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28"/>
    <a:srgbClr val="00B45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47AD-A76A-4AFA-A58C-E4F2882BC031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1F3BC-C7FC-4D26-B8B5-769FD799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47AD-A76A-4AFA-A58C-E4F2882BC031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1F3BC-C7FC-4D26-B8B5-769FD799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47AD-A76A-4AFA-A58C-E4F2882BC031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1F3BC-C7FC-4D26-B8B5-769FD799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47AD-A76A-4AFA-A58C-E4F2882BC031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1F3BC-C7FC-4D26-B8B5-769FD799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47AD-A76A-4AFA-A58C-E4F2882BC031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1F3BC-C7FC-4D26-B8B5-769FD799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47AD-A76A-4AFA-A58C-E4F2882BC031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1F3BC-C7FC-4D26-B8B5-769FD799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47AD-A76A-4AFA-A58C-E4F2882BC031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1F3BC-C7FC-4D26-B8B5-769FD799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47AD-A76A-4AFA-A58C-E4F2882BC031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1F3BC-C7FC-4D26-B8B5-769FD799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47AD-A76A-4AFA-A58C-E4F2882BC031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1F3BC-C7FC-4D26-B8B5-769FD799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47AD-A76A-4AFA-A58C-E4F2882BC031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1F3BC-C7FC-4D26-B8B5-769FD799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47AD-A76A-4AFA-A58C-E4F2882BC031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1F3BC-C7FC-4D26-B8B5-769FD799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747AD-A76A-4AFA-A58C-E4F2882BC031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1F3BC-C7FC-4D26-B8B5-769FD799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14290"/>
            <a:ext cx="7772400" cy="267178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«Решение задач на проценты».</a:t>
            </a:r>
            <a:endParaRPr lang="ru-RU" sz="48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928934"/>
            <a:ext cx="6400800" cy="2852742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 урока:</a:t>
            </a:r>
          </a:p>
          <a:p>
            <a:pPr algn="l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решать задачи на нахождение процента от числа и числа  по проценту, совершенствовать вычислительные навыки учащихся.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№1610, 1611,учебник,стр.242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спящи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214554"/>
            <a:ext cx="4968240" cy="37147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1357321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Устный счёт:</a:t>
            </a:r>
            <a:endParaRPr lang="ru-RU" sz="5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143116"/>
            <a:ext cx="7572428" cy="3495684"/>
          </a:xfrm>
        </p:spPr>
        <p:txBody>
          <a:bodyPr/>
          <a:lstStyle/>
          <a:p>
            <a:pPr marL="514350" indent="-514350"/>
            <a:r>
              <a:rPr lang="ru-RU" sz="40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Проценты замените десятичной дробью:</a:t>
            </a:r>
          </a:p>
          <a:p>
            <a:pPr marL="514350" indent="-514350"/>
            <a:endParaRPr lang="ru-RU" b="1" dirty="0" smtClean="0">
              <a:solidFill>
                <a:schemeClr val="accent5"/>
              </a:solidFill>
            </a:endParaRPr>
          </a:p>
          <a:p>
            <a:pPr marL="514350" indent="-514350"/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3%; 47%; 11</a:t>
            </a:r>
            <a:r>
              <a:rPr lang="ru-RU" sz="4400" b="1" smtClean="0">
                <a:solidFill>
                  <a:schemeClr val="accent6">
                    <a:lumMod val="75000"/>
                  </a:schemeClr>
                </a:solidFill>
              </a:rPr>
              <a:t>%; 1,3%; 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76%; 238%</a:t>
            </a:r>
            <a:endParaRPr lang="ru-RU" sz="4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178594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Десятичные дроби замените процентами: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786058"/>
            <a:ext cx="6400800" cy="213836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0,09; 0,34; 6,7; 2,04; 0,002; 0,007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4214818"/>
            <a:ext cx="564360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Обыкновенные дроби переведите в проценты: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1/2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1/5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1/25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1/4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1/10</a:t>
            </a:r>
          </a:p>
          <a:p>
            <a:endParaRPr lang="ru-RU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8" y="2571744"/>
            <a:ext cx="3988933" cy="314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185738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Разгадайте кроссворд и вы узнаете тему следующего урока:</a:t>
            </a:r>
            <a:endParaRPr lang="ru-RU" sz="5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429000"/>
            <a:ext cx="6400800" cy="264320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39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1. </a:t>
            </a:r>
            <a:r>
              <a:rPr lang="ru-RU" sz="39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Инструмент для измерения отрезков</a:t>
            </a:r>
          </a:p>
          <a:p>
            <a:pPr algn="l"/>
            <a:r>
              <a:rPr lang="ru-RU" sz="39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Сотая часть числа</a:t>
            </a:r>
          </a:p>
          <a:p>
            <a:pPr algn="l"/>
            <a:r>
              <a:rPr lang="ru-RU" sz="39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Единица массы</a:t>
            </a:r>
          </a:p>
          <a:p>
            <a:pPr algn="l"/>
            <a:r>
              <a:rPr lang="ru-RU" sz="39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Единица времени</a:t>
            </a:r>
          </a:p>
          <a:p>
            <a:pPr algn="l"/>
            <a:endParaRPr lang="ru-RU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Ответы к кроссворду: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71744"/>
            <a:ext cx="6400800" cy="3067056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1. Линейка</a:t>
            </a:r>
          </a:p>
          <a:p>
            <a:pPr algn="l"/>
            <a:r>
              <a:rPr lang="ru-RU" sz="4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2. Процент</a:t>
            </a:r>
          </a:p>
          <a:p>
            <a:pPr algn="l"/>
            <a:r>
              <a:rPr lang="ru-RU" sz="4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3. Грамм</a:t>
            </a:r>
          </a:p>
          <a:p>
            <a:pPr algn="l"/>
            <a:r>
              <a:rPr lang="ru-RU" sz="4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4. Минута</a:t>
            </a:r>
            <a:endParaRPr lang="ru-RU" sz="44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928693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 задач :</a:t>
            </a:r>
            <a:endParaRPr lang="ru-RU" sz="48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6400800" cy="1357322"/>
          </a:xfrm>
        </p:spPr>
        <p:txBody>
          <a:bodyPr/>
          <a:lstStyle/>
          <a:p>
            <a:r>
              <a:rPr lang="ru-RU" b="1" dirty="0" smtClean="0">
                <a:solidFill>
                  <a:schemeClr val="accent5"/>
                </a:solidFill>
              </a:rPr>
              <a:t>№1580, 1582, 1585</a:t>
            </a:r>
          </a:p>
          <a:p>
            <a:r>
              <a:rPr lang="ru-RU" b="1" dirty="0" smtClean="0">
                <a:solidFill>
                  <a:schemeClr val="accent5"/>
                </a:solidFill>
              </a:rPr>
              <a:t>Учебник, стр.240</a:t>
            </a:r>
            <a:endParaRPr lang="ru-RU" b="1" dirty="0">
              <a:solidFill>
                <a:schemeClr val="accent5"/>
              </a:solidFill>
            </a:endParaRPr>
          </a:p>
        </p:txBody>
      </p:sp>
      <p:pic>
        <p:nvPicPr>
          <p:cNvPr id="4" name="Рисунок 3" descr="maest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2143116"/>
            <a:ext cx="5953125" cy="414337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7"/>
            <a:ext cx="7772400" cy="150019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Физкультминутка:</a:t>
            </a:r>
            <a:endParaRPr lang="ru-RU" sz="4000" b="1" dirty="0">
              <a:solidFill>
                <a:srgbClr val="00582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71612"/>
            <a:ext cx="6400800" cy="5000660"/>
          </a:xfrm>
        </p:spPr>
        <p:txBody>
          <a:bodyPr>
            <a:normAutofit lnSpcReduction="10000"/>
          </a:bodyPr>
          <a:lstStyle/>
          <a:p>
            <a:r>
              <a:rPr lang="ru-RU" sz="20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На правильный ответ –хлопок руками над головой, неправильный ответ </a:t>
            </a:r>
            <a:r>
              <a:rPr lang="ru-RU" sz="20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0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2 раза хлопнуть </a:t>
            </a:r>
            <a:r>
              <a:rPr lang="ru-RU" sz="2000" b="1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в ладоши</a:t>
            </a:r>
            <a:r>
              <a:rPr lang="ru-RU" sz="2000" b="1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000" b="1" dirty="0" smtClean="0">
              <a:solidFill>
                <a:srgbClr val="005828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AutoNum type="arabicParenR"/>
            </a:pP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Сотая часть числа-100%</a:t>
            </a:r>
          </a:p>
          <a:p>
            <a:pPr marL="457200" indent="-457200" algn="l"/>
            <a:r>
              <a:rPr lang="ru-RU" sz="20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2) Тысячная часть числа-промилле</a:t>
            </a:r>
          </a:p>
          <a:p>
            <a:pPr marL="457200" indent="-457200" algn="l"/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3) Чтобы найти проценты от числа нужно его умножить на процент, выраженный десятичной дробью</a:t>
            </a:r>
          </a:p>
          <a:p>
            <a:pPr marL="457200" indent="-457200" algn="l"/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0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В книге 300 страниц. Оля прочитала 20% книги. Это 60 страниц</a:t>
            </a:r>
            <a:r>
              <a:rPr lang="en-US" sz="20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b="1" dirty="0" smtClean="0">
              <a:solidFill>
                <a:srgbClr val="005828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/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5) 25% от числа 1200 равны </a:t>
            </a:r>
            <a:r>
              <a:rPr lang="en-US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r>
              <a:rPr lang="en-US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/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ru-RU" sz="20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10% числа равны 36.Это число 365.</a:t>
            </a:r>
          </a:p>
          <a:p>
            <a:pPr marL="457200" indent="-457200" algn="l"/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7) Чтобы найти число по его процентам, нужно его поделить на проценты , выраженные десятичной дробью? </a:t>
            </a:r>
          </a:p>
          <a:p>
            <a:pPr marL="457200" indent="-457200" algn="l"/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8) </a:t>
            </a:r>
            <a:r>
              <a:rPr lang="ru-RU" sz="2000" b="1" dirty="0" smtClean="0">
                <a:solidFill>
                  <a:srgbClr val="005828"/>
                </a:solidFill>
                <a:latin typeface="Times New Roman" pitchFamily="18" charset="0"/>
                <a:cs typeface="Times New Roman" pitchFamily="18" charset="0"/>
              </a:rPr>
              <a:t>Турист прошел 14 км, что составляет 70% всего маршрута.  Маршрут 20 км?</a:t>
            </a:r>
            <a:endParaRPr lang="ru-RU" sz="2000" b="1" dirty="0">
              <a:solidFill>
                <a:srgbClr val="00582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тестирование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e393854037a76b36252fd8a89b7afdf3_420_0_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2500306"/>
            <a:ext cx="4500594" cy="40005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240</TotalTime>
  <Words>258</Words>
  <Application>Microsoft Office PowerPoint</Application>
  <PresentationFormat>Экран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«Решение задач на проценты».</vt:lpstr>
      <vt:lpstr>Устный счёт:</vt:lpstr>
      <vt:lpstr>Десятичные дроби замените процентами:</vt:lpstr>
      <vt:lpstr>Обыкновенные дроби переведите в проценты:</vt:lpstr>
      <vt:lpstr>Разгадайте кроссворд и вы узнаете тему следующего урока:</vt:lpstr>
      <vt:lpstr>Ответы к кроссворду:</vt:lpstr>
      <vt:lpstr>Решение задач :</vt:lpstr>
      <vt:lpstr>Физкультминутка:</vt:lpstr>
      <vt:lpstr>Самостоятельная работа</vt:lpstr>
      <vt:lpstr>Домашнее задание: №1610, 1611,учебник,стр.242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на проценты.</dc:title>
  <dc:creator>Admin</dc:creator>
  <cp:lastModifiedBy>Admin</cp:lastModifiedBy>
  <cp:revision>40</cp:revision>
  <dcterms:created xsi:type="dcterms:W3CDTF">2013-04-21T09:28:35Z</dcterms:created>
  <dcterms:modified xsi:type="dcterms:W3CDTF">2013-05-02T05:34:31Z</dcterms:modified>
</cp:coreProperties>
</file>