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3E4A1-5D0E-4709-B7B5-A3F86B05315D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A6C91-7A9D-4CD0-8FDD-9586990B9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038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A6C91-7A9D-4CD0-8FDD-9586990B997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455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E1596-4E6E-4389-BD64-AC4B4D37EBB4}" type="datetime1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A5173-B6FE-49BF-8EB7-091D0A87D32B}" type="datetime1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0E7E-3F8B-4B73-96F9-9D0A88A640B7}" type="datetime1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57F-1446-48EC-ACC2-3EBB7402C3A0}" type="datetime1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64B2-31BE-411C-A6FC-549B69DD101A}" type="datetime1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D5542-60B3-4238-92CD-EEF966D21ED1}" type="datetime1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F66F-81FC-4C31-8332-80E4C96F2503}" type="datetime1">
              <a:rPr lang="ru-RU" smtClean="0"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1148-0FF8-42A9-B1DC-AA8F29B888AC}" type="datetime1">
              <a:rPr lang="ru-RU" smtClean="0"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CEF-0975-4EEF-ADFF-7F03CE274EB4}" type="datetime1">
              <a:rPr lang="ru-RU" smtClean="0"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158F0-676C-4A36-AC72-E5C6F6CD76CE}" type="datetime1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674FF-83D0-424B-A60B-E284C3B70B52}" type="datetime1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CADF-A1AC-4265-893E-F6842698F8BF}" type="datetime1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99687" y="332656"/>
            <a:ext cx="35477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МАДОУ Детский сад №47 «Ласточка»</a:t>
            </a:r>
          </a:p>
          <a:p>
            <a:pPr algn="ctr"/>
            <a:r>
              <a:rPr lang="ru-RU" sz="1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Домодедово</a:t>
            </a:r>
            <a:endParaRPr lang="ru-RU" sz="1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988841"/>
            <a:ext cx="5889753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Ресурсы игровой деятельности </a:t>
            </a:r>
          </a:p>
          <a:p>
            <a:pPr algn="ctr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развитии коммуникативных навыков дошкольников </a:t>
            </a:r>
            <a:endParaRPr lang="ru-RU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3869" y="4005064"/>
            <a:ext cx="4213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воспитател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</a:p>
          <a:p>
            <a:pPr algn="ctr"/>
            <a:r>
              <a:rPr lang="ru-RU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подготовительной группы №8 «Лилия»</a:t>
            </a:r>
          </a:p>
          <a:p>
            <a:pPr algn="ctr"/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Авдонина Ольга Васильевна</a:t>
            </a:r>
            <a:endParaRPr lang="ru-RU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0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2080" y="841936"/>
            <a:ext cx="3347864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/>
              <a:t>Все занятия </a:t>
            </a:r>
            <a:r>
              <a:rPr lang="ru-RU" sz="4000" b="1" dirty="0" smtClean="0"/>
              <a:t> проводятся </a:t>
            </a:r>
            <a:r>
              <a:rPr lang="ru-RU" sz="4000" b="1" dirty="0"/>
              <a:t>в форме игры!</a:t>
            </a:r>
            <a:endParaRPr lang="ru-RU" sz="4000" dirty="0"/>
          </a:p>
        </p:txBody>
      </p:sp>
      <p:pic>
        <p:nvPicPr>
          <p:cNvPr id="10246" name="Picture 6" descr="http://dovosp.ru/insertfiles/images/articles/for_teachers/artistic_and_aesthetic_development/priyezd_babushki_syuzhetno-rolevaya_igra/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06" y="332656"/>
            <a:ext cx="3225414" cy="214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heaclub.ru/images/heaclub/2016/06/det-sad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80928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8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17940" y="399895"/>
            <a:ext cx="530812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Игры состоят из четырёх блоков: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17940" y="1674674"/>
            <a:ext cx="530812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/>
              <a:t>Игры </a:t>
            </a:r>
            <a:r>
              <a:rPr lang="ru-RU" sz="2000" b="1" dirty="0"/>
              <a:t>на развитие умения сотрудничать</a:t>
            </a:r>
            <a:r>
              <a:rPr lang="ru-RU" sz="2000" b="1" dirty="0" smtClean="0"/>
              <a:t>;</a:t>
            </a:r>
          </a:p>
          <a:p>
            <a:endParaRPr lang="ru-RU" sz="2000" dirty="0"/>
          </a:p>
          <a:p>
            <a:r>
              <a:rPr lang="ru-RU" sz="2000" b="1" dirty="0"/>
              <a:t>2. Игры на умение активно слушать</a:t>
            </a:r>
            <a:r>
              <a:rPr lang="ru-RU" sz="2000" b="1" dirty="0" smtClean="0"/>
              <a:t>;</a:t>
            </a:r>
          </a:p>
          <a:p>
            <a:endParaRPr lang="ru-RU" sz="2000" dirty="0"/>
          </a:p>
          <a:p>
            <a:r>
              <a:rPr lang="ru-RU" sz="2000" b="1" dirty="0"/>
              <a:t>3. Игры на умение перерабатывать информацию</a:t>
            </a:r>
            <a:r>
              <a:rPr lang="ru-RU" sz="2000" b="1" dirty="0" smtClean="0"/>
              <a:t>;</a:t>
            </a:r>
          </a:p>
          <a:p>
            <a:endParaRPr lang="ru-RU" sz="2000" dirty="0"/>
          </a:p>
          <a:p>
            <a:r>
              <a:rPr lang="ru-RU" sz="2000" b="1" dirty="0"/>
              <a:t>4. Игры на умение конструировать «текст для другого» (умение говорить самому).</a:t>
            </a:r>
            <a:endParaRPr lang="ru-RU" sz="2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131840" y="923115"/>
            <a:ext cx="2736304" cy="751559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83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75636"/>
            <a:ext cx="3384376" cy="23612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Включать игры в педагогический процесс рекомендуется ежедневно -в виде «игровых пятиминуток».</a:t>
            </a:r>
          </a:p>
        </p:txBody>
      </p:sp>
      <p:pic>
        <p:nvPicPr>
          <p:cNvPr id="12292" name="Picture 4" descr="http://gtrk-saratov.ru/images/cms/data/2014/%D1%84%D0%B5%D0%B2%D1%80%D0%B0%D0%BB%D1%8C/26/yazy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5033"/>
            <a:ext cx="3233251" cy="2437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www.gimn10.ru/upload/medialibrary/903/det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24944"/>
            <a:ext cx="2736304" cy="2525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3779912" y="1052736"/>
            <a:ext cx="1584176" cy="115212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войная стрелка влево/вверх 3"/>
          <p:cNvSpPr/>
          <p:nvPr/>
        </p:nvSpPr>
        <p:spPr>
          <a:xfrm>
            <a:off x="5364088" y="2722407"/>
            <a:ext cx="1440160" cy="1138641"/>
          </a:xfrm>
          <a:prstGeom prst="lef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78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04664"/>
            <a:ext cx="756084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Игра наиболее доступный для детей вид деятельности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268760"/>
            <a:ext cx="619268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Игра – как фактор развития диалога.</a:t>
            </a:r>
            <a:endParaRPr lang="ru-RU" sz="2400" dirty="0"/>
          </a:p>
        </p:txBody>
      </p:sp>
      <p:pic>
        <p:nvPicPr>
          <p:cNvPr id="13316" name="Picture 4" descr="http://easyen.ru/_bl/5/758524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3528392" cy="313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29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38790" y="260648"/>
            <a:ext cx="655272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/>
              <a:t>Маковое зёрнышко (словесная игра)</a:t>
            </a:r>
            <a:endParaRPr lang="ru-RU" dirty="0"/>
          </a:p>
          <a:p>
            <a:r>
              <a:rPr lang="ru-RU" b="1" dirty="0"/>
              <a:t>Цель.</a:t>
            </a:r>
            <a:r>
              <a:rPr lang="ru-RU" dirty="0"/>
              <a:t> Учить детей участвовать в общем разговоре, поочерёдно задавать вопросы и отвечать на них, развивая его тему.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4784"/>
            <a:ext cx="53103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/>
              <a:t>Хлебец (украинская народная подвижная игра)</a:t>
            </a:r>
            <a:endParaRPr lang="ru-RU" dirty="0"/>
          </a:p>
          <a:p>
            <a:r>
              <a:rPr lang="ru-RU" b="1" dirty="0"/>
              <a:t>Цель. З</a:t>
            </a:r>
            <a:r>
              <a:rPr lang="ru-RU" dirty="0"/>
              <a:t>акреплять умение реагировать на сообщения и вопросы.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77408" y="2764377"/>
            <a:ext cx="63367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/>
              <a:t>Волк (подвижная игра)</a:t>
            </a:r>
            <a:endParaRPr lang="ru-RU" dirty="0"/>
          </a:p>
          <a:p>
            <a:r>
              <a:rPr lang="ru-RU" b="1" dirty="0"/>
              <a:t>Цель.</a:t>
            </a:r>
            <a:r>
              <a:rPr lang="ru-RU" dirty="0"/>
              <a:t> Закреплять умение выражать просьбу и отвечать на неё.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3304" y="3890665"/>
            <a:ext cx="504056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/>
              <a:t>Кошка и мышка (подвижная игра)</a:t>
            </a:r>
            <a:endParaRPr lang="ru-RU" dirty="0"/>
          </a:p>
          <a:p>
            <a:r>
              <a:rPr lang="ru-RU" b="1" dirty="0"/>
              <a:t>Цель.</a:t>
            </a:r>
            <a:r>
              <a:rPr lang="ru-RU" dirty="0"/>
              <a:t> Учить задавать и отвечать на них.</a:t>
            </a:r>
          </a:p>
          <a:p>
            <a:r>
              <a:rPr lang="ru-RU" dirty="0"/>
              <a:t> 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8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1333216"/>
            <a:ext cx="2952329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Особую роль отводиться художественной литературе. Заучивая стихотворение с детьми, воспитатель должен обращать внимание на мимику и жесты !</a:t>
            </a:r>
            <a:endParaRPr lang="ru-RU" dirty="0"/>
          </a:p>
        </p:txBody>
      </p:sp>
      <p:pic>
        <p:nvPicPr>
          <p:cNvPr id="15364" name="Picture 4" descr="http://www.deti-lit.ru/img/9400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77" y="692696"/>
            <a:ext cx="3790888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лево 2"/>
          <p:cNvSpPr/>
          <p:nvPr/>
        </p:nvSpPr>
        <p:spPr>
          <a:xfrm>
            <a:off x="4276566" y="1772816"/>
            <a:ext cx="1275339" cy="144016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21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76672"/>
            <a:ext cx="727280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Театрализованная деятельность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– важнейшее средство развития у детей способности распознавать эмоциональное состояние человека по мимике, жестам, интонации, умения ставить себя на его место в различных ситуациях.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690336"/>
            <a:ext cx="7272808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Театрализованная деятельность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позволяет формировать опыт социальных навыков поведения благодаря тому, что каждое литературное произведение или сказка для детей дошкольного возраста всегда имеют нравственную направленность (дружба, доброта, честность, смелость и др.).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771800" y="1677001"/>
            <a:ext cx="3528392" cy="101333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0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3456384" cy="3323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3200" b="1" dirty="0"/>
              <a:t>Благодаря сказке ребенок познает мир не только умом, но и сердцем. </a:t>
            </a:r>
            <a:endParaRPr lang="ru-RU" sz="3200" dirty="0"/>
          </a:p>
          <a:p>
            <a:r>
              <a:rPr lang="ru-RU" sz="3200" dirty="0"/>
              <a:t> </a:t>
            </a:r>
          </a:p>
        </p:txBody>
      </p:sp>
      <p:pic>
        <p:nvPicPr>
          <p:cNvPr id="17412" name="Picture 4" descr="http://53sadik.ru/uploads/%D1%82%D0%B5%D0%B0%D1%82%D1%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40124"/>
            <a:ext cx="4483864" cy="3548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4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332656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Совместная игра доставляет детям большое удовольствие</a:t>
            </a:r>
            <a:endParaRPr lang="ru-RU" sz="3200" dirty="0"/>
          </a:p>
        </p:txBody>
      </p:sp>
      <p:pic>
        <p:nvPicPr>
          <p:cNvPr id="18436" name="Picture 4" descr="http://tmndetsady.ru/upload/news/2014/02/orig_65b139f2a32d1b1e7cbac6b92c902bc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510513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14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442784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Сюжетно-ролевые игры</a:t>
            </a:r>
            <a:endParaRPr lang="ru-RU" sz="2800" dirty="0"/>
          </a:p>
          <a:p>
            <a:r>
              <a:rPr lang="ru-RU" sz="2800" b="1" dirty="0"/>
              <a:t> 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65440" y="1449650"/>
            <a:ext cx="583264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 «Семья»,</a:t>
            </a:r>
            <a:r>
              <a:rPr lang="ru-RU" dirty="0"/>
              <a:t> проводимой с целью воспитывать желание играть вместе, распределять роли и играть дружно.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3099" y="2317506"/>
            <a:ext cx="62097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«Магазин»</a:t>
            </a:r>
            <a:r>
              <a:rPr lang="ru-RU" dirty="0"/>
              <a:t> развивает связную речь, память, умение распределять роль, воспитывать желание быть дружными.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85534" y="3212976"/>
            <a:ext cx="716414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 «Мы ждем гостей»</a:t>
            </a:r>
            <a:r>
              <a:rPr lang="ru-RU" dirty="0"/>
              <a:t> проводиться с целью проявить умение встречать гостей, соблюдать правила поведения за столом, быть вежливыми, доброжелательными, приветливыми.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929" y="4293097"/>
            <a:ext cx="5544223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 «Библиотека»</a:t>
            </a:r>
            <a:r>
              <a:rPr lang="ru-RU" dirty="0"/>
              <a:t> развивает доброжелательное отношение к книге, умение действовать сообща, договариваться о совместных действиях.</a:t>
            </a:r>
          </a:p>
          <a:p>
            <a:r>
              <a:rPr lang="ru-RU" dirty="0"/>
              <a:t> 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7"/>
            <a:ext cx="4968552" cy="50783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 </a:t>
            </a:r>
            <a:endParaRPr lang="ru-RU" dirty="0"/>
          </a:p>
          <a:p>
            <a:pPr algn="ctr"/>
            <a:r>
              <a:rPr lang="ru-RU" b="1" dirty="0"/>
              <a:t>Актуальность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 последнее время педагоги и родители все чаще с тревогой отмечают, что многие дошкольники испытывают серьезные трудности в общении с окружающими, особенно со сверстниками. Такие дети не умеют по собственной инициативе обратиться к другому человеку, порой даже стесняются ответить соответствующим образом, если к ним обращается кто-либо. Они не могут поддержать и развить установившийся контакт; не умеют согласовывать свои действия с партнерами по общению или адекватно выражать им свою симпатию, сопереживание, поэтому часто конфликтуют с ними или замыкаются в одиночестве.</a:t>
            </a:r>
          </a:p>
          <a:p>
            <a:r>
              <a:rPr lang="ru-RU" dirty="0"/>
              <a:t> </a:t>
            </a:r>
          </a:p>
        </p:txBody>
      </p:sp>
      <p:pic>
        <p:nvPicPr>
          <p:cNvPr id="2052" name="Picture 4" descr="http://st03.kakprosto.ru/tumb/680/images/article/2012/1/3/1_525515cf41493525515cf414d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052" y="332657"/>
            <a:ext cx="2671403" cy="253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krokha.ru/thumb/466x300/sites/default/files/articles/2006october/tihon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776" y="2905896"/>
            <a:ext cx="2937752" cy="189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89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48680"/>
            <a:ext cx="2664296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Для речевого развития используются все виды игровой дея­тельности.</a:t>
            </a:r>
            <a:endParaRPr lang="ru-RU" sz="2800" dirty="0"/>
          </a:p>
          <a:p>
            <a:pPr algn="ctr"/>
            <a:r>
              <a:rPr lang="ru-RU" sz="2800" b="1" dirty="0"/>
              <a:t> </a:t>
            </a:r>
            <a:endParaRPr lang="ru-RU" sz="2800" dirty="0"/>
          </a:p>
        </p:txBody>
      </p:sp>
      <p:pic>
        <p:nvPicPr>
          <p:cNvPr id="20484" name="Picture 4" descr="http://www.maam.ru/images/users/photos/medium/1607795b72a505885399b56c421f45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74189"/>
            <a:ext cx="5322843" cy="3989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7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9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642003"/>
            <a:ext cx="590465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Подвижные игры</a:t>
            </a:r>
            <a:r>
              <a:rPr lang="ru-RU" i="1" dirty="0"/>
              <a:t> </a:t>
            </a:r>
            <a:r>
              <a:rPr lang="ru-RU" dirty="0"/>
              <a:t>оказывают влияние на обогащение сло­варя, воспитание звуковой культуры.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88840"/>
            <a:ext cx="691276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Игры-драматизации</a:t>
            </a:r>
            <a:r>
              <a:rPr lang="ru-RU" dirty="0"/>
              <a:t> способствуют развитию речевой активности, вкуса и инте­реса к художественному слову, выразительности речи, ху­дожественно-речевой деятельности.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56992"/>
            <a:ext cx="8064896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Дидактические и настольно-печатные игры</a:t>
            </a:r>
            <a:r>
              <a:rPr lang="ru-RU" i="1" dirty="0"/>
              <a:t> </a:t>
            </a:r>
            <a:r>
              <a:rPr lang="ru-RU" dirty="0"/>
              <a:t>используют­ся для решения всех задач речевого развития. Они закреп­ляют и уточняют словарь, навыки быстрого выбора наибо­лее подходящего слова, изменения и образования слов, упражняют в составлении связных высказываний, разви­вают объяснительную речь.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987824" y="1288334"/>
            <a:ext cx="2016224" cy="70050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275856" y="2912170"/>
            <a:ext cx="1728192" cy="44482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39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548680"/>
            <a:ext cx="518457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Игра везде и всегда !!!</a:t>
            </a:r>
            <a:endParaRPr lang="ru-RU" sz="3200" dirty="0"/>
          </a:p>
        </p:txBody>
      </p:sp>
      <p:pic>
        <p:nvPicPr>
          <p:cNvPr id="22532" name="Picture 4" descr="http://img-fotki.yandex.ru/get/5410/89635038.61d/0_6fbee_c8deefb9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184576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3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44302" y="476672"/>
            <a:ext cx="415184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dirty="0"/>
              <a:t>Задача воспитателя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7795" y="2136338"/>
            <a:ext cx="7704856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тимулировать </a:t>
            </a:r>
            <a:r>
              <a:rPr lang="ru-RU" dirty="0"/>
              <a:t>содержательное, продуктивное общение ребёнка со взрослым и другими детьми в различных видах деятельности. </a:t>
            </a:r>
            <a:endParaRPr lang="ru-RU" dirty="0" smtClean="0"/>
          </a:p>
          <a:p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Организация </a:t>
            </a:r>
            <a:r>
              <a:rPr lang="ru-RU" dirty="0"/>
              <a:t>ситуаций, вызывающих потребность речевого взаимодействия в игре, труде, продуктивной, бытовой деятельностях в процессе обучения является профессиональной обязанностью каждого воспитателя </a:t>
            </a:r>
            <a:r>
              <a:rPr lang="ru-RU" dirty="0" smtClean="0"/>
              <a:t>детского сада</a:t>
            </a:r>
            <a:r>
              <a:rPr lang="ru-RU" dirty="0"/>
              <a:t>.</a:t>
            </a:r>
          </a:p>
          <a:p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915816" y="1267019"/>
            <a:ext cx="3588089" cy="793829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85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9622" y="764704"/>
            <a:ext cx="7064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8056" y="2967335"/>
            <a:ext cx="7307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Всем успехов в работе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7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836713"/>
            <a:ext cx="7848872" cy="470898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Цель.</a:t>
            </a:r>
            <a:r>
              <a:rPr lang="ru-RU" sz="2000" dirty="0">
                <a:solidFill>
                  <a:srgbClr val="C00000"/>
                </a:solidFill>
              </a:rPr>
              <a:t> Развивать у детей коммуникативные навыки через игровую деятельность.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Задачи.</a:t>
            </a:r>
            <a:r>
              <a:rPr lang="ru-RU" sz="2000" dirty="0">
                <a:solidFill>
                  <a:srgbClr val="C00000"/>
                </a:solidFill>
              </a:rPr>
              <a:t> Учить общаться на вербальном и невербальном уровнях, определять эмоциональное состояние других людей, выражать свои чувства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C00000"/>
                </a:solidFill>
              </a:rPr>
              <a:t> Развивать умение понимать друг друга, вникать в суть получаемой информации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C00000"/>
                </a:solidFill>
              </a:rPr>
              <a:t> Развивать умение излагать свои мысли точно и лаконично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C00000"/>
                </a:solidFill>
              </a:rPr>
              <a:t> Воспитывать доверие друг к другу, чувство ответственности за другого.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 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5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69" y="-47626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88640"/>
            <a:ext cx="777686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b="1" dirty="0">
                <a:solidFill>
                  <a:srgbClr val="C00000"/>
                </a:solidFill>
              </a:rPr>
              <a:t>Коммуникация</a:t>
            </a:r>
            <a:r>
              <a:rPr lang="ru-RU" dirty="0">
                <a:solidFill>
                  <a:srgbClr val="C00000"/>
                </a:solidFill>
              </a:rPr>
              <a:t> - это элемент общения, в ходе которого осуществляется обмен различными представлениями, идеями, интересами, чувствами.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382558"/>
            <a:ext cx="338437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/>
              <a:t> </a:t>
            </a:r>
            <a:r>
              <a:rPr lang="ru-RU" b="1" dirty="0">
                <a:solidFill>
                  <a:srgbClr val="C00000"/>
                </a:solidFill>
              </a:rPr>
              <a:t>Вербальная коммуникация</a:t>
            </a:r>
            <a:r>
              <a:rPr lang="ru-RU" dirty="0">
                <a:solidFill>
                  <a:srgbClr val="C00000"/>
                </a:solidFill>
              </a:rPr>
              <a:t> в качестве знаковой системы использует речь и предполагает усвоение языка.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1988840"/>
            <a:ext cx="2799184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Невербальная коммуникация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- это общение при помощи мимики, жестов, пантомимики, через прямые сенсорные или телесные контакты. 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123728" y="1388969"/>
            <a:ext cx="864096" cy="887903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948264" y="1388970"/>
            <a:ext cx="648072" cy="59987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://www.k1.ua/uploads/assets/images/%D0%BC%D0%BE%D0%BB%D1%87%D0%B0%D0%BD%D0%BA%D0%B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529" y="3582887"/>
            <a:ext cx="2791577" cy="1862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Двойная стрелка влево/вверх 9"/>
          <p:cNvSpPr/>
          <p:nvPr/>
        </p:nvSpPr>
        <p:spPr>
          <a:xfrm>
            <a:off x="5868144" y="4020165"/>
            <a:ext cx="1404156" cy="848995"/>
          </a:xfrm>
          <a:prstGeom prst="lef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69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sychologos.ru/images/articles/showcases/498gf1p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67766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sychologos.ru/images/1_14264976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852936"/>
            <a:ext cx="3678155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553962"/>
            <a:ext cx="4355976" cy="369331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Известно: уровень развития речи находится в прямой зависимости от степени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сформированности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тонких движений пальцев рук. На основе обследования детей была выявлена следующая закономерность: если развитие движений пальцев рук соответствует возрасту, то и речевое развитие находится в пределах нормы; если развитие движений пальцев отстаёт, то задерживается и речевое развитие, хотя общая моторика при этом может быть нормальной и даже выше нормы.</a:t>
            </a:r>
          </a:p>
        </p:txBody>
      </p:sp>
      <p:sp>
        <p:nvSpPr>
          <p:cNvPr id="3" name="Стрелка влево 2"/>
          <p:cNvSpPr/>
          <p:nvPr/>
        </p:nvSpPr>
        <p:spPr>
          <a:xfrm>
            <a:off x="3929181" y="980728"/>
            <a:ext cx="642819" cy="648072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>
            <a:off x="3929674" y="3284984"/>
            <a:ext cx="642326" cy="792088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55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7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324116"/>
            <a:ext cx="561662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Итак, если будут развиваться пальцы рук, то будут развиваться речь и мышление ребёнка.</a:t>
            </a:r>
          </a:p>
        </p:txBody>
      </p:sp>
      <p:pic>
        <p:nvPicPr>
          <p:cNvPr id="6148" name="Picture 4" descr="http://doy.pitermama.ru/wp-content/uploads/2016/02/za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53" y="1859956"/>
            <a:ext cx="5233254" cy="3491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2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275635"/>
            <a:ext cx="568863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Игры и упражнения на развитие речевого дыхания без участия речи.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628799"/>
            <a:ext cx="568863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i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Цель.</a:t>
            </a:r>
            <a:r>
              <a:rPr lang="ru-RU" dirty="0">
                <a:solidFill>
                  <a:srgbClr val="C00000"/>
                </a:solidFill>
              </a:rPr>
              <a:t> Развитие длительного, плавного выдоха, активизация мышц губ.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212976"/>
            <a:ext cx="568863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«Цветочек», «Одуванчик», «Свеча», «Погрей руки», «Бурлящая вода», «Пускание мыльных пузырей», «Кто забьёт больше голов?», «Физкультурные свистки».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491880" y="983521"/>
            <a:ext cx="1584176" cy="645278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779912" y="2275130"/>
            <a:ext cx="1008112" cy="93784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3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404664"/>
            <a:ext cx="676875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u="sng" dirty="0"/>
              <a:t> </a:t>
            </a:r>
            <a:r>
              <a:rPr lang="ru-RU" sz="2400" b="1" dirty="0">
                <a:solidFill>
                  <a:srgbClr val="C00000"/>
                </a:solidFill>
              </a:rPr>
              <a:t>Дыхательно-голосовые игры и упражнения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на </a:t>
            </a:r>
            <a:r>
              <a:rPr lang="ru-RU" sz="2400" b="1" dirty="0">
                <a:solidFill>
                  <a:srgbClr val="C00000"/>
                </a:solidFill>
              </a:rPr>
              <a:t>материале гласных звуков.</a:t>
            </a:r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 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9778" y="2497793"/>
            <a:ext cx="6764589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Цель.</a:t>
            </a:r>
            <a:r>
              <a:rPr lang="ru-RU" sz="2400" dirty="0">
                <a:solidFill>
                  <a:srgbClr val="C00000"/>
                </a:solidFill>
              </a:rPr>
              <a:t> Отработка удлиненного выдоха через рот с одновременным произношением гласных звуков.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9778" y="4077072"/>
            <a:ext cx="676459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«Эхо», «Вьюга», «Ауканье».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635896" y="1604993"/>
            <a:ext cx="1440160" cy="89280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563888" y="3328790"/>
            <a:ext cx="1656184" cy="74828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QQQQ\Desktop\парк\Шаблоны для презентаций\56ef35e1f1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35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476672"/>
            <a:ext cx="669674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/>
              <a:t>Дыхательно-голосовые игры и упражнения на материале согласных звуков.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916832"/>
            <a:ext cx="684076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Цель.</a:t>
            </a:r>
            <a:r>
              <a:rPr lang="ru-RU" dirty="0"/>
              <a:t> Отработка удлиненного выдоха через рот с одновременным произношением согласных звуков.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429000"/>
            <a:ext cx="684076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«</a:t>
            </a:r>
            <a:r>
              <a:rPr lang="ru-RU" sz="2400" dirty="0"/>
              <a:t>Трубач», «Каша кипит», «Гуси шипят», «Шар лопнул», «Насос», «Лыжник».</a:t>
            </a:r>
          </a:p>
          <a:p>
            <a:pPr algn="ctr"/>
            <a:r>
              <a:rPr lang="en-US" sz="2400" dirty="0"/>
              <a:t> </a:t>
            </a:r>
            <a:endParaRPr lang="ru-RU" sz="24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347864" y="1307669"/>
            <a:ext cx="2232248" cy="53715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635896" y="2563163"/>
            <a:ext cx="1800200" cy="865837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81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792</Words>
  <Application>Microsoft Office PowerPoint</Application>
  <PresentationFormat>Экран (4:3)</PresentationFormat>
  <Paragraphs>115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QQQQ</dc:creator>
  <cp:lastModifiedBy>QQQQ</cp:lastModifiedBy>
  <cp:revision>17</cp:revision>
  <dcterms:created xsi:type="dcterms:W3CDTF">2016-11-08T18:20:01Z</dcterms:created>
  <dcterms:modified xsi:type="dcterms:W3CDTF">2016-11-09T07:33:51Z</dcterms:modified>
</cp:coreProperties>
</file>