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5" r:id="rId2"/>
    <p:sldId id="276" r:id="rId3"/>
    <p:sldId id="277" r:id="rId4"/>
    <p:sldId id="278" r:id="rId5"/>
    <p:sldId id="279" r:id="rId6"/>
    <p:sldId id="262" r:id="rId7"/>
    <p:sldId id="272" r:id="rId8"/>
    <p:sldId id="273" r:id="rId9"/>
    <p:sldId id="274" r:id="rId10"/>
    <p:sldId id="271" r:id="rId11"/>
    <p:sldId id="25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329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13D36-58E3-4271-8EAE-A2FDD7E41B55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8827821-7CED-4964-9AA8-BAAB854885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13D36-58E3-4271-8EAE-A2FDD7E41B55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27821-7CED-4964-9AA8-BAAB854885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13D36-58E3-4271-8EAE-A2FDD7E41B55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27821-7CED-4964-9AA8-BAAB854885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13D36-58E3-4271-8EAE-A2FDD7E41B55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8827821-7CED-4964-9AA8-BAAB854885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13D36-58E3-4271-8EAE-A2FDD7E41B55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27821-7CED-4964-9AA8-BAAB854885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13D36-58E3-4271-8EAE-A2FDD7E41B55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27821-7CED-4964-9AA8-BAAB854885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13D36-58E3-4271-8EAE-A2FDD7E41B55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8827821-7CED-4964-9AA8-BAAB854885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13D36-58E3-4271-8EAE-A2FDD7E41B55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27821-7CED-4964-9AA8-BAAB854885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13D36-58E3-4271-8EAE-A2FDD7E41B55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27821-7CED-4964-9AA8-BAAB854885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13D36-58E3-4271-8EAE-A2FDD7E41B55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27821-7CED-4964-9AA8-BAAB854885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13D36-58E3-4271-8EAE-A2FDD7E41B55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27821-7CED-4964-9AA8-BAAB854885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D913D36-58E3-4271-8EAE-A2FDD7E41B55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8827821-7CED-4964-9AA8-BAAB854885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success-formula.ru/sekretyi-uspeha/effektivnyie-sposobyi-postanovki-tseley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success-formula.ru/vzaimootnoshenia/lyubov-i-schaste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success-formula.ru/sekretyi-uspeha/kachestva-pobeditelya-dostignut-tseli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uccess-formula.ru/samorazvitie/zakon-prityazheniya-zakony-vselennoj" TargetMode="External"/><Relationship Id="rId2" Type="http://schemas.openxmlformats.org/officeDocument/2006/relationships/hyperlink" Target="http://success-formula.ru/sekretyi-uspeha/kak-stat-schastlivyim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" descr="https://encrypted-tbn1.gstatic.com/images?q=tbn:ANd9GcSkqpbSUVug7_Q5Fx7_ARNGbKlVqTCq9Lqoze1iI49-_yGTKUL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0"/>
            <a:ext cx="90011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Заголовок 1"/>
          <p:cNvSpPr>
            <a:spLocks noGrp="1"/>
          </p:cNvSpPr>
          <p:nvPr>
            <p:ph type="ctrTitle"/>
          </p:nvPr>
        </p:nvSpPr>
        <p:spPr>
          <a:xfrm>
            <a:off x="1000125" y="642938"/>
            <a:ext cx="7000875" cy="437515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6600" dirty="0" smtClean="0">
                <a:solidFill>
                  <a:srgbClr val="0000CC"/>
                </a:solidFill>
              </a:rPr>
              <a:t>Жизнь прекрасна и удивительна!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10" descr="https://www.stihi.ru/pics/2012/05/28/20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86875" cy="690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14375" y="1928813"/>
            <a:ext cx="842962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5400" dirty="0"/>
              <a:t>     </a:t>
            </a:r>
            <a:r>
              <a:rPr lang="ru-RU" sz="7200" dirty="0">
                <a:solidFill>
                  <a:srgbClr val="FF0000"/>
                </a:solidFill>
                <a:latin typeface="Arial Black" pitchFamily="34" charset="0"/>
              </a:rPr>
              <a:t>Жизнь      прекрасна!</a:t>
            </a:r>
            <a:endParaRPr lang="ru-RU" sz="60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828092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/>
              <a:t>РАСПОСТРАНЯЙТЕ ИНФОРМАЦИЮ! ЖИЗНЬ - ОДНА, И НУЖНО ХОТЬ КАК ТО СОХРАНИТЬ ЕЕ ДЕТЯМ И ВСЕМ ОКРУЖАЮЩИМ!</a:t>
            </a:r>
            <a:endParaRPr lang="ru-RU" dirty="0"/>
          </a:p>
          <a:p>
            <a:r>
              <a:rPr lang="ru-RU" i="1" dirty="0"/>
              <a:t>Дети "покупают" свою смерть! За теми, кто приобрел приложение, закрепляется человек, следящий за выполнением заданий. Последний этап игры - суицид.</a:t>
            </a:r>
            <a:br>
              <a:rPr lang="ru-RU" i="1" dirty="0"/>
            </a:br>
            <a:r>
              <a:rPr lang="ru-RU" i="1" dirty="0"/>
              <a:t> </a:t>
            </a:r>
            <a:endParaRPr lang="ru-RU" dirty="0"/>
          </a:p>
          <a:p>
            <a:r>
              <a:rPr lang="ru-RU" i="1" dirty="0"/>
              <a:t>НА ЧТО СЛЕДУЕТ ОБРАТИТЬ ВНИМАНИЕ:</a:t>
            </a:r>
            <a:endParaRPr lang="ru-RU" dirty="0"/>
          </a:p>
          <a:p>
            <a:r>
              <a:rPr lang="ru-RU" i="1" dirty="0"/>
              <a:t>1. Подросток не высыпается, даже если рано ложится спать. Проследите, спит ли ваш ребенок в ранние утренние часы.</a:t>
            </a:r>
            <a:endParaRPr lang="ru-RU" dirty="0"/>
          </a:p>
          <a:p>
            <a:r>
              <a:rPr lang="ru-RU" i="1" dirty="0"/>
              <a:t>2. Рисует китов, бабочек, единорогов.</a:t>
            </a:r>
            <a:endParaRPr lang="ru-RU" dirty="0"/>
          </a:p>
          <a:p>
            <a:r>
              <a:rPr lang="ru-RU" i="1" dirty="0"/>
              <a:t>3. Состоит в группах, содержащих в названии следующее: "Киты плывут вверх", "Разбуди меня в 4.20", f57, f58, "</a:t>
            </a:r>
            <a:r>
              <a:rPr lang="ru-RU" i="1" dirty="0" err="1"/>
              <a:t>Тихийдом</a:t>
            </a:r>
            <a:r>
              <a:rPr lang="ru-RU" i="1" dirty="0"/>
              <a:t>", "</a:t>
            </a:r>
            <a:r>
              <a:rPr lang="ru-RU" i="1" dirty="0" err="1"/>
              <a:t>Рина</a:t>
            </a:r>
            <a:r>
              <a:rPr lang="ru-RU" i="1" dirty="0"/>
              <a:t> ", "</a:t>
            </a:r>
            <a:r>
              <a:rPr lang="ru-RU" i="1" dirty="0" err="1"/>
              <a:t>Няпока</a:t>
            </a:r>
            <a:r>
              <a:rPr lang="ru-RU" i="1" dirty="0"/>
              <a:t>", "Море китов", "50 дней до моего..." </a:t>
            </a:r>
            <a:r>
              <a:rPr lang="ru-RU" i="1" dirty="0" err="1"/>
              <a:t>хэштеги</a:t>
            </a:r>
            <a:r>
              <a:rPr lang="ru-RU" i="1" dirty="0"/>
              <a:t> : </a:t>
            </a:r>
            <a:r>
              <a:rPr lang="ru-RU" i="1" dirty="0" err="1"/>
              <a:t>домкитов</a:t>
            </a:r>
            <a:r>
              <a:rPr lang="ru-RU" i="1" dirty="0"/>
              <a:t>, </a:t>
            </a:r>
            <a:r>
              <a:rPr lang="ru-RU" i="1" dirty="0" err="1"/>
              <a:t>млечныйпуть</a:t>
            </a:r>
            <a:r>
              <a:rPr lang="ru-RU" i="1" dirty="0"/>
              <a:t>, 150звёзд, ff33, d28, </a:t>
            </a:r>
            <a:r>
              <a:rPr lang="ru-RU" i="1" dirty="0" err="1"/>
              <a:t>хочувигру</a:t>
            </a:r>
            <a:r>
              <a:rPr lang="ru-RU" i="1" dirty="0"/>
              <a:t>.</a:t>
            </a:r>
            <a:endParaRPr lang="ru-RU" dirty="0"/>
          </a:p>
          <a:p>
            <a:r>
              <a:rPr lang="ru-RU" i="1" dirty="0"/>
              <a:t>4. Закрыл </a:t>
            </a:r>
            <a:r>
              <a:rPr lang="ru-RU" i="1" dirty="0" err="1"/>
              <a:t>ВКонтакте</a:t>
            </a:r>
            <a:r>
              <a:rPr lang="ru-RU" i="1" dirty="0"/>
              <a:t> доступ к подробной информации. В переписке с друзьями (на личной стене) есть фразы "разбуди меня в 4.20", "я в игре". Опасно, если на стене появляются цифры, начиная от 50 и меньше.</a:t>
            </a:r>
            <a:endParaRPr lang="ru-RU" dirty="0"/>
          </a:p>
          <a:p>
            <a:r>
              <a:rPr lang="ru-RU" i="1" dirty="0"/>
              <a:t>5. Переписывается в </a:t>
            </a:r>
            <a:r>
              <a:rPr lang="ru-RU" i="1" dirty="0" err="1"/>
              <a:t>вайбере</a:t>
            </a:r>
            <a:r>
              <a:rPr lang="ru-RU" i="1" dirty="0"/>
              <a:t> (и др. </a:t>
            </a:r>
            <a:r>
              <a:rPr lang="ru-RU" i="1" dirty="0" err="1"/>
              <a:t>мессенджерах</a:t>
            </a:r>
            <a:r>
              <a:rPr lang="ru-RU" i="1" dirty="0"/>
              <a:t>) с незнакомыми людьми, которые дают странные распоряжения.</a:t>
            </a:r>
            <a:endParaRPr lang="ru-RU" dirty="0"/>
          </a:p>
        </p:txBody>
      </p:sp>
      <p:sp>
        <p:nvSpPr>
          <p:cNvPr id="6146" name="AutoShape 2" descr="data:image/png;base64,iVBORw0KGgoAAAANSUhEUgAAAusAAAHTCAYAAACeOFZgAAAcnklEQVR4Xu3aQUqjURSE0ffWZG/MxnnrXOJMF+I24gJczW8Smqanzj68R3Ao1Dt1kUKz11rvl29fBAgQIECAAAECBAjEBLaxHmtEHAIECBAgQIAAAQJ/BYx1p0CAAAECBAgQIEAgKmCsR4sRiwABAgQIECBAgICx7gYIECBAgAABAgQIRAWM9WgxYhEgQIAAAQIECBAw1t0AAQIECBAgQIAAgaiAsR4tRiwCBAgQIECAAAECxrobIECAAAECBAgQIBAVMNajxYhFgAABAgQIECBAwFh3AwQIECBAgAABAgSiAsZ6tBixCBAgQIAAAQIECBjrboAAAQIECBAgQIBAVMBYjxYjFgECBAgQIECAAAFj3Q0QIECAAAECBAgQiAoY69FixCJAgAABAgQIECBgrLsBAgQIECBAgAABAlEBYz1ajFgECBAgQIAAAQIEjHU3QIAAAQIECBAgQCAqYKxHixGLAAECBAgQIECAgLHuBggQIECAAAECBAhEBYz1aDFiESBAgAABAgQIENhvb+sTAwECBAgQIECAAAECPYF9Pq3j7r4XTCICBAgQ+L7A8+X/pQ/H93/OTxAgQIBAT+DjZa19HOv6a/2xF08iAgQIECBAgAABAqMFHm9jfe91/ey6LwIECBAgQIAAAQIEIgK3nW6sR9oQgwABAgQIECBAgMB/Asa6cyBAgAABAgQIECAQFTDWo8WIRYAAAQIECBAgQMBYdwMECBAgQIAAAQIEogLGerQYsQgQIECAAAECBAgY626AAAECBAgQIECAQFTAWI8WIxYBAgQIECBAgAABY90NECBAgAABAgQIEIgKGOvRYsQiQIAAAQIECBAgYKy7AQIECBAgQIAAAQJRAWM9WoxYBAgQIECAAAECBIx1N0CAAAECBAgQIEAgKmCsR4sRiwABAgQIECBAgICx7gYIECBAgAABAgQIRAWM9WgxYhEgQIAAAQIECBAw1t0AAQIECBAgQIAAgaiAsR4tRiwCBAgQIECAAAECxrobIECAAAECBAgQIBAVMNajxYhFgAABAgQIECBAwFh3AwQIECBAgAABAgSiAsZ6tBixCBAgQIAAAQIECBjrboAAAQIECBAgQIBAVMBYjxYjFgECBAgQIECAAAFj3Q0QIECAAAECBAgQiAoY69FixCJAgAABAgQIECBgrLsBAgQIECBAgAABAlEBYz1ajFgECBAgQIAAAQIEjHU3QIAAAQIECBAgQCAqYKxHixGLAAECBAgQIECAgLHuBggQIECAAAECBAhEBYz1aDFiESBAgAABAgQIEDDW3QABAgQIECBAgACBqICxHi1GLAIECBAgQIAAAQLGuhsgQIAAAQIECBAgEBUw1qPFiEWAAAECBAgQIEDAWHcDBAgQIECAAAECBKICxnq0GLEIECBAgAABAgQIGOtugAABAgQIECBAgEBUwFiPFiMWAQIECBAgQIAAAWPdDRAgQIAAAQIECBCIChjr0WLEIkCAAAECBAgQIGCsuwECBAgQIECAAAECUQFjPVqMWAQIECBAgAABAgSMdTdAgAABAgQIECBAICpgrEeLEYsAAQIECBAgQICAse4GCBAgQIAAAQIECEQFjPVoMWIRIECAAAECBAgQMNbdAAECBAgQIECAAIGogLEeLUYsAgQIECBAgAABAsa6GyBAgAABAgQIECAQFTDWo8WIRYAAAQIECBAgQMBYdwMECBAgQIAAAQIEogLGerQYsQgQIECAAAECBAgY626AAAECBAgQIECAQFTAWI8WIxYBAgQIECBAgAABY90NECBAgAABAgQIEIgKGOvRYsQiQIAAAQIECBAgYKy7AQIECBAgQIAAAQJRAWM9WoxYBAgQIECAAAECBIx1N0CAAAECBAgQIEAgKmCsR4sRiwABAgQIECBAgICx7gYIECBAgAABAgQIRAWM9WgxYhEgQIAAAQIECBAw1t0AAQIECBAgQIAAgaiAsR4tRiwCBAgQIECAAAECxrobIECAAAECBAgQIBAVMNajxYhFgAABAgQIECBAwFh3AwQIECBAgAABAgSiAsZ6tBixCBAgQIAAAQIECBjrboAAAQIECBAgQIBAVMBYjxYjFgECBAgQIECAAAFj3Q0QIECAAAECBAgQiAoY69FixCJAgAABAgQIECBgrLsBAgQIECBAgAABAlEBYz1ajFgECBAgQIAAAQIEjHU3QIAAAQIECBAgQCAqYKxHixGLAAECBAgQIECAgLHuBggQIECAAAECBAhEBYz1aDFiESBAgAABAgQIEDDW3QABAgQIECBAgACBqICxHi1GLAIECBAgQIAAAQLGuhsgQIAAAQIECBAgEBUw1qPFiEWAAAECBAgQIEDAWHcDBAgQIECAAAECBKICxnq0GLEIECBAgAABAgQIGOtugAABAgQIECBAgEBUwFiPFiMWAQIECBAgQIAAAWPdDRAgQIAAAQIECBCIChjr0WLEIkCAAAECBAgQIGCsuwECBAgQIECAAAECUQFjPVqMWAQIECBAgAABAgSMdTdAgAABAgQIECBAICpgrEeLEYsAAQIECBAgQICAse4GCBAgQIAAAQIECEQFjPVoMWIRIECAAAECBAgQMNbdAAECBAgQIECAAIGogLEeLUYsAgQIECBAgAABAsa6GyBAgAABAgQIECAQFTDWo8WIRYAAAQIECBAgQMBYdwMECBAgQIAAAQIEogLGerQYsQgQIECAAAECBAgY626AAAECBAgQIECAQFTAWI8WIxYBAgQIECBAgAABY90NECBAgAABAgQIEIgKGOvRYsQiQIAAAQIECBAgYKy7AQIECBAgQIAAAQJRAWM9WoxYBAgQIECAAAECBIx1N0CAAAECBAgQIEAgKmCsR4sRiwABAgQIECBAgICx7gYIECBAgAABAgQIRAWM9WgxYhEgQIAAAQIECBAw1t0AAQIECBAgQIAAgaiAsR4tRiwCBAgQIECAAAECxrobIECAAAECBAgQIBAVMNajxYhFgAABAgQIECBAwFh3AwQIECBAgAABAgSiAsZ6tBixCBAgQIAAAQIECBjrboAAAQIECBAgQIBAVMBYjxYjFgECBAgQIECAAAFj3Q0QIECAAAECBAgQiAoY69FixCJAgAABAgQIECBgrLsBAgQIECBAgAABAlEBYz1ajFgECBAgQIAAAQIEjHU3QIAAAQIECBAgQCAqYKxHixGLAAECBAgQIECAgLHuBggQIECAAAECBAhEBYz1aDFiESBAgAABAgQIEDDW3QABAgQIECBAgACBqICxHi1GLAIECBAgQIAAAQLGuhsgQIAAAQIECBAgEBUw1qPFiEWAAAECBAgQIEDAWHcDBAgQIECAAAECBKICxnq0GLEIECBAgAABAgQIGOtugAABAgQIECBAgEBUwFiPFiMWAQIECBAgQIAAAWPdDRAgQIAAAQIECBCIChjr0WLEIkCAAAECBAgQIGCsuwECBAgQIECAAAECUQFjPVqMWAQIECBAgAABAgSMdTdAgAABAgQIECBAICpgrEeLEYsAAQIECBAgQICAse4GCBAgQIAAAQIECEQFjPVoMWIRIECAAAECBAgQMNbdAAECBAgQIECAAIGogLEeLUYsAgQIECBAgAABAsa6GyBAgAABAgQIECAQFTDWo8WIRYAAAQIECBAgQMBYdwMECBAgQIAAAQIEogLGerQYsQgQIECAAAECBAgY626AAAECBAgQIECAQFTAWI8WIxYBAgQIECBAgAABY90NECBAgAABAgQIEIgKGOvRYsQiQIAAAQIECBAgYKy7AQIECBAgQIAAAQJRAWM9WoxYBAgQIECAAAECBIx1N0CAAAECBAgQIEAgKmCsR4sRiwABAgQIECBAgICx7gYIECBAgAABAgQIRAWM9WgxYhEgQIAAAQIECBAw1t0AAQIECBAgQIAAgaiAsR4tRiwCBAgQIECAAAECxrobIECAAAECBAgQIBAVMNajxYhFgAABAgQIECBAwFh3AwQIECBAgAABAgSiAsZ6tBixCBAgQIAAAQIECBjrboAAAQIECBAgQIBAVMBYjxYjFgECBAgQIECAAAFj3Q0QIECAAAECBAgQiAoY69FixCJAgAABAgQIECBgrLsBAgQIECBAgAABAlEBYz1ajFgECBAgQIAAAQIEjHU3QIAAAQIECBAgQCAqYKxHixGLAAECBAgQIECAgLHuBggQIECAAAECBAhEBYz1aDFiESBAgAABAgQIEDDW3QABAgQIECBAgACBqICxHi1GLAIECBAgQIAAAQLGuhsgQIAAAQIECBAgEBUw1qPFiEWAAAECBAgQIEDAWHcDBAgQIECAAAECBKICxnq0GLEIECBAgAABAgQIGOtugAABAgQIECBAgEBUwFiPFiMWAQIECBAgQIAAAWPdDRAgQIAAAQIECBCIChjr0WLEIkCAAAECBAgQIGCsuwECBAgQIECAAAECUQFjPVqMWAQIECBAgAABAgSMdTdAgAABAgQIECBAICpgrEeLEYsAAQIECBAgQICAse4GCBAgQIAAAQIECEQFjPVoMWIRIECAAAECBAgQMNbdAAECBAgQIECAAIGogLEeLUYsAgQIECBAgAABAsa6GyBAgAABAgQIECAQFTDWo8WIRYAAAQIECBAgQMBYdwMECBAgQIAAAQIEogLGerQYsQgQIECAAAECBAgY626AAAECBAgQIECAQFTAWI8WIxYBAgQIECBAgAABY90NECBAgAABAgQIEIgKGOvRYsQiQIAAAQIECBAgYKy7AQIECBAgQIAAAQJRAWM9WoxYBAgQIECAAAECBIx1N0CAAAECBAgQIEAgKmCsR4sRiwABAgQIECBAgICx7gYIECBAgAABAgQIRAWM9WgxYhEgQIAAAQIECBC4jfXzaR2/fq+NgwABAgQIECBAgACBjsB1p+/bYt/GeqcWSQgQIECAAAECBAis5WMwroAAAQIECBAgQIBAVMBYjxYjFgECBAgQIECAAAFj3Q0QIECAAAECBAgQiAoY69FixCJAgAABAgQIECBgrLsBAgQIECBAgAABAlEBYz1ajFgECBAgQIAAAQIEjHU3QIAAAQIECBAgQCAqYKxHixGLAAECBAgQIECAgLHuBggQIECAAAECBAhEBYz1aDFiESBAgAABAgQIEDDW3QABAgQIECBAgACBqICxHi1GLAIECBAgQIAAAQLGuhsgQIAAAQIECBAgEBUw1qPFiEWAAAECBAgQIEDAWHcDBAgQIECAAAECBKICxnq0GLEIECBAgAABAgQIGOtugAABAgQIECBAgEBUwFiPFiMWAQIECBAgQIAAAWPdDRAgQIAAAQIECBCIChjr0WLEIkCAAAECBAgQIGCsuwECBAgQIECAAAECUQFjPVqMWAQIECBAgAABAgSMdTdAgAABAgQIECBAICpgrEeLEYsAAQIECBAgQICAse4GCBAgQIAAAQIECEQFjPVoMWIRIECAAAECBAgQMNbdAAECBAgQIECAAIGogLEeLUYsAgQIECBAgAABAsa6GyBAgAABAgQIECAQFTDWo8WIRYAAAQIECBAgQMBYdwMECBAgQIAAAQIEogLGerQYsQgQIECAAAECBAgY626AAAECBAgQIECAQFTAWI8WIxYBAgQIECBAgAABY90NECBAgAABAgQIEIgKGOvRYsQiQIAAAQIECBAgYKy7AQIECBAgQIAAAQJRAWM9WoxYBAgQIECAAAECBIx1N0CAAAECBAgQIEAgKmCsR4sRiwABAgQIECBAgICx7gYIECBAgAABAgQIRAWM9WgxYhEgQIAAAQIECBAw1t0AAQIECBAgQIAAgaiAsR4tRiwCBAgQIECAAAECxrobIECAAAECBAgQIBAVMNajxYhFgAABAgQIECBAwFh3AwQIECBAgAABAgSiAsZ6tBixCBAgQIAAAQIECBjrboAAAQIECBAgQIBAVMBYjxYjFgECBAgQIECAAAFj3Q0QIECAAAECBAgQiAoY69FixCJAgAABAgQIECBgrLsBAgQIECBAgAABAlEBYz1ajFgECBAgQIAAAQIEjHU3QIAAAQIECBAgQCAqYKxHixGLAAECBAgQIECAgLHuBggQIECAAAECBAhEBYz1aDFiESBAgAABAgQIEDDW3QABAgQIECBAgACBqICxHi1GLAIECBAgQIAAAQLGuhsgQIAAAQIECBAgEBUw1qPFiEWAAAECBAgQIEDAWHcDBAgQIECAAAECBKICxnq0GLEIECBAgAABAgQIGOtugAABAgQIECBAgEBUwFiPFiMWAQIECBAgQIAAAWPdDRAgQIAAAQIECBCIChjr0WLEIkCAAAECBAgQIGCsuwECBAgQIECAAAECUQFjPVqMWAQIECBAgAABAgSMdTdAgAABAgQIECBAICpgrEeLEYsAAQIECBAgQICAse4GCBAgQIAAAQIECEQFjPVoMWIRIECAAAECBAgQMNbdAAECBAgQIECAAIGogLEeLUYsAgQIECBAgAABAsa6GyBAgAABAgQIECAQFTDWo8WIRYAAAQIECBAgQMBYdwMECBAgQIAAAQIEogLGerQYsQgQIECAAAECBAgY626AAAECBAgQIECAQFTAWI8WIxYBAgQIECBAgAABY90NECBAgAABAgQIEIgKGOvRYsQiQIAAAQIECBAgYKy7AQIECBAgQIAAAQJRAWM9WoxYBAgQIECAAAECBIx1N0CAAAECBAgQIEAgKmCsR4sRiwABAgQIECBAgICx7gYIECBAgAABAgQIRAWM9WgxYhEgQIAAAQIECBAw1t0AAQIECBAgQIAAgaiAsR4tRiwCBAgQIECAAAECxrobIECAAAECBAgQIBAVMNajxYhFgAABAgQIECBAwFh3AwQIECBAgAABAgSiAsZ6tBixCBAgQIAAAQIECBjrboAAAQIECBAgQIBAVMBYjxYjFgECBAgQIECAAAFj3Q0QIECAAAECBAgQiAoY69FixCJAgAABAgQIECBgrLsBAgQIECBAgAABAlEBYz1ajFgECBAgQIAAAQIEjHU3QIAAAQIECBAgQCAqYKxHixGLAAECBAgQIECAgLHuBggQIECAAAECBAhEBYz1aDFiESBAgAABAgQIEDDW3QABAgQIECBAgACBqICxHi1GLAIECBAgQIAAAQLGuhsgQIAAAQIECBAgEBUw1qPFiEWAAAECBAgQIEDAWHcDBAgQIECAAAECBKICxnq0GLEIECBAgAABAgQIGOtugAABAgQIECBAgEBUwFiPFiMWAQIECBAgQIAAAWPdDRAgQIAAAQIECBCIChjr0WLEIkCAAAECBAgQIGCsuwECBAgQIECAAAECUQFjPVqMWAQIECBAgAABAgSMdTdAgAABAgQIECBAICpgrEeLEYsAAQIECBAgQICAse4GCBAgQIAAAQIECEQFjPVoMWIRIECAAAECBAgQMNbdAAECBAgQIECAAIGogLEeLUYsAgQIECBAgAABAsa6GyBAgAABAgQIECAQFTDWo8WIRYAAAQIECBAgQMBYdwMECBAgQIAAAQIEogLGerQYsQgQIECAAAECBAgY626AAAECBAgQIECAQFTAWI8WIxYBAgQIECBAgAABY90NECBAgAABAgQIEIgKGOvRYsQiQIAAAQIECBAgYKy7AQIECBAgQIAAAQJRAWM9WoxYBAgQIECAAAECBIx1N0CAAAECBAgQIEAgKmCsR4sRiwABAgQIECBAgICx7gYIECBAgAABAgQIRAWM9WgxYhEgQIAAAQIECBAw1t0AAQIECBAgQIAAgaiAsR4tRiwCBAgQIECAAAECxrobIECAAAECBAgQIBAVMNajxYhFgAABAgQIECBAwFh3AwQIECBAgAABAgSiAsZ6tBixCBAgQIAAAQIECBjrboAAAQIECBAgQIBAVMBYjxYjFgECBAgQIECAAAFj3Q0QIECAAAECBAgQiAoY69FixCJAgAABAgQIECBgrLsBAgQIECBAgAABAlEBYz1ajFgECBAgQIAAAQIEjHU3QIAAAQIECBAgQCAqYKxHixGLAAECBAgQIECAgLHuBggQIECAAAECBAhEBYz1aDFiESBAgAABAgQIEDDW3QABAgQIECBAgACBqICxHi1GLAIECBAgQIAAAQLGuhsgQIAAAQIECBAgEBUw1qPFiEWAAAECBAgQIEDAWHcDBAgQIECAAAECBKICxnq0GLEIECBAgAABAgQIGOtugAABAgQIECBAgEBUwFiPFiMWAQIECBAgQIAAAWPdDRAgQIAAAQIECBCIChjr0WLEIkCAAAECBAgQIGCsuwECBAgQIECAAAECUQFjPVqMWAQIECBAgAABAgSMdTdAgAABAgQIECBAICpgrEeLEYsAAQIECBAgQICAse4GCBAgQIAAAQIECEQFjPVoMWIRIECAAAECBAgQMNbdAAECBAgQIECAAIGogLEeLUYsAgQIECBAgAABAsa6GyBAgAABAgQIECAQFTDWo8WIRYAAAQIECBAgQMBYdwMECBAgQIAAAQIEogLGerQYsQgQIECAAAECBAgY626AAAECBAgQIECAQFTAWI8WIxYBAgQIECBAgAABY90NECBAgAABAgQIEIgKGOvRYsQiQIAAAQIECBAgYKy7AQIECBAgQIAAAQJRAWM9WoxYBAgQIECAAAECBIx1N0CAAAECBAgQIEAgKmCsR4sRiwABAgQIECBAgICx7gYIECBAgAABAgQIRAWM9WgxYhEgQIAAAQIECBAw1t0AAQIECBAgQIAAgaiAsR4tRiwCBAgQIECAAAECxrobIECAAAECBAgQIBAVMNajxYhFgAABAgQIECBAwFh3AwQIECBAgAABAgSiAsZ6tBixCBAgQIAAAQIECBjrboAAAQIECBAgQIBAVMBYjxYjFgECBAgQIECAAAFj3Q0QIECAAAECBAgQiAoY69FixCJAgAABAgQIECBgrLsBAgQIECBAgAABAlEBYz1ajFgECBAgQIAAAQIEjHU3QIAAAQIECBAgQCAqYKxHixGLAAECBAgQIECAgLHuBggQIECAAAECBAhEBYz1aDFiESBAgAABAgQIEDDW3QABAgQIECBAgACBqICxHi1GLAIECBAgQIAAAQLGuhsgQIAAAQIECBAgEBUw1qPFiEWAAAECBAgQIEDAWHcDBAgQIECAAAECBKIC/8b6Jd9TNKNYBAgQIECAAAECBKYK/Nnn0zru7qe+37sJECDwswSe91oPx896k9cQIEBgqsDHy1r79XV9TgXwbgIECBAgQIAAAQJlgcvfYNZ7OaBsBAgQIECAAAECBKYKGOtTm/duAgQIECBAgACBvICxnq9IQAIECBAgQIAAgakCxvrU5r2bAAECBAgQIEAgL2Cs5ysSkAABAgQIECBAYKqAsT61ee8mQIAAAQIECBDICxjr+YoEJECAAAECBAgQmCpgrE9t3rsJECBAgAABAgTyAsZ6viIBCRAgQIAAAQIEpgoY61Ob924CBAgQIECAAIG8gLGer0hAAgQIECBAgACBqQLG+tTmvZsAAQIECBAgQCAvYKznKxKQAAECBAgQIEBgqoCxPrV57yZAgAABAgQIEMgLGOv5igQkQIAAAQIECBCYKmCsT23euwkQIECAAAECBPICxnq+IgEJECBAgAABAgSmChjrU5v3bgIECBAgQIAAgbyAsZ6vSEACBAgQIECAAIGpAsb61Oa9mwABAgQIECBAIC9grOcrEpAAAQIECBAgQGCqgLE+tXnvJkCAAAECBAgQyAt8AVGY+lDqDiRgAAAAAElFTkSuQmC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8" name="AutoShape 4" descr="data:image/png;base64,iVBORw0KGgoAAAANSUhEUgAAAusAAAHTCAYAAACeOFZgAAAcnklEQVR4Xu3aQUqjURSE0ffWZG/MxnnrXOJMF+I24gJczW8Smqanzj68R3Ao1Dt1kUKz11rvl29fBAgQIECAAAECBAjEBLaxHmtEHAIECBAgQIAAAQJ/BYx1p0CAAAECBAgQIEAgKmCsR4sRiwABAgQIECBAgICx7gYIECBAgAABAgQIRAWM9WgxYhEgQIAAAQIECBAw1t0AAQIECBAgQIAAgaiAsR4tRiwCBAgQIECAAAECxrobIECAAAECBAgQIBAVMNajxYhFgAABAgQIECBAwFh3AwQIECBAgAABAgSiAsZ6tBixCBAgQIAAAQIECBjrboAAAQIECBAgQIBAVMBYjxYjFgECBAgQIECAAAFj3Q0QIECAAAECBAgQiAoY69FixCJAgAABAgQIECBgrLsBAgQIECBAgAABAlEBYz1ajFgECBAgQIAAAQIEjHU3QIAAAQIECBAgQCAqYKxHixGLAAECBAgQIECAgLHuBggQIECAAAECBAhEBYz1aDFiESBAgAABAgQIENhvb+sTAwECBAgQIECAAAECPYF9Pq3j7r4XTCICBAgQ+L7A8+X/pQ/H93/OTxAgQIBAT+DjZa19HOv6a/2xF08iAgQIECBAgAABAqMFHm9jfe91/ey6LwIECBAgQIAAAQIEIgK3nW6sR9oQgwABAgQIECBAgMB/Asa6cyBAgAABAgQIECAQFTDWo8WIRYAAAQIECBAgQMBYdwMECBAgQIAAAQIEogLGerQYsQgQIECAAAECBAgY626AAAECBAgQIECAQFTAWI8WIxYBAgQIECBAgAABY90NECBAgAABAgQIEIgKGOvRYsQiQIAAAQIECBAgYKy7AQIECBAgQIAAAQJRAWM9WoxYBAgQIECAAAECBIx1N0CAAAECBAgQIEAgKmCsR4sRiwABAgQIECBAgICx7gYIECBAgAABAgQIRAWM9WgxYhEgQIAAAQIECBAw1t0AAQIECBAgQIAAgaiAsR4tRiwCBAgQIECAAAECxrobIECAAAECBAgQIBAVMNajxYhFgAABAgQIECBAwFh3AwQIECBAgAABAgSiAsZ6tBixCBAgQIAAAQIECBjrboAAAQIECBAgQIBAVMBYjxYjFgECBAgQIECAAAFj3Q0QIECAAAECBAgQiAoY69FixCJAgAABAgQIECBgrLsBAgQIECBAgAABAlEBYz1ajFgECBAgQIAAAQIEjHU3QIAAAQIECBAgQCAqYKxHixGLAAECBAgQIECAgLHuBggQIECAAAECBAhEBYz1aDFiESBAgAABAgQIEDDW3QABAgQIECBAgACBqICxHi1GLAIECBAgQIAAAQLGuhsgQIAAAQIECBAgEBUw1qPFiEWAAAECBAgQIEDAWHcDBAgQIECAAAECBKICxnq0GLEIECBAgAABAgQIGOtugAABAgQIECBAgEBUwFiPFiMWAQIECBAgQIAAAWPdDRAgQIAAAQIECBCIChjr0WLEIkCAAAECBAgQIGCsuwECBAgQIECAAAECUQFjPVqMWAQIECBAgAABAgSMdTdAgAABAgQIECBAICpgrEeLEYsAAQIECBAgQICAse4GCBAgQIAAAQIECEQFjPVoMWIRIECAAAECBAgQMNbdAAECBAgQIECAAIGogLEeLUYsAgQIECBAgAABAsa6GyBAgAABAgQIECAQFTDWo8WIRYAAAQIECBAgQMBYdwMECBAgQIAAAQIEogLGerQYsQgQIECAAAECBAgY626AAAECBAgQIECAQFTAWI8WIxYBAgQIECBAgAABY90NECBAgAABAgQIEIgKGOvRYsQiQIAAAQIECBAgYKy7AQIECBAgQIAAAQJRAWM9WoxYBAgQIECAAAECBIx1N0CAAAECBAgQIEAgKmCsR4sRiwABAgQIECBAgICx7gYIECBAgAABAgQIRAWM9WgxYhEgQIAAAQIECBAw1t0AAQIECBAgQIAAgaiAsR4tRiwCBAgQIECAAAECxrobIECAAAECBAgQIBAVMNajxYhFgAABAgQIECBAwFh3AwQIECBAgAABAgSiAsZ6tBixCBAgQIAAAQIECBjrboAAAQIECBAgQIBAVMBYjxYjFgECBAgQIECAAAFj3Q0QIECAAAECBAgQiAoY69FixCJAgAABAgQIECBgrLsBAgQIECBAgAABAlEBYz1ajFgECBAgQIAAAQIEjHU3QIAAAQIECBAgQCAqYKxHixGLAAECBAgQIECAgLHuBggQIECAAAECBAhEBYz1aDFiESBAgAABAgQIEDDW3QABAgQIECBAgACBqICxHi1GLAIECBAgQIAAAQLGuhsgQIAAAQIECBAgEBUw1qPFiEWAAAECBAgQIEDAWHcDBAgQIECAAAECBKICxnq0GLEIECBAgAABAgQIGOtugAABAgQIECBAgEBUwFiPFiMWAQIECBAgQIAAAWPdDRAgQIAAAQIECBCIChjr0WLEIkCAAAECBAgQIGCsuwECBAgQIECAAAECUQFjPVqMWAQIECBAgAABAgSMdTdAgAABAgQIECBAICpgrEeLEYsAAQIECBAgQICAse4GCBAgQIAAAQIECEQFjPVoMWIRIECAAAECBAgQMNbdAAECBAgQIECAAIGogLEeLUYsAgQIECBAgAABAsa6GyBAgAABAgQIECAQFTDWo8WIRYAAAQIECBAgQMBYdwMECBAgQIAAAQIEogLGerQYsQgQIECAAAECBAgY626AAAECBAgQIECAQFTAWI8WIxYBAgQIECBAgAABY90NECBAgAABAgQIEIgKGOvRYsQiQIAAAQIECBAgYKy7AQIECBAgQIAAAQJRAWM9WoxYBAgQIECAAAECBIx1N0CAAAECBAgQIEAgKmCsR4sRiwABAgQIECBAgICx7gYIECBAgAABAgQIRAWM9WgxYhEgQIAAAQIECBAw1t0AAQIECBAgQIAAgaiAsR4tRiwCBAgQIECAAAECxrobIECAAAECBAgQIBAVMNajxYhFgAABAgQIECBAwFh3AwQIECBAgAABAgSiAsZ6tBixCBAgQIAAAQIECBjrboAAAQIECBAgQIBAVMBYjxYjFgECBAgQIECAAAFj3Q0QIECAAAECBAgQiAoY69FixCJAgAABAgQIECBgrLsBAgQIECBAgAABAlEBYz1ajFgECBAgQIAAAQIEjHU3QIAAAQIECBAgQCAqYKxHixGLAAECBAgQIECAgLHuBggQIECAAAECBAhEBYz1aDFiESBAgAABAgQIEDDW3QABAgQIECBAgACBqICxHi1GLAIECBAgQIAAAQLGuhsgQIAAAQIECBAgEBUw1qPFiEWAAAECBAgQIEDAWHcDBAgQIECAAAECBKICxnq0GLEIECBAgAABAgQIGOtugAABAgQIECBAgEBUwFiPFiMWAQIECBAgQIAAAWPdDRAgQIAAAQIECBCIChjr0WLEIkCAAAECBAgQIGCsuwECBAgQIECAAAECUQFjPVqMWAQIECBAgAABAgSMdTdAgAABAgQIECBAICpgrEeLEYsAAQIECBAgQICAse4GCBAgQIAAAQIECEQFjPVoMWIRIECAAAECBAgQMNbdAAECBAgQIECAAIGogLEeLUYsAgQIECBAgAABAsa6GyBAgAABAgQIECAQFTDWo8WIRYAAAQIECBAgQMBYdwMECBAgQIAAAQIEogLGerQYsQgQIECAAAECBAgY626AAAECBAgQIECAQFTAWI8WIxYBAgQIECBAgAABY90NECBAgAABAgQIEIgKGOvRYsQiQIAAAQIECBAgYKy7AQIECBAgQIAAAQJRAWM9WoxYBAgQIECAAAECBIx1N0CAAAECBAgQIEAgKmCsR4sRiwABAgQIECBAgICx7gYIECBAgAABAgQIRAWM9WgxYhEgQIAAAQIECBAw1t0AAQIECBAgQIAAgaiAsR4tRiwCBAgQIECAAAECxrobIECAAAECBAgQIBAVMNajxYhFgAABAgQIECBAwFh3AwQIECBAgAABAgSiAsZ6tBixCBAgQIAAAQIECBjrboAAAQIECBAgQIBAVMBYjxYjFgECBAgQIECAAAFj3Q0QIECAAAECBAgQiAoY69FixCJAgAABAgQIECBgrLsBAgQIECBAgAABAlEBYz1ajFgECBAgQIAAAQIEjHU3QIAAAQIECBAgQCAqYKxHixGLAAECBAgQIECAgLHuBggQIECAAAECBAhEBYz1aDFiESBAgAABAgQIEDDW3QABAgQIECBAgACBqICxHi1GLAIECBAgQIAAAQLGuhsgQIAAAQIECBAgEBUw1qPFiEWAAAECBAgQIEDAWHcDBAgQIECAAAECBKICxnq0GLEIECBAgAABAgQIGOtugAABAgQIECBAgEBUwFiPFiMWAQIECBAgQIAAAWPdDRAgQIAAAQIECBCIChjr0WLEIkCAAAECBAgQIGCsuwECBAgQIECAAAECUQFjPVqMWAQIECBAgAABAgSMdTdAgAABAgQIECBAICpgrEeLEYsAAQIECBAgQICAse4GCBAgQIAAAQIECEQFjPVoMWIRIECAAAECBAgQMNbdAAECBAgQIECAAIGogLEeLUYsAgQIECBAgAABAsa6GyBAgAABAgQIECAQFTDWo8WIRYAAAQIECBAgQMBYdwMECBAgQIAAAQIEogLGerQYsQgQIECAAAECBAgY626AAAECBAgQIECAQFTAWI8WIxYBAgQIECBAgAABY90NECBAgAABAgQIEIgKGOvRYsQiQIAAAQIECBAgYKy7AQIECBAgQIAAAQJRAWM9WoxYBAgQIECAAAECBIx1N0CAAAECBAgQIEAgKmCsR4sRiwABAgQIECBAgICx7gYIECBAgAABAgQIRAWM9WgxYhEgQIAAAQIECBC4jfXzaR2/fq+NgwABAgQIECBAgACBjsB1p+/bYt/GeqcWSQgQIECAAAECBAis5WMwroAAAQIECBAgQIBAVMBYjxYjFgECBAgQIECAAAFj3Q0QIECAAAECBAgQiAoY69FixCJAgAABAgQIECBgrLsBAgQIECBAgAABAlEBYz1ajFgECBAgQIAAAQIEjHU3QIAAAQIECBAgQCAqYKxHixGLAAECBAgQIECAgLHuBggQIECAAAECBAhEBYz1aDFiESBAgAABAgQIEDDW3QABAgQIECBAgACBqICxHi1GLAIECBAgQIAAAQLGuhsgQIAAAQIECBAgEBUw1qPFiEWAAAECBAgQIEDAWHcDBAgQIECAAAECBKICxnq0GLEIECBAgAABAgQIGOtugAABAgQIECBAgEBUwFiPFiMWAQIECBAgQIAAAWPdDRAgQIAAAQIECBCIChjr0WLEIkCAAAECBAgQIGCsuwECBAgQIECAAAECUQFjPVqMWAQIECBAgAABAgSMdTdAgAABAgQIECBAICpgrEeLEYsAAQIECBAgQICAse4GCBAgQIAAAQIECEQFjPVoMWIRIECAAAECBAgQMNbdAAECBAgQIECAAIGogLEeLUYsAgQIECBAgAABAsa6GyBAgAABAgQIECAQFTDWo8WIRYAAAQIECBAgQMBYdwMECBAgQIAAAQIEogLGerQYsQgQIECAAAECBAgY626AAAECBAgQIECAQFTAWI8WIxYBAgQIECBAgAABY90NECBAgAABAgQIEIgKGOvRYsQiQIAAAQIECBAgYKy7AQIECBAgQIAAAQJRAWM9WoxYBAgQIECAAAECBIx1N0CAAAECBAgQIEAgKmCsR4sRiwABAgQIECBAgICx7gYIECBAgAABAgQIRAWM9WgxYhEgQIAAAQIECBAw1t0AAQIECBAgQIAAgaiAsR4tRiwCBAgQIECAAAECxrobIECAAAECBAgQIBAVMNajxYhFgAABAgQIECBAwFh3AwQIECBAgAABAgSiAsZ6tBixCBAgQIAAAQIECBjrboAAAQIECBAgQIBAVMBYjxYjFgECBAgQIECAAAFj3Q0QIECAAAECBAgQiAoY69FixCJAgAABAgQIECBgrLsBAgQIECBAgAABAlEBYz1ajFgECBAgQIAAAQIEjHU3QIAAAQIECBAgQCAqYKxHixGLAAECBAgQIECAgLHuBggQIECAAAECBAhEBYz1aDFiESBAgAABAgQIEDDW3QABAgQIECBAgACBqICxHi1GLAIECBAgQIAAAQLGuhsgQIAAAQIECBAgEBUw1qPFiEWAAAECBAgQIEDAWHcDBAgQIECAAAECBKICxnq0GLEIECBAgAABAgQIGOtugAABAgQIECBAgEBUwFiPFiMWAQIECBAgQIAAAWPdDRAgQIAAAQIECBCIChjr0WLEIkCAAAECBAgQIGCsuwECBAgQIECAAAECUQFjPVqMWAQIECBAgAABAgSMdTdAgAABAgQIECBAICpgrEeLEYsAAQIECBAgQICAse4GCBAgQIAAAQIECEQFjPVoMWIRIECAAAECBAgQMNbdAAECBAgQIECAAIGogLEeLUYsAgQIECBAgAABAsa6GyBAgAABAgQIECAQFTDWo8WIRYAAAQIECBAgQMBYdwMECBAgQIAAAQIEogLGerQYsQgQIECAAAECBAgY626AAAECBAgQIECAQFTAWI8WIxYBAgQIECBAgAABY90NECBAgAABAgQIEIgKGOvRYsQiQIAAAQIECBAgYKy7AQIECBAgQIAAAQJRAWM9WoxYBAgQIECAAAECBIx1N0CAAAECBAgQIEAgKmCsR4sRiwABAgQIECBAgICx7gYIECBAgAABAgQIRAWM9WgxYhEgQIAAAQIECBAw1t0AAQIECBAgQIAAgaiAsR4tRiwCBAgQIECAAAECxrobIECAAAECBAgQIBAVMNajxYhFgAABAgQIECBAwFh3AwQIECBAgAABAgSiAsZ6tBixCBAgQIAAAQIECBjrboAAAQIECBAgQIBAVMBYjxYjFgECBAgQIECAAAFj3Q0QIECAAAECBAgQiAoY69FixCJAgAABAgQIECBgrLsBAgQIECBAgAABAlEBYz1ajFgECBAgQIAAAQIEjHU3QIAAAQIECBAgQCAqYKxHixGLAAECBAgQIECAgLHuBggQIECAAAECBAhEBYz1aDFiESBAgAABAgQIEDDW3QABAgQIECBAgACBqICxHi1GLAIECBAgQIAAAQLGuhsgQIAAAQIECBAgEBUw1qPFiEWAAAECBAgQIEDAWHcDBAgQIECAAAECBKICxnq0GLEIECBAgAABAgQIGOtugAABAgQIECBAgEBUwFiPFiMWAQIECBAgQIAAAWPdDRAgQIAAAQIECBCIChjr0WLEIkCAAAECBAgQIGCsuwECBAgQIECAAAECUQFjPVqMWAQIECBAgAABAgSMdTdAgAABAgQIECBAICpgrEeLEYsAAQIECBAgQICAse4GCBAgQIAAAQIECEQFjPVoMWIRIECAAAECBAgQMNbdAAECBAgQIECAAIGogLEeLUYsAgQIECBAgAABAsa6GyBAgAABAgQIECAQFTDWo8WIRYAAAQIECBAgQMBYdwMECBAgQIAAAQIEogLGerQYsQgQIECAAAECBAgY626AAAECBAgQIECAQFTAWI8WIxYBAgQIECBAgAABY90NECBAgAABAgQIEIgKGOvRYsQiQIAAAQIECBAgYKy7AQIECBAgQIAAAQJRAWM9WoxYBAgQIECAAAECBIx1N0CAAAECBAgQIEAgKmCsR4sRiwABAgQIECBAgICx7gYIECBAgAABAgQIRAWM9WgxYhEgQIAAAQIECBAw1t0AAQIECBAgQIAAgaiAsR4tRiwCBAgQIECAAAECxrobIECAAAECBAgQIBAVMNajxYhFgAABAgQIECBAwFh3AwQIECBAgAABAgSiAsZ6tBixCBAgQIAAAQIECBjrboAAAQIECBAgQIBAVMBYjxYjFgECBAgQIECAAAFj3Q0QIECAAAECBAgQiAoY69FixCJAgAABAgQIECBgrLsBAgQIECBAgAABAlEBYz1ajFgECBAgQIAAAQIEjHU3QIAAAQIECBAgQCAqYKxHixGLAAECBAgQIECAgLHuBggQIECAAAECBAhEBYz1aDFiESBAgAABAgQIEDDW3QABAgQIECBAgACBqICxHi1GLAIECBAgQIAAAQLGuhsgQIAAAQIECBAgEBUw1qPFiEWAAAECBAgQIEDAWHcDBAgQIECAAAECBKICxnq0GLEIECBAgAABAgQIGOtugAABAgQIECBAgEBUwFiPFiMWAQIECBAgQIAAAWPdDRAgQIAAAQIECBCIChjr0WLEIkCAAAECBAgQIGCsuwECBAgQIECAAAECUQFjPVqMWAQIECBAgAABAgSMdTdAgAABAgQIECBAICpgrEeLEYsAAQIECBAgQICAse4GCBAgQIAAAQIECEQFjPVoMWIRIECAAAECBAgQMNbdAAECBAgQIECAAIGogLEeLUYsAgQIECBAgAABAsa6GyBAgAABAgQIECAQFTDWo8WIRYAAAQIECBAgQMBYdwMECBAgQIAAAQIEogLGerQYsQgQIECAAAECBAgY626AAAECBAgQIECAQFTAWI8WIxYBAgQIECBAgAABY90NECBAgAABAgQIEIgKGOvRYsQiQIAAAQIECBAgYKy7AQIECBAgQIAAAQJRAWM9WoxYBAgQIECAAAECBIx1N0CAAAECBAgQIEAgKmCsR4sRiwABAgQIECBAgICx7gYIECBAgAABAgQIRAWM9WgxYhEgQIAAAQIECBAw1t0AAQIECBAgQIAAgaiAsR4tRiwCBAgQIECAAAECxrobIECAAAECBAgQIBAVMNajxYhFgAABAgQIECBAwFh3AwQIECBAgAABAgSiAsZ6tBixCBAgQIAAAQIECBjrboAAAQIECBAgQIBAVMBYjxYjFgECBAgQIECAAAFj3Q0QIECAAAECBAgQiAoY69FixCJAgAABAgQIECBgrLsBAgQIECBAgAABAlEBYz1ajFgECBAgQIAAAQIEjHU3QIAAAQIECBAgQCAqYKxHixGLAAECBAgQIECAgLHuBggQIECAAAECBAhEBYz1aDFiESBAgAABAgQIEDDW3QABAgQIECBAgACBqICxHi1GLAIECBAgQIAAAQLGuhsgQIAAAQIECBAgEBUw1qPFiEWAAAECBAgQIEDAWHcDBAgQIECAAAECBKIC/8b6Jd9TNKNYBAgQIECAAAECBKYK/Nnn0zru7qe+37sJECDwswSe91oPx896k9cQIEBgqsDHy1r79XV9TgXwbgIECBAgQIAAAQJlgcvfYNZ7OaBsBAgQIECAAAECBKYKGOtTm/duAgQIECBAgACBvICxnq9IQAIECBAgQIAAgakCxvrU5r2bAAECBAgQIEAgL2Cs5ysSkAABAgQIECBAYKqAsT61ee8mQIAAAQIECBDICxjr+YoEJECAAAECBAgQmCpgrE9t3rsJECBAgAABAgTyAsZ6viIBCRAgQIAAAQIEpgoY61Ob924CBAgQIECAAIG8gLGer0hAAgQIECBAgACBqQLG+tTmvZsAAQIECBAgQCAvYKznKxKQAAECBAgQIEBgqoCxPrV57yZAgAABAgQIEMgLGOv5igQkQIAAAQIECBCYKmCsT23euwkQIECAAAECBPICxnq+IgEJECBAgAABAgSmChjrU5v3bgIECBAgQIAAgbyAsZ6vSEACBAgQIECAAIGpAsb61Oa9mwABAgQIECBAIC9grOcrEpAAAQIECBAgQGCqgLE+tXnvJkCAAAECBAgQyAt8AVGY+lDqDiRgAAAAAElFTkSuQmC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7467600" cy="20828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Задача каждого человека научиться превращать свои отрицательные эмоции в положительные. </a:t>
            </a:r>
            <a:b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типу мышления и эмоциональным реакциям всех людей можно разделить на две группы: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3" name="Содержимое 4"/>
          <p:cNvSpPr>
            <a:spLocks noGrp="1"/>
          </p:cNvSpPr>
          <p:nvPr>
            <p:ph sz="quarter" idx="1"/>
          </p:nvPr>
        </p:nvSpPr>
        <p:spPr>
          <a:xfrm>
            <a:off x="457200" y="1844824"/>
            <a:ext cx="3657600" cy="4327376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Первая группа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люди с негативным мышлением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Они уверены, что все люди имеют лишь недостатки, а любое стремление к чему-либо обречено на провал, поэтому не стоит суетиться, ставить перед собой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2"/>
              </a:rPr>
              <a:t>цели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 делать лишние телодвижения, ведь все равно ничего не получится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/>
            <a:endParaRPr lang="ru-RU" sz="1600" dirty="0" smtClean="0"/>
          </a:p>
        </p:txBody>
      </p:sp>
      <p:pic>
        <p:nvPicPr>
          <p:cNvPr id="10244" name="Picture 6" descr="http://psyfactor.org/lib/i/negative-positive.jpg.pagespeed.ce.b3m8KtQva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3" y="2428875"/>
            <a:ext cx="4187825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00063"/>
            <a:ext cx="4038600" cy="6275387"/>
          </a:xfrm>
        </p:spPr>
        <p:txBody>
          <a:bodyPr>
            <a:normAutofit fontScale="92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Вторая группа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люди с позитивным мышлением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Они твердо верят в то, что мир, в котором мы живем гармоничен, что у людей больше достоинств, чем недостатков. Они уверены, что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/>
              </a:rPr>
              <a:t>любовь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— основное чувство, которое связывает людей. Они всегда готовы помочь другим в решении их проблем и принять помощь от других, когда сами в этом нуждаются.</a:t>
            </a:r>
          </a:p>
          <a:p>
            <a:pPr marL="274320" indent="-274320" eaLnBrk="1" fontAlgn="auto" hangingPunct="1">
              <a:spcAft>
                <a:spcPts val="0"/>
              </a:spcAft>
              <a:buFont typeface="Georgia" pitchFamily="18" charset="0"/>
              <a:buNone/>
              <a:defRPr/>
            </a:pPr>
            <a:endParaRPr lang="ru-RU" dirty="0" smtClean="0"/>
          </a:p>
        </p:txBody>
      </p:sp>
      <p:pic>
        <p:nvPicPr>
          <p:cNvPr id="11267" name="Picture 6" descr="http://cs317025.vk.me/v317025691/c15/mpGbZtPuOS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857250"/>
            <a:ext cx="4286250" cy="478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28625"/>
            <a:ext cx="8229600" cy="107156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Секреты хорошего настроения</a:t>
            </a:r>
            <a:r>
              <a:rPr lang="ru-RU" i="1" dirty="0"/>
              <a:t/>
            </a:r>
            <a:br>
              <a:rPr lang="ru-RU" i="1" dirty="0"/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42875" y="1285875"/>
            <a:ext cx="4714875" cy="5000625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/>
              </a:rPr>
              <a:t>Успешным людям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известны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секреты хорошего настроения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они умеют находить положительное в отрицательном. Попробуйте найти в «плохом» какую-то пользу. К примеру: «На улице плохая погода» –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«Ну что ж, время почитать книгу, которую никак не могу начать».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2" name="Picture 6" descr="http://www.skbeta.ru/statji/image/nastroenie1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0" y="1428750"/>
            <a:ext cx="3762375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2018506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dirty="0" smtClean="0">
                <a:solidFill>
                  <a:srgbClr val="0000CC"/>
                </a:solidFill>
              </a:rPr>
              <a:t>Многим давно известно, что мысли материальны, так же как и </a:t>
            </a:r>
            <a:r>
              <a:rPr lang="ru-RU" sz="2000" dirty="0" smtClean="0">
                <a:solidFill>
                  <a:srgbClr val="0000CC"/>
                </a:solidFill>
                <a:hlinkClick r:id="rId2"/>
              </a:rPr>
              <a:t>слова</a:t>
            </a:r>
            <a:r>
              <a:rPr lang="ru-RU" sz="2000" dirty="0" smtClean="0">
                <a:solidFill>
                  <a:srgbClr val="0000CC"/>
                </a:solidFill>
              </a:rPr>
              <a:t>. </a:t>
            </a:r>
            <a:r>
              <a:rPr lang="ru-RU" sz="2000" dirty="0" smtClean="0">
                <a:solidFill>
                  <a:srgbClr val="0000CC"/>
                </a:solidFill>
              </a:rPr>
              <a:t>Позитивный, радостный настрой наших мыслей, как магнит притягивает к нам приятные и положительные события. </a:t>
            </a:r>
            <a:r>
              <a:rPr lang="ru-RU" sz="2000" dirty="0" smtClean="0">
                <a:solidFill>
                  <a:srgbClr val="0000CC"/>
                </a:solidFill>
              </a:rPr>
              <a:t> </a:t>
            </a:r>
            <a:r>
              <a:rPr lang="ru-RU" sz="2000" dirty="0" smtClean="0">
                <a:solidFill>
                  <a:srgbClr val="0000CC"/>
                </a:solidFill>
              </a:rPr>
              <a:t>то же самое относится к негативным </a:t>
            </a:r>
            <a:r>
              <a:rPr lang="ru-RU" sz="2000" dirty="0" smtClean="0">
                <a:solidFill>
                  <a:srgbClr val="0000CC"/>
                </a:solidFill>
              </a:rPr>
              <a:t>мыслям, </a:t>
            </a:r>
            <a:r>
              <a:rPr lang="ru-RU" sz="2000" dirty="0" smtClean="0">
                <a:solidFill>
                  <a:srgbClr val="0000CC"/>
                </a:solidFill>
              </a:rPr>
              <a:t>Другими словами, всегда материализуется то, о чем мы чаще всего думаем. </a:t>
            </a:r>
            <a:r>
              <a:rPr lang="ru-RU" sz="2000" dirty="0" smtClean="0">
                <a:solidFill>
                  <a:srgbClr val="0000CC"/>
                </a:solidFill>
              </a:rPr>
              <a:t>Именно так, работает </a:t>
            </a:r>
            <a:r>
              <a:rPr lang="ru-RU" sz="2000" dirty="0" smtClean="0">
                <a:solidFill>
                  <a:srgbClr val="0000CC"/>
                </a:solidFill>
                <a:hlinkClick r:id="rId3"/>
              </a:rPr>
              <a:t>закон притяжения</a:t>
            </a:r>
            <a:r>
              <a:rPr lang="ru-RU" sz="2000" dirty="0" smtClean="0">
                <a:solidFill>
                  <a:srgbClr val="0000CC"/>
                </a:solidFill>
              </a:rPr>
              <a:t> — подобное притягивает подобное.</a:t>
            </a:r>
          </a:p>
        </p:txBody>
      </p:sp>
      <p:pic>
        <p:nvPicPr>
          <p:cNvPr id="13315" name="Picture 5" descr="http://motivators.ru/sites/default/files/imagecache/main-motivator/motivator-2017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3356992"/>
            <a:ext cx="4429125" cy="3318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-7558623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«Синий кит» («Тихий дом») - это смертельно опасная игра, в финале которой дети совершают самоубийство.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332656"/>
            <a:ext cx="81369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Игры «Синий </a:t>
            </a:r>
            <a:r>
              <a:rPr lang="ru-RU" dirty="0"/>
              <a:t>кит» («Тихий дом») - это смертельно опасная игра, в финале которой дети совершают самоубийство.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К сожалению, эта игра стала популярной среди российских подростков. Смертельная игра уже привлекла внимание руководства МВД.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Суть игры «Синий кит» довольно проста. Подросток, начав в нее играть, получает регулярно различные задания. Первое из них - нацарапать на руке синего кита и прислать фото в качестве доказательства. Последним заданием будет совершить самоубийство.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http://img.youtube.com/vi/0_opfUY2ahE/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996952"/>
            <a:ext cx="6336704" cy="3573017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https://i01.fotocdn.net/s4/41/public_pin_m/382/24027784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571624"/>
            <a:ext cx="4608512" cy="4809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260649"/>
            <a:ext cx="4214813" cy="5911552"/>
          </a:xfrm>
        </p:spPr>
        <p:txBody>
          <a:bodyPr>
            <a:normAutofit fontScale="85000"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ru-RU" dirty="0" smtClean="0">
              <a:solidFill>
                <a:srgbClr val="0000CC"/>
              </a:solidFill>
            </a:endParaRP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ru-RU" dirty="0" smtClean="0">
              <a:solidFill>
                <a:srgbClr val="0000CC"/>
              </a:solidFill>
            </a:endParaRP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Помните, в жизни вам всегда будут встречаться разные трудности, тяжелые периоды, испытания. Без них жизнь была бы не такой красочной. Ведь всё познается в сравнении. Трудности закаляют человека и делают сильнее, идти по жизни становится легче. 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Но верьте, что после трудностей всегда будет что-то светлое и радостное в вашей жизни</a:t>
            </a:r>
            <a:r>
              <a:rPr lang="ru-RU" dirty="0" smtClean="0">
                <a:solidFill>
                  <a:srgbClr val="0000CC"/>
                </a:solidFill>
              </a:rPr>
              <a:t>.</a:t>
            </a:r>
            <a:endParaRPr lang="ru-RU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3394720" cy="5695528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Активно действуйте, работайте физически. Даже простая пробежка способна удалить тяжелые мысли, станет легче справляться с трудной ситуацией;</a:t>
            </a:r>
          </a:p>
          <a:p>
            <a:endParaRPr lang="ru-RU" dirty="0" smtClean="0"/>
          </a:p>
        </p:txBody>
      </p:sp>
      <p:pic>
        <p:nvPicPr>
          <p:cNvPr id="21507" name="Picture 2" descr="http://sobinam.ru/wp-content/uploads/2014/04/%D0%91%D0%B5%D0%B3-%D0%B2-%D1%83%D1%82%D1%80%D0%B5%D0%BD%D0%BD%D0%B8%D0%B5-%D1%87%D0%B0%D1%81%D1%8B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7" y="1412776"/>
            <a:ext cx="4896544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80728"/>
            <a:ext cx="8229600" cy="5184576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ru-RU" sz="60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Если хочешь поговорить, позвони, задай вопросы, поделись и ты обязательно получишь хороший совет, тебя поймут и помогут!</a:t>
            </a:r>
          </a:p>
          <a:p>
            <a:pPr algn="ctr">
              <a:buFont typeface="Georgia" pitchFamily="18" charset="0"/>
              <a:buNone/>
            </a:pPr>
            <a:r>
              <a:rPr lang="ru-RU" sz="60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8-800-200-01-22</a:t>
            </a:r>
          </a:p>
          <a:p>
            <a:pPr algn="ctr">
              <a:buFont typeface="Georgia" pitchFamily="18" charset="0"/>
              <a:buNone/>
            </a:pPr>
            <a:endParaRPr lang="ru-RU" sz="6000" b="1" dirty="0" smtClean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Georgia" pitchFamily="18" charset="0"/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телефон доверия для детей, подростков и их родителей</a:t>
            </a:r>
          </a:p>
          <a:p>
            <a:pPr algn="ctr">
              <a:buFont typeface="Georgia" pitchFamily="18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(звонок бесплатный по всей территории РФ с мобильных и стационарных телефонов)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70</TotalTime>
  <Words>422</Words>
  <Application>Microsoft Office PowerPoint</Application>
  <PresentationFormat>Экран (4:3)</PresentationFormat>
  <Paragraphs>30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Жизнь прекрасна и удивительна!</vt:lpstr>
      <vt:lpstr>Задача каждого человека научиться превращать свои отрицательные эмоции в положительные.  По типу мышления и эмоциональным реакциям всех людей можно разделить на две группы: </vt:lpstr>
      <vt:lpstr>Слайд 3</vt:lpstr>
      <vt:lpstr>Секреты хорошего настроения </vt:lpstr>
      <vt:lpstr>Многим давно известно, что мысли материальны, так же как и слова. Позитивный, радостный настрой наших мыслей, как магнит притягивает к нам приятные и положительные события.  то же самое относится к негативным мыслям, Другими словами, всегда материализуется то, о чем мы чаще всего думаем. Именно так, работает закон притяжения — подобное притягивает подобное.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9</cp:revision>
  <dcterms:created xsi:type="dcterms:W3CDTF">2017-02-13T16:29:43Z</dcterms:created>
  <dcterms:modified xsi:type="dcterms:W3CDTF">2017-02-19T17:37:35Z</dcterms:modified>
</cp:coreProperties>
</file>