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1" d="100"/>
          <a:sy n="41" d="100"/>
        </p:scale>
        <p:origin x="-834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62E72-9ACB-48AA-8D3A-F74F1DB1B398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97BF-9A84-4E0B-AD2F-69204E4E8E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6513582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29264"/>
            <a:ext cx="8329642" cy="169703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КТО ЗАБРАЛСЯ В АЗБУКУ И РАЗОГНАЛ ВСЕ БУКВЫ?</a:t>
            </a:r>
          </a:p>
          <a:p>
            <a:r>
              <a:rPr lang="ru-RU" sz="2400" dirty="0" smtClean="0"/>
              <a:t>КАК ЗВАЛИ ДЕВОЧКУ, КОТОРАЯ СПАСАЛА БУКВЫ И КТО ЕЙ ПОМОГАЛ?</a:t>
            </a:r>
            <a:endParaRPr lang="ru-RU" sz="24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215106" y="1500174"/>
            <a:ext cx="2714612" cy="2500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АЛЯ,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КЛЯКСИЧ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БУКВА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А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fast.net/users/1317/44/34/06/smiles/369037112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6143668" cy="39879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МОЛОДЦЫ!!!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14"/>
            <a:ext cx="5357850" cy="485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14480" y="5929330"/>
            <a:ext cx="6143668" cy="1395410"/>
          </a:xfrm>
        </p:spPr>
        <p:txBody>
          <a:bodyPr/>
          <a:lstStyle/>
          <a:p>
            <a:pPr algn="l"/>
            <a:r>
              <a:rPr lang="ru-RU" sz="2400" dirty="0" smtClean="0"/>
              <a:t>В КАКОЙ СКАЗКЕ ЗВЕРИ ВЫБРАЛИ СЕБЕ ОЧЕНЬ НЕОБЫЧНЫЙ ВЯЗАННЫЙ  ДОМ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2000233" y="4857760"/>
            <a:ext cx="5000659" cy="10001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РУКАВИЧКА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lubteatro.ru/images/spectakli/red_ha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191788" cy="539104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100770"/>
            <a:ext cx="8401080" cy="75723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Девочка, которая любила носить красный головной убор.</a:t>
            </a:r>
            <a:endParaRPr lang="ru-RU" i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42910" y="4857760"/>
            <a:ext cx="7786742" cy="10715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КРАСНАЯ ШАПОЧКА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435"/>
            <a:ext cx="4267202" cy="682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886160" y="5357802"/>
            <a:ext cx="5257840" cy="15001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КАКОМ ПРОИЗВЕДЕНИИ АВТОР РАЗГОВАРИВАЛ ПО ТЕЛЕФОНУ С РАЗНЫМИ ЖИВОТНЫМИ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1476" y="0"/>
            <a:ext cx="4627249" cy="377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3"/>
          <p:cNvSpPr txBox="1">
            <a:spLocks/>
          </p:cNvSpPr>
          <p:nvPr/>
        </p:nvSpPr>
        <p:spPr>
          <a:xfrm>
            <a:off x="4500562" y="3714752"/>
            <a:ext cx="4071966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ТЕЛЕФОН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http://drakoshi.net/sites/default/files/comment_files/185_drakoshi_n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457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0"/>
            <a:ext cx="3571868" cy="1428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8800" b="1" dirty="0" smtClean="0">
                <a:solidFill>
                  <a:schemeClr val="accent3">
                    <a:lumMod val="50000"/>
                  </a:schemeClr>
                </a:solidFill>
              </a:rPr>
              <a:t>РЕПКА</a:t>
            </a:r>
            <a:endParaRPr lang="ru-RU" sz="8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32473"/>
            <a:ext cx="7972452" cy="112552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Друг за друга по цепочке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Ухватились все так прочно!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 ещё помощники скоро прибегут,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Победит упрямицу дружный общий труд.</a:t>
            </a:r>
          </a:p>
        </p:txBody>
      </p:sp>
      <p:sp>
        <p:nvSpPr>
          <p:cNvPr id="19458" name="AutoShape 2" descr="http://wriwat.ru/photos/veselye-instsenirovki-detskih-skazok-dlya-vzroslyh-4826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://wriwat.ru/photos/veselye-instsenirovki-detskih-skazok-dlya-vzroslyh-4826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://wriwat.ru/photos/veselye-instsenirovki-detskih-skazok-dlya-vzroslyh-4826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othereal.ru/wp-content/uploads/2015/03/youloveit_ru_kartinki_zolushka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571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60" y="5429264"/>
            <a:ext cx="5715040" cy="14287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ЗОЛУШКА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32473"/>
            <a:ext cx="8258204" cy="112552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И на мачеху стирала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горох перебирала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 ночам при свечке,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спала у печки.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stoki.tv/upload/iblock/1b1/1b1c8b2b89f905d9238395310ad85b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643834" cy="51595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50" y="4572008"/>
            <a:ext cx="5357850" cy="13572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ТРИ МЕДВЕДЯ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5089555"/>
            <a:ext cx="8186766" cy="2197097"/>
          </a:xfrm>
        </p:spPr>
        <p:txBody>
          <a:bodyPr>
            <a:noAutofit/>
          </a:bodyPr>
          <a:lstStyle/>
          <a:p>
            <a:r>
              <a:rPr lang="ru-RU" sz="2200" i="1" dirty="0"/>
              <a:t>Трое их живёт в избушке,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В ней три стула и три кружки,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Три кроватки, три подушки.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Угадайте без подсказки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>Кто герои этой сказки?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5303845"/>
            <a:ext cx="8258204" cy="1554155"/>
          </a:xfrm>
        </p:spPr>
        <p:txBody>
          <a:bodyPr>
            <a:noAutofit/>
          </a:bodyPr>
          <a:lstStyle/>
          <a:p>
            <a:r>
              <a:rPr lang="ru-RU" sz="2400" i="1" dirty="0"/>
              <a:t> В лесу тёмном на опушке,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Жили дружно все в избушке.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Маму дети поджидали,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В домик волка не пускали.</a:t>
            </a:r>
          </a:p>
        </p:txBody>
      </p:sp>
      <p:pic>
        <p:nvPicPr>
          <p:cNvPr id="16386" name="Picture 2" descr="http://123kids.ru/wp-content/uploads/2016/02/multfilm-volk-i-semero-kozlyat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40" y="1"/>
            <a:ext cx="7143767" cy="53578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672" y="4786322"/>
            <a:ext cx="5086328" cy="17859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ВОЛК  И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СЕМЕРО КОЗЛЯТ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lubtramplin.ru/wp-content/uploads/2015/04/wpid-Obzor-serialov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71411" cy="5204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3971924" cy="122553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600" b="1" dirty="0" smtClean="0">
                <a:solidFill>
                  <a:schemeClr val="bg1"/>
                </a:solidFill>
              </a:rPr>
              <a:t>КОЛОБОК</a:t>
            </a:r>
            <a:endParaRPr lang="ru-RU" sz="5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018225"/>
            <a:ext cx="8258204" cy="839775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Кто то несчастный, на которого трижды совершают покушение</a:t>
            </a:r>
            <a:r>
              <a:rPr lang="ru-RU" i="1" dirty="0" smtClean="0"/>
              <a:t>?</a:t>
            </a:r>
            <a:endParaRPr lang="ru-RU" i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95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РЕПКА</vt:lpstr>
      <vt:lpstr>ЗОЛУШКА</vt:lpstr>
      <vt:lpstr>ТРИ МЕДВЕДЯ</vt:lpstr>
      <vt:lpstr>ВОЛК  И  СЕМЕРО КОЗЛЯТ</vt:lpstr>
      <vt:lpstr>КОЛОБОК</vt:lpstr>
      <vt:lpstr>МОЛОДЦЫ!!!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Ералаш</dc:title>
  <dc:creator>Home</dc:creator>
  <cp:lastModifiedBy>Home</cp:lastModifiedBy>
  <cp:revision>4</cp:revision>
  <dcterms:created xsi:type="dcterms:W3CDTF">2017-05-20T20:24:45Z</dcterms:created>
  <dcterms:modified xsi:type="dcterms:W3CDTF">2017-05-21T17:50:26Z</dcterms:modified>
</cp:coreProperties>
</file>