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68" r:id="rId13"/>
    <p:sldId id="270" r:id="rId14"/>
    <p:sldId id="271" r:id="rId15"/>
    <p:sldId id="275" r:id="rId16"/>
    <p:sldId id="274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54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D4D81-CAFB-4AA4-8585-723685577666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A3D57-8CE7-400A-B0B4-A6340350B6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D4D81-CAFB-4AA4-8585-723685577666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A3D57-8CE7-400A-B0B4-A6340350B6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D4D81-CAFB-4AA4-8585-723685577666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A3D57-8CE7-400A-B0B4-A6340350B6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D4D81-CAFB-4AA4-8585-723685577666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A3D57-8CE7-400A-B0B4-A6340350B6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D4D81-CAFB-4AA4-8585-723685577666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A3D57-8CE7-400A-B0B4-A6340350B6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D4D81-CAFB-4AA4-8585-723685577666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A3D57-8CE7-400A-B0B4-A6340350B6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D4D81-CAFB-4AA4-8585-723685577666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A3D57-8CE7-400A-B0B4-A6340350B6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D4D81-CAFB-4AA4-8585-723685577666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A3D57-8CE7-400A-B0B4-A6340350B6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D4D81-CAFB-4AA4-8585-723685577666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A3D57-8CE7-400A-B0B4-A6340350B6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D4D81-CAFB-4AA4-8585-723685577666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A3D57-8CE7-400A-B0B4-A6340350B6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D4D81-CAFB-4AA4-8585-723685577666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A3D57-8CE7-400A-B0B4-A6340350B6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8000"/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D4D81-CAFB-4AA4-8585-723685577666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A3D57-8CE7-400A-B0B4-A6340350B6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tsvetniks@mail.r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Загадки воздушного шарика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34460" y="1428736"/>
            <a:ext cx="6346518" cy="4769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Проверка гипотезы №2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Некоторые шарики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примагнитились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или прилипли к потолку</a:t>
            </a:r>
          </a:p>
          <a:p>
            <a:endParaRPr lang="ru-RU" dirty="0"/>
          </a:p>
        </p:txBody>
      </p:sp>
      <p:pic>
        <p:nvPicPr>
          <p:cNvPr id="2052" name="Picture 4" descr="F:\Новое фото\Январь 2015\Декабрь2015\Изображение 0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928802"/>
            <a:ext cx="3714776" cy="27863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F:\Новое фото\Январь 2015\Декабрь2015\Изображение 0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714752"/>
            <a:ext cx="3929090" cy="29471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282" y="2377069"/>
            <a:ext cx="3857652" cy="2854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 шарик называется воздушным?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Новое фото\Январь 2015\Декабрь2015\Изображение 0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357562"/>
            <a:ext cx="4500594" cy="33758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F:\Новое фото\Январь 2015\Декабрь2015\Изображение 0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500174"/>
            <a:ext cx="4000527" cy="30007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F:\Новое фото\Январь 2015\Декабрь2015\Изображение 0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571612"/>
            <a:ext cx="3714775" cy="2786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Гипотеза №3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57850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Шарики, наполненные согретым воздухом, улетают вверх, «холодные» падают вниз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pp.vk.me/c627131/v627131046/2d852/6IFgigwuXo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285992"/>
            <a:ext cx="2786082" cy="41791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F:\Новое фото\Январь 2015\Декабрь2015\Изображение 0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2571744"/>
            <a:ext cx="4429156" cy="33222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Гипотеза №4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Легкие шарики улетают вверх, а «тяжёлые» падают вниз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7" name="Picture 3" descr="F:\Новое фото\Январь 2015\Декабрь2015\Изображение 1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000240"/>
            <a:ext cx="4095317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F:\Новое фото\Январь 2015\Декабрь2015\Изображение 1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166514" y="2881105"/>
            <a:ext cx="3619115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6626" name="Picture 2" descr="F:\Новое фото\Январь 2015\Декабрь2015\Изображение 0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3714752"/>
            <a:ext cx="3714776" cy="2786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Где надуваются гелиевые шарики?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pp.vk.me/c627517/v627517205/2fd0b/o6E5oij-wN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357298"/>
            <a:ext cx="3286148" cy="49636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0" name="Picture 4" descr="https://pp.vk.me/c627517/v627517205/2fd15/fGF-EaT6lu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357298"/>
            <a:ext cx="3286116" cy="49636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Результаты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Причины, по которым одни шарики улетают вверх, а другие падают вниз выявлены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Шарики, наполненные лёгким газом (гелием), улетают вверх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Шарики, наполненные воздухом (более тяжёлые) падают вниз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экспериментирование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pp.vk.me/c627230/v627230267/314b7/yYiw_viOt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4"/>
            <a:ext cx="2571768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https://pp.vk.me/c627131/v627131046/2d852/6IFgigwuXo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1928802"/>
            <a:ext cx="3000396" cy="4500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https://pp.vk.me/c627517/v627517205/2fcf8/jPWOqaSndUQ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1500174"/>
            <a:ext cx="2842892" cy="4294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Оформление дневника наблюдений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Информирование родителей о результатах проведения проекта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проекта в ДОУ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43051"/>
            <a:ext cx="7772400" cy="164307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Приглашаю к сотрудничеству!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4286256"/>
            <a:ext cx="4572032" cy="1857388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Смирнова Светлана Николаевна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algn="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tsvetniks@mail.ru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Тел. 8-917-712-88-19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8588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Тип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Исследовательский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Краткосрочный (30.11-9.12.2015)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Групповой (дети, родители, воспитатель группы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Гвоздичка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478634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проекта-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выявление причин, по которым одни шарики улетают вверх,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другие падают вниз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357298"/>
            <a:ext cx="7858180" cy="500066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первоначальные навыки исследовательской деятельности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Обучать детей делать простые выводы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первоначальные умения представления результатов домашнего экспериментирования коллективу сверстников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Вызвать интерес детей к экспериментированию с использованием воздушных шаров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35732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Гипотезы  детей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7"/>
            <a:ext cx="8229600" cy="3500462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Шарики с ленточками улетают вверх, шарики без ленточек падают вниз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Некоторые шарики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примагнитились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или прилипли к потолку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детей развиты первоначальные навыки исследовательской деятельности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научились делать простые выводы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Сформированы первоначальные умения представления результатов домашнего экспериментирования коллективу сверстников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Возник интерес к экспериментированию с использованием воздушных шаров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286808" cy="4625989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Подбор художественной литературы, мультфильмов, музыкальных произведений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Информирование родителей о  теме, цели и задачах, сроках проведения проекта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Подбор экспериментов и необходимых  для их проведения атрибутов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Основной этап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285860"/>
            <a:ext cx="7072362" cy="484030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Просмотр мультфильмов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Прослушивание музыкальных произведений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Обмен информацией с родителями на страничке группы в интернете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Проведение экспериментов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Выступления детей с результатами домашнего экспериментирования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Проверка гипотезы №1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Шарики с ленточками улетают вверх, шарики без ленточек падают вниз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57" y="3087592"/>
            <a:ext cx="4095313" cy="30402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6314" y="3082879"/>
            <a:ext cx="4071966" cy="30321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1804</TotalTime>
  <Words>243</Words>
  <Application>Microsoft Office PowerPoint</Application>
  <PresentationFormat>Экран (4:3)</PresentationFormat>
  <Paragraphs>63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Загадки воздушного шарика</vt:lpstr>
      <vt:lpstr>Тип проекта</vt:lpstr>
      <vt:lpstr>Цель проекта-  выявление причин, по которым одни шарики улетают вверх,  а другие падают вниз </vt:lpstr>
      <vt:lpstr>Задачи проекта</vt:lpstr>
      <vt:lpstr>Гипотезы  детей</vt:lpstr>
      <vt:lpstr>Ожидаемые результаты</vt:lpstr>
      <vt:lpstr>Подготовительный этап</vt:lpstr>
      <vt:lpstr>Основной этап</vt:lpstr>
      <vt:lpstr>Проверка гипотезы №1</vt:lpstr>
      <vt:lpstr>Проверка гипотезы №2</vt:lpstr>
      <vt:lpstr>Почему шарик называется воздушным?</vt:lpstr>
      <vt:lpstr>Гипотеза №3</vt:lpstr>
      <vt:lpstr>Гипотеза №4</vt:lpstr>
      <vt:lpstr>Где надуваются гелиевые шарики?</vt:lpstr>
      <vt:lpstr>Результаты проекта</vt:lpstr>
      <vt:lpstr>Домашнее экспериментирование</vt:lpstr>
      <vt:lpstr>Заключительный этап</vt:lpstr>
      <vt:lpstr>Приглашаю к сотрудничеству!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Загадка воздушного шарика</dc:title>
  <dc:creator>Admin</dc:creator>
  <cp:lastModifiedBy>mat</cp:lastModifiedBy>
  <cp:revision>35</cp:revision>
  <dcterms:created xsi:type="dcterms:W3CDTF">2015-12-03T08:59:37Z</dcterms:created>
  <dcterms:modified xsi:type="dcterms:W3CDTF">2017-08-24T18:09:29Z</dcterms:modified>
</cp:coreProperties>
</file>