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6" r:id="rId3"/>
    <p:sldId id="261" r:id="rId4"/>
    <p:sldId id="275" r:id="rId5"/>
    <p:sldId id="276" r:id="rId6"/>
    <p:sldId id="278" r:id="rId7"/>
    <p:sldId id="267" r:id="rId8"/>
    <p:sldId id="279" r:id="rId9"/>
    <p:sldId id="282" r:id="rId10"/>
    <p:sldId id="280" r:id="rId11"/>
    <p:sldId id="281" r:id="rId12"/>
    <p:sldId id="283" r:id="rId13"/>
    <p:sldId id="284" r:id="rId14"/>
    <p:sldId id="269" r:id="rId15"/>
    <p:sldId id="277" r:id="rId16"/>
    <p:sldId id="285" r:id="rId17"/>
    <p:sldId id="272" r:id="rId18"/>
    <p:sldId id="274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20000"/>
    <a:srgbClr val="FBF9F3"/>
    <a:srgbClr val="700000"/>
    <a:srgbClr val="FFFF99"/>
    <a:srgbClr val="F9EBCF"/>
    <a:srgbClr val="FEF4EC"/>
    <a:srgbClr val="9D87B7"/>
    <a:srgbClr val="7F63A1"/>
    <a:srgbClr val="FFFFFF"/>
    <a:srgbClr val="F7EA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7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C31055-DAFD-40AE-BAB9-9EDBF1C17033}" type="doc">
      <dgm:prSet loTypeId="urn:microsoft.com/office/officeart/2005/8/layout/hList6" loCatId="list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824567F6-436C-443D-8F86-1AD54F53B792}">
      <dgm:prSet phldrT="[Текст]"/>
      <dgm:spPr/>
      <dgm:t>
        <a:bodyPr/>
        <a:lstStyle/>
        <a:p>
          <a:pPr algn="ctr">
            <a:spcBef>
              <a:spcPct val="0"/>
            </a:spcBef>
            <a:spcAft>
              <a:spcPts val="2400"/>
            </a:spcAft>
          </a:pPr>
          <a:r>
            <a:rPr lang="ru-RU" sz="21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двусторонние или </a:t>
          </a:r>
          <a:r>
            <a:rPr lang="ru-RU" sz="21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свободные </a:t>
          </a:r>
          <a:endParaRPr lang="ru-RU" sz="2100" u="sng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8E56EF-DB13-498F-9164-541A669EFC6F}" type="parTrans" cxnId="{93218B81-29FF-4913-BF0B-98C0A014B979}">
      <dgm:prSet/>
      <dgm:spPr/>
      <dgm:t>
        <a:bodyPr/>
        <a:lstStyle/>
        <a:p>
          <a:endParaRPr lang="ru-RU"/>
        </a:p>
      </dgm:t>
    </dgm:pt>
    <dgm:pt modelId="{D1CF7297-4634-4865-A42E-805FFD79DF7A}" type="sibTrans" cxnId="{93218B81-29FF-4913-BF0B-98C0A014B979}">
      <dgm:prSet/>
      <dgm:spPr/>
      <dgm:t>
        <a:bodyPr/>
        <a:lstStyle/>
        <a:p>
          <a:endParaRPr lang="ru-RU"/>
        </a:p>
      </dgm:t>
    </dgm:pt>
    <dgm:pt modelId="{B4BAD1BF-15B2-4B30-BB1F-18C2A2578598}">
      <dgm:prSet phldrT="[Текст]" custT="1"/>
      <dgm:spPr/>
      <dgm:t>
        <a:bodyPr/>
        <a:lstStyle/>
        <a:p>
          <a:pPr algn="l">
            <a:spcBef>
              <a:spcPts val="1200"/>
            </a:spcBef>
            <a:spcAft>
              <a:spcPct val="15000"/>
            </a:spcAft>
          </a:pPr>
          <a:r>
            <a:rPr 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полимино, которые разрешается поворачивать и переворачивать</a:t>
          </a:r>
          <a:endParaRPr lang="ru-RU" sz="18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A2DD1C8-26B9-4CE1-95AF-7C1A5C38F95F}" type="parTrans" cxnId="{D3286564-9EC2-4D9E-8E20-120E50DCE032}">
      <dgm:prSet/>
      <dgm:spPr/>
      <dgm:t>
        <a:bodyPr/>
        <a:lstStyle/>
        <a:p>
          <a:endParaRPr lang="ru-RU"/>
        </a:p>
      </dgm:t>
    </dgm:pt>
    <dgm:pt modelId="{B13AA476-4DA8-4691-8EC1-8E327F7FED6D}" type="sibTrans" cxnId="{D3286564-9EC2-4D9E-8E20-120E50DCE032}">
      <dgm:prSet/>
      <dgm:spPr/>
      <dgm:t>
        <a:bodyPr/>
        <a:lstStyle/>
        <a:p>
          <a:endParaRPr lang="ru-RU"/>
        </a:p>
      </dgm:t>
    </dgm:pt>
    <dgm:pt modelId="{2FC0E990-1059-4984-BAA7-97CD3ECA98D9}">
      <dgm:prSet phldrT="[Текст]" custT="1"/>
      <dgm:spPr>
        <a:solidFill>
          <a:schemeClr val="bg2">
            <a:lumMod val="50000"/>
          </a:schemeClr>
        </a:solidFill>
      </dgm:spPr>
      <dgm:t>
        <a:bodyPr/>
        <a:lstStyle/>
        <a:p>
          <a:pPr algn="ctr">
            <a:spcAft>
              <a:spcPts val="2400"/>
            </a:spcAft>
          </a:pPr>
          <a:r>
            <a:rPr lang="ru-RU" sz="20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односторонние </a:t>
          </a:r>
          <a:endParaRPr lang="ru-RU" sz="2000" u="sng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5698306-780C-46B1-8959-E631F2E728DF}" type="parTrans" cxnId="{1D44999B-C37F-48DA-80F4-725232F861F6}">
      <dgm:prSet/>
      <dgm:spPr/>
      <dgm:t>
        <a:bodyPr/>
        <a:lstStyle/>
        <a:p>
          <a:endParaRPr lang="ru-RU"/>
        </a:p>
      </dgm:t>
    </dgm:pt>
    <dgm:pt modelId="{FF2B404E-D53E-4BD8-9EB6-04DF08BA16C2}" type="sibTrans" cxnId="{1D44999B-C37F-48DA-80F4-725232F861F6}">
      <dgm:prSet/>
      <dgm:spPr/>
      <dgm:t>
        <a:bodyPr/>
        <a:lstStyle/>
        <a:p>
          <a:endParaRPr lang="ru-RU"/>
        </a:p>
      </dgm:t>
    </dgm:pt>
    <dgm:pt modelId="{BFB43012-99BC-415A-AEBF-AB1C87844AB6}">
      <dgm:prSet phldrT="[Текст]" custT="1"/>
      <dgm:spPr>
        <a:solidFill>
          <a:schemeClr val="bg2">
            <a:lumMod val="50000"/>
          </a:schemeClr>
        </a:solidFill>
      </dgm:spPr>
      <dgm:t>
        <a:bodyPr/>
        <a:lstStyle/>
        <a:p>
          <a:pPr algn="l">
            <a:spcAft>
              <a:spcPct val="15000"/>
            </a:spcAft>
          </a:pPr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полимино, которые разрешается поворачивать на плоскости, но не разрешается переворачивать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A591F1F-6A44-42BA-AB14-AF617E99A613}" type="parTrans" cxnId="{E6E386A5-1D2B-40BF-8E95-F8F97ADCCAF1}">
      <dgm:prSet/>
      <dgm:spPr/>
      <dgm:t>
        <a:bodyPr/>
        <a:lstStyle/>
        <a:p>
          <a:endParaRPr lang="ru-RU"/>
        </a:p>
      </dgm:t>
    </dgm:pt>
    <dgm:pt modelId="{55E3A9EC-E682-4C50-A982-C1A03C99C343}" type="sibTrans" cxnId="{E6E386A5-1D2B-40BF-8E95-F8F97ADCCAF1}">
      <dgm:prSet/>
      <dgm:spPr/>
      <dgm:t>
        <a:bodyPr/>
        <a:lstStyle/>
        <a:p>
          <a:endParaRPr lang="ru-RU"/>
        </a:p>
      </dgm:t>
    </dgm:pt>
    <dgm:pt modelId="{B59E6504-47F5-4389-8E33-660B0782575C}">
      <dgm:prSet phldrT="[Текст]" custT="1"/>
      <dgm:spPr>
        <a:solidFill>
          <a:srgbClr val="9D87B7"/>
        </a:solidFill>
      </dgm:spPr>
      <dgm:t>
        <a:bodyPr/>
        <a:lstStyle/>
        <a:p>
          <a:pPr algn="l">
            <a:spcAft>
              <a:spcPts val="2400"/>
            </a:spcAft>
          </a:pPr>
          <a:r>
            <a:rPr lang="ru-RU" sz="20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фиксированные</a:t>
          </a:r>
          <a:endParaRPr lang="ru-RU" sz="2000" u="sng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838A7FF-A9ED-47AA-8A06-1D0641DAFA52}" type="parTrans" cxnId="{C839B141-51D6-481C-9B4B-E8B79057CB94}">
      <dgm:prSet/>
      <dgm:spPr/>
      <dgm:t>
        <a:bodyPr/>
        <a:lstStyle/>
        <a:p>
          <a:endParaRPr lang="ru-RU"/>
        </a:p>
      </dgm:t>
    </dgm:pt>
    <dgm:pt modelId="{F6955315-3866-4A29-9F1C-B0B4F6E11EFB}" type="sibTrans" cxnId="{C839B141-51D6-481C-9B4B-E8B79057CB94}">
      <dgm:prSet/>
      <dgm:spPr/>
      <dgm:t>
        <a:bodyPr/>
        <a:lstStyle/>
        <a:p>
          <a:endParaRPr lang="ru-RU"/>
        </a:p>
      </dgm:t>
    </dgm:pt>
    <dgm:pt modelId="{BDE4AC5A-0CD0-4828-B891-4CB6A5E5F0AD}">
      <dgm:prSet phldrT="[Текст]" custT="1"/>
      <dgm:spPr>
        <a:solidFill>
          <a:srgbClr val="9D87B7"/>
        </a:solidFill>
      </dgm:spPr>
      <dgm:t>
        <a:bodyPr/>
        <a:lstStyle/>
        <a:p>
          <a:pPr algn="l">
            <a:spcAft>
              <a:spcPct val="15000"/>
            </a:spcAft>
          </a:pPr>
          <a:r>
            <a:rPr lang="ru-RU" sz="1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полимино, которые не разрешается ни поворачивать, ни переворачивать.</a:t>
          </a:r>
          <a:endParaRPr lang="ru-RU" sz="19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1F008A-6A12-4288-9235-3D2710D3EF04}" type="parTrans" cxnId="{CDBB5E5D-75AE-4A9E-803F-DA64ECA6BE02}">
      <dgm:prSet/>
      <dgm:spPr/>
      <dgm:t>
        <a:bodyPr/>
        <a:lstStyle/>
        <a:p>
          <a:endParaRPr lang="ru-RU"/>
        </a:p>
      </dgm:t>
    </dgm:pt>
    <dgm:pt modelId="{22581569-AFDC-4B9D-ACCC-A44B611BD53E}" type="sibTrans" cxnId="{CDBB5E5D-75AE-4A9E-803F-DA64ECA6BE02}">
      <dgm:prSet/>
      <dgm:spPr/>
      <dgm:t>
        <a:bodyPr/>
        <a:lstStyle/>
        <a:p>
          <a:endParaRPr lang="ru-RU"/>
        </a:p>
      </dgm:t>
    </dgm:pt>
    <dgm:pt modelId="{20411CF8-6F52-4D79-A8A2-31373745CC61}" type="pres">
      <dgm:prSet presAssocID="{14C31055-DAFD-40AE-BAB9-9EDBF1C1703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2614C46-DEA0-4020-9A35-6896425684C5}" type="pres">
      <dgm:prSet presAssocID="{824567F6-436C-443D-8F86-1AD54F53B792}" presName="node" presStyleLbl="node1" presStyleIdx="0" presStyleCnt="3" custScaleX="127827" custLinFactNeighborX="-338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D6E58F-26B3-413E-9318-F0C50CAE54BC}" type="pres">
      <dgm:prSet presAssocID="{D1CF7297-4634-4865-A42E-805FFD79DF7A}" presName="sibTrans" presStyleCnt="0"/>
      <dgm:spPr/>
      <dgm:t>
        <a:bodyPr/>
        <a:lstStyle/>
        <a:p>
          <a:endParaRPr lang="ru-RU"/>
        </a:p>
      </dgm:t>
    </dgm:pt>
    <dgm:pt modelId="{62067893-F34B-4088-A847-5132E8CB8682}" type="pres">
      <dgm:prSet presAssocID="{2FC0E990-1059-4984-BAA7-97CD3ECA98D9}" presName="node" presStyleLbl="node1" presStyleIdx="1" presStyleCnt="3" custScaleX="129774" custLinFactNeighborX="-443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A3FD46-E226-4A98-823B-04B1414FC0AE}" type="pres">
      <dgm:prSet presAssocID="{FF2B404E-D53E-4BD8-9EB6-04DF08BA16C2}" presName="sibTrans" presStyleCnt="0"/>
      <dgm:spPr/>
      <dgm:t>
        <a:bodyPr/>
        <a:lstStyle/>
        <a:p>
          <a:endParaRPr lang="ru-RU"/>
        </a:p>
      </dgm:t>
    </dgm:pt>
    <dgm:pt modelId="{B1331FC3-4DD2-4071-9A03-0A671D3CE72B}" type="pres">
      <dgm:prSet presAssocID="{B59E6504-47F5-4389-8E33-660B0782575C}" presName="node" presStyleLbl="node1" presStyleIdx="2" presStyleCnt="3" custScaleX="141003" custLinFactNeighborX="-755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DBB5E5D-75AE-4A9E-803F-DA64ECA6BE02}" srcId="{B59E6504-47F5-4389-8E33-660B0782575C}" destId="{BDE4AC5A-0CD0-4828-B891-4CB6A5E5F0AD}" srcOrd="0" destOrd="0" parTransId="{941F008A-6A12-4288-9235-3D2710D3EF04}" sibTransId="{22581569-AFDC-4B9D-ACCC-A44B611BD53E}"/>
    <dgm:cxn modelId="{D3286564-9EC2-4D9E-8E20-120E50DCE032}" srcId="{824567F6-436C-443D-8F86-1AD54F53B792}" destId="{B4BAD1BF-15B2-4B30-BB1F-18C2A2578598}" srcOrd="0" destOrd="0" parTransId="{BA2DD1C8-26B9-4CE1-95AF-7C1A5C38F95F}" sibTransId="{B13AA476-4DA8-4691-8EC1-8E327F7FED6D}"/>
    <dgm:cxn modelId="{93218B81-29FF-4913-BF0B-98C0A014B979}" srcId="{14C31055-DAFD-40AE-BAB9-9EDBF1C17033}" destId="{824567F6-436C-443D-8F86-1AD54F53B792}" srcOrd="0" destOrd="0" parTransId="{408E56EF-DB13-498F-9164-541A669EFC6F}" sibTransId="{D1CF7297-4634-4865-A42E-805FFD79DF7A}"/>
    <dgm:cxn modelId="{1F865F2D-404C-4ACF-A18C-034A56B278E8}" type="presOf" srcId="{B4BAD1BF-15B2-4B30-BB1F-18C2A2578598}" destId="{42614C46-DEA0-4020-9A35-6896425684C5}" srcOrd="0" destOrd="1" presId="urn:microsoft.com/office/officeart/2005/8/layout/hList6"/>
    <dgm:cxn modelId="{1A39D6FC-8824-427C-A6B4-2F78B4874084}" type="presOf" srcId="{2FC0E990-1059-4984-BAA7-97CD3ECA98D9}" destId="{62067893-F34B-4088-A847-5132E8CB8682}" srcOrd="0" destOrd="0" presId="urn:microsoft.com/office/officeart/2005/8/layout/hList6"/>
    <dgm:cxn modelId="{C839B141-51D6-481C-9B4B-E8B79057CB94}" srcId="{14C31055-DAFD-40AE-BAB9-9EDBF1C17033}" destId="{B59E6504-47F5-4389-8E33-660B0782575C}" srcOrd="2" destOrd="0" parTransId="{5838A7FF-A9ED-47AA-8A06-1D0641DAFA52}" sibTransId="{F6955315-3866-4A29-9F1C-B0B4F6E11EFB}"/>
    <dgm:cxn modelId="{1D44999B-C37F-48DA-80F4-725232F861F6}" srcId="{14C31055-DAFD-40AE-BAB9-9EDBF1C17033}" destId="{2FC0E990-1059-4984-BAA7-97CD3ECA98D9}" srcOrd="1" destOrd="0" parTransId="{C5698306-780C-46B1-8959-E631F2E728DF}" sibTransId="{FF2B404E-D53E-4BD8-9EB6-04DF08BA16C2}"/>
    <dgm:cxn modelId="{43EB081A-41BA-4DC5-93C6-B32C6300B79F}" type="presOf" srcId="{BFB43012-99BC-415A-AEBF-AB1C87844AB6}" destId="{62067893-F34B-4088-A847-5132E8CB8682}" srcOrd="0" destOrd="1" presId="urn:microsoft.com/office/officeart/2005/8/layout/hList6"/>
    <dgm:cxn modelId="{BF91561E-2BA8-4199-908A-D05691B1A5B5}" type="presOf" srcId="{BDE4AC5A-0CD0-4828-B891-4CB6A5E5F0AD}" destId="{B1331FC3-4DD2-4071-9A03-0A671D3CE72B}" srcOrd="0" destOrd="1" presId="urn:microsoft.com/office/officeart/2005/8/layout/hList6"/>
    <dgm:cxn modelId="{AB7EDEB3-B120-4204-9A4E-AC1BE8BB38FC}" type="presOf" srcId="{B59E6504-47F5-4389-8E33-660B0782575C}" destId="{B1331FC3-4DD2-4071-9A03-0A671D3CE72B}" srcOrd="0" destOrd="0" presId="urn:microsoft.com/office/officeart/2005/8/layout/hList6"/>
    <dgm:cxn modelId="{14376937-9006-4EE8-8277-ECB07DBF2F4E}" type="presOf" srcId="{14C31055-DAFD-40AE-BAB9-9EDBF1C17033}" destId="{20411CF8-6F52-4D79-A8A2-31373745CC61}" srcOrd="0" destOrd="0" presId="urn:microsoft.com/office/officeart/2005/8/layout/hList6"/>
    <dgm:cxn modelId="{E6E386A5-1D2B-40BF-8E95-F8F97ADCCAF1}" srcId="{2FC0E990-1059-4984-BAA7-97CD3ECA98D9}" destId="{BFB43012-99BC-415A-AEBF-AB1C87844AB6}" srcOrd="0" destOrd="0" parTransId="{5A591F1F-6A44-42BA-AB14-AF617E99A613}" sibTransId="{55E3A9EC-E682-4C50-A982-C1A03C99C343}"/>
    <dgm:cxn modelId="{A19C1F7B-8A46-4BFB-96DA-CDBC39EB4B39}" type="presOf" srcId="{824567F6-436C-443D-8F86-1AD54F53B792}" destId="{42614C46-DEA0-4020-9A35-6896425684C5}" srcOrd="0" destOrd="0" presId="urn:microsoft.com/office/officeart/2005/8/layout/hList6"/>
    <dgm:cxn modelId="{DF08FDAA-2A2B-4F00-A860-ECCC87297C9A}" type="presParOf" srcId="{20411CF8-6F52-4D79-A8A2-31373745CC61}" destId="{42614C46-DEA0-4020-9A35-6896425684C5}" srcOrd="0" destOrd="0" presId="urn:microsoft.com/office/officeart/2005/8/layout/hList6"/>
    <dgm:cxn modelId="{00527A68-7B4D-4F2B-9D8C-8516384978C3}" type="presParOf" srcId="{20411CF8-6F52-4D79-A8A2-31373745CC61}" destId="{2ED6E58F-26B3-413E-9318-F0C50CAE54BC}" srcOrd="1" destOrd="0" presId="urn:microsoft.com/office/officeart/2005/8/layout/hList6"/>
    <dgm:cxn modelId="{A443D5D4-771F-44A1-A43E-9B83B9A2F041}" type="presParOf" srcId="{20411CF8-6F52-4D79-A8A2-31373745CC61}" destId="{62067893-F34B-4088-A847-5132E8CB8682}" srcOrd="2" destOrd="0" presId="urn:microsoft.com/office/officeart/2005/8/layout/hList6"/>
    <dgm:cxn modelId="{27EC49BC-05D7-487C-A753-5C09C92D9049}" type="presParOf" srcId="{20411CF8-6F52-4D79-A8A2-31373745CC61}" destId="{E7A3FD46-E226-4A98-823B-04B1414FC0AE}" srcOrd="3" destOrd="0" presId="urn:microsoft.com/office/officeart/2005/8/layout/hList6"/>
    <dgm:cxn modelId="{B87C523B-2FBD-47BC-93DC-69E1BE967E48}" type="presParOf" srcId="{20411CF8-6F52-4D79-A8A2-31373745CC61}" destId="{B1331FC3-4DD2-4071-9A03-0A671D3CE72B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614C46-DEA0-4020-9A35-6896425684C5}">
      <dsp:nvSpPr>
        <dsp:cNvPr id="0" name=""/>
        <dsp:cNvSpPr/>
      </dsp:nvSpPr>
      <dsp:spPr>
        <a:xfrm rot="16200000">
          <a:off x="-1062635" y="1062635"/>
          <a:ext cx="4064000" cy="1938729"/>
        </a:xfrm>
        <a:prstGeom prst="flowChartManualOperati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t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ts val="2400"/>
            </a:spcAft>
          </a:pPr>
          <a:r>
            <a:rPr lang="ru-RU" sz="21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двусторонние или </a:t>
          </a:r>
          <a:r>
            <a:rPr lang="ru-RU" sz="21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свободные </a:t>
          </a:r>
          <a:endParaRPr lang="ru-RU" sz="2100" u="sng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полимино, которые разрешается поворачивать и переворачивать</a:t>
          </a:r>
          <a:endParaRPr lang="ru-RU" sz="18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0" y="812800"/>
        <a:ext cx="1938729" cy="2438400"/>
      </dsp:txXfrm>
    </dsp:sp>
    <dsp:sp modelId="{62067893-F34B-4088-A847-5132E8CB8682}">
      <dsp:nvSpPr>
        <dsp:cNvPr id="0" name=""/>
        <dsp:cNvSpPr/>
      </dsp:nvSpPr>
      <dsp:spPr>
        <a:xfrm rot="16200000">
          <a:off x="955142" y="1047870"/>
          <a:ext cx="4064000" cy="1968258"/>
        </a:xfrm>
        <a:prstGeom prst="flowChartManualOperation">
          <a:avLst/>
        </a:prstGeom>
        <a:solidFill>
          <a:schemeClr val="bg2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2400"/>
            </a:spcAft>
          </a:pPr>
          <a:r>
            <a:rPr lang="ru-RU" sz="20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односторонние </a:t>
          </a:r>
          <a:endParaRPr lang="ru-RU" sz="2000" u="sng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полимино, которые разрешается поворачивать на плоскости, но не разрешается переворачивать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2003013" y="812799"/>
        <a:ext cx="1968258" cy="2438400"/>
      </dsp:txXfrm>
    </dsp:sp>
    <dsp:sp modelId="{B1331FC3-4DD2-4071-9A03-0A671D3CE72B}">
      <dsp:nvSpPr>
        <dsp:cNvPr id="0" name=""/>
        <dsp:cNvSpPr/>
      </dsp:nvSpPr>
      <dsp:spPr>
        <a:xfrm rot="16200000">
          <a:off x="3086892" y="962716"/>
          <a:ext cx="4064000" cy="2138567"/>
        </a:xfrm>
        <a:prstGeom prst="flowChartManualOperation">
          <a:avLst/>
        </a:prstGeom>
        <a:solidFill>
          <a:srgbClr val="9D87B7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2400"/>
            </a:spcAft>
          </a:pPr>
          <a:r>
            <a:rPr lang="ru-RU" sz="20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фиксированные</a:t>
          </a:r>
          <a:endParaRPr lang="ru-RU" sz="2000" u="sng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полимино, которые не разрешается ни поворачивать, ни переворачивать.</a:t>
          </a:r>
          <a:endParaRPr lang="ru-RU" sz="19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4049608" y="812800"/>
        <a:ext cx="2138567" cy="2438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41E1C32-BD14-47F4-8A0E-04F86EB015B9}" type="datetimeFigureOut">
              <a:rPr lang="ru-RU"/>
              <a:pPr>
                <a:defRPr/>
              </a:pPr>
              <a:t>09.05.2017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3FD8745-4AB0-4407-AD91-F275C8E18A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1985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3FD8745-4AB0-4407-AD91-F275C8E18AFA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21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3FD8745-4AB0-4407-AD91-F275C8E18AFA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8874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3FD8745-4AB0-4407-AD91-F275C8E18AFA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8874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3FD8745-4AB0-4407-AD91-F275C8E18AFA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887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2F4BC-05CE-4BF1-BF0F-305F652C0DFF}" type="datetimeFigureOut">
              <a:rPr lang="ru-RU"/>
              <a:pPr>
                <a:defRPr/>
              </a:pPr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75992-2C2D-4971-945F-99284985FA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39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EBEB4-4078-4007-9469-2AD1EC9AF160}" type="datetimeFigureOut">
              <a:rPr lang="ru-RU"/>
              <a:pPr>
                <a:defRPr/>
              </a:pPr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05EE6-F54D-453F-9EA3-943BF18680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76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243112-0F7F-4128-8B9C-E98B6140BD87}" type="datetimeFigureOut">
              <a:rPr lang="ru-RU"/>
              <a:pPr>
                <a:defRPr/>
              </a:pPr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F053E-0D4A-4316-A66C-6272E275CC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594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06DFAF-4775-42CB-90E1-4FB0AFD1D615}" type="datetimeFigureOut">
              <a:rPr lang="ru-RU"/>
              <a:pPr>
                <a:defRPr/>
              </a:pPr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81425C-5A8E-42A6-8ACE-140C1B7162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640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625DD-D162-41D9-86AF-9128C0050249}" type="datetimeFigureOut">
              <a:rPr lang="ru-RU"/>
              <a:pPr>
                <a:defRPr/>
              </a:pPr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BDBE0-7207-4C8A-B19A-B4044462F7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9849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1F4AA-BF72-43DC-B436-DCDE19A81DE4}" type="datetimeFigureOut">
              <a:rPr lang="ru-RU"/>
              <a:pPr>
                <a:defRPr/>
              </a:pPr>
              <a:t>09.05.2017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C89AE-E611-4CCC-9435-860681BEB0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415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2A08B-9673-41B9-9B55-AEA56919F505}" type="datetimeFigureOut">
              <a:rPr lang="ru-RU"/>
              <a:pPr>
                <a:defRPr/>
              </a:pPr>
              <a:t>09.05.2017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CE9CF-0EAC-467B-A097-18F9A073C6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022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B80FC-A53D-442A-BE62-86F0F19C0AA1}" type="datetimeFigureOut">
              <a:rPr lang="ru-RU"/>
              <a:pPr>
                <a:defRPr/>
              </a:pPr>
              <a:t>09.05.2017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1B7D2-D69D-403D-8FEB-1207E00B1C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149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F8487-47F1-4731-B223-DEF9598051EB}" type="datetimeFigureOut">
              <a:rPr lang="ru-RU"/>
              <a:pPr>
                <a:defRPr/>
              </a:pPr>
              <a:t>09.05.2017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B61F3-E99D-4EFA-91AB-3879CF4A26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600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E04B8-C82A-40D9-8D15-EEA2B0967BAE}" type="datetimeFigureOut">
              <a:rPr lang="ru-RU"/>
              <a:pPr>
                <a:defRPr/>
              </a:pPr>
              <a:t>09.05.2017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FBE51-ABAC-4AD1-875A-6A892A0954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700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6CD18-0503-423C-80FB-C18268130807}" type="datetimeFigureOut">
              <a:rPr lang="ru-RU"/>
              <a:pPr>
                <a:defRPr/>
              </a:pPr>
              <a:t>09.05.2017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65377-2739-4448-9AE3-240BA61345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134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B20EE24-C6F7-46C8-A1D4-F47FCF2AC113}" type="datetimeFigureOut">
              <a:rPr lang="ru-RU"/>
              <a:pPr>
                <a:defRPr/>
              </a:pPr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5993323-7A4F-486C-AC7C-12B1D5309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microsoft.com/office/2007/relationships/hdphoto" Target="../media/hdphoto2.wdp"/><Relationship Id="rId4" Type="http://schemas.openxmlformats.org/officeDocument/2006/relationships/image" Target="../media/image16.jpeg"/><Relationship Id="rId9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089025" y="1628775"/>
            <a:ext cx="5903913" cy="1871663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Гексамино</a:t>
            </a:r>
            <a:br>
              <a:rPr lang="ru-RU" alt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гексатрион</a:t>
            </a:r>
          </a:p>
        </p:txBody>
      </p:sp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2123727" y="88176"/>
            <a:ext cx="7009967" cy="861774"/>
          </a:xfrm>
          <a:prstGeom prst="rect">
            <a:avLst/>
          </a:prstGeom>
          <a:gradFill>
            <a:gsLst>
              <a:gs pos="0">
                <a:srgbClr val="F7EAE1"/>
              </a:gs>
              <a:gs pos="50000">
                <a:srgbClr val="F5EDE3"/>
              </a:gs>
              <a:gs pos="100000">
                <a:schemeClr val="bg2"/>
              </a:gs>
            </a:gsLst>
            <a:lin ang="5400000" scaled="0"/>
          </a:gradFill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buNone/>
            </a:pP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Всероссийский конкурс исследовательских работ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«Шаги в науку»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grpSp>
        <p:nvGrpSpPr>
          <p:cNvPr id="15" name="Group 1"/>
          <p:cNvGrpSpPr>
            <a:grpSpLocks/>
          </p:cNvGrpSpPr>
          <p:nvPr/>
        </p:nvGrpSpPr>
        <p:grpSpPr bwMode="auto">
          <a:xfrm rot="19821433">
            <a:off x="598333" y="5564027"/>
            <a:ext cx="792088" cy="1152128"/>
            <a:chOff x="5481" y="2151"/>
            <a:chExt cx="1582" cy="2212"/>
          </a:xfrm>
          <a:solidFill>
            <a:schemeClr val="accent5"/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16" name="Rectangle 2"/>
            <p:cNvSpPr>
              <a:spLocks noChangeArrowheads="1"/>
            </p:cNvSpPr>
            <p:nvPr/>
          </p:nvSpPr>
          <p:spPr bwMode="auto">
            <a:xfrm>
              <a:off x="5481" y="2151"/>
              <a:ext cx="527" cy="55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7" name="Rectangle 3"/>
            <p:cNvSpPr>
              <a:spLocks noChangeArrowheads="1"/>
            </p:cNvSpPr>
            <p:nvPr/>
          </p:nvSpPr>
          <p:spPr bwMode="auto">
            <a:xfrm>
              <a:off x="5482" y="2704"/>
              <a:ext cx="527" cy="55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8" name="Rectangle 4"/>
            <p:cNvSpPr>
              <a:spLocks noChangeArrowheads="1"/>
            </p:cNvSpPr>
            <p:nvPr/>
          </p:nvSpPr>
          <p:spPr bwMode="auto">
            <a:xfrm>
              <a:off x="5482" y="3257"/>
              <a:ext cx="527" cy="55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9" name="Rectangle 5"/>
            <p:cNvSpPr>
              <a:spLocks noChangeArrowheads="1"/>
            </p:cNvSpPr>
            <p:nvPr/>
          </p:nvSpPr>
          <p:spPr bwMode="auto">
            <a:xfrm>
              <a:off x="6009" y="3257"/>
              <a:ext cx="527" cy="55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0" name="Rectangle 6"/>
            <p:cNvSpPr>
              <a:spLocks noChangeArrowheads="1"/>
            </p:cNvSpPr>
            <p:nvPr/>
          </p:nvSpPr>
          <p:spPr bwMode="auto">
            <a:xfrm>
              <a:off x="6009" y="3810"/>
              <a:ext cx="527" cy="55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1" name="Rectangle 7"/>
            <p:cNvSpPr>
              <a:spLocks noChangeArrowheads="1"/>
            </p:cNvSpPr>
            <p:nvPr/>
          </p:nvSpPr>
          <p:spPr bwMode="auto">
            <a:xfrm>
              <a:off x="6536" y="3810"/>
              <a:ext cx="527" cy="55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</p:grpSp>
      <p:sp>
        <p:nvSpPr>
          <p:cNvPr id="3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19325" y="4059238"/>
            <a:ext cx="4368800" cy="719137"/>
          </a:xfrm>
        </p:spPr>
        <p:txBody>
          <a:bodyPr/>
          <a:lstStyle/>
          <a:p>
            <a:pPr algn="just">
              <a:spcBef>
                <a:spcPct val="0"/>
              </a:spcBef>
              <a:defRPr/>
            </a:pPr>
            <a:r>
              <a:rPr lang="ru-RU" alt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Зинкина Олеся, ученица </a:t>
            </a:r>
            <a:r>
              <a:rPr lang="ru-RU" alt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ru-RU" alt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«А» класса</a:t>
            </a:r>
          </a:p>
          <a:p>
            <a:pPr>
              <a:spcBef>
                <a:spcPct val="0"/>
              </a:spcBef>
              <a:defRPr/>
            </a:pPr>
            <a:r>
              <a:rPr lang="ru-RU" alt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СОШ №2  п.г.т. Усть-Кинельский</a:t>
            </a:r>
          </a:p>
          <a:p>
            <a:pPr>
              <a:defRPr/>
            </a:pPr>
            <a:endParaRPr lang="ru-RU" alt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 bwMode="auto">
          <a:xfrm>
            <a:off x="1115640" y="4030663"/>
            <a:ext cx="1070961" cy="43213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</a:t>
            </a:r>
          </a:p>
        </p:txBody>
      </p:sp>
      <p:sp>
        <p:nvSpPr>
          <p:cNvPr id="39" name="Скругленный прямоугольник 38"/>
          <p:cNvSpPr/>
          <p:nvPr/>
        </p:nvSpPr>
        <p:spPr bwMode="auto">
          <a:xfrm>
            <a:off x="846138" y="4941113"/>
            <a:ext cx="2789237" cy="45797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Научный руководитель:</a:t>
            </a:r>
          </a:p>
        </p:txBody>
      </p:sp>
      <p:sp>
        <p:nvSpPr>
          <p:cNvPr id="2059" name="Прямоугольник 39"/>
          <p:cNvSpPr>
            <a:spLocks noChangeArrowheads="1"/>
          </p:cNvSpPr>
          <p:nvPr/>
        </p:nvSpPr>
        <p:spPr bwMode="auto">
          <a:xfrm>
            <a:off x="3668713" y="4989513"/>
            <a:ext cx="397827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rgbClr val="002060"/>
                </a:solidFill>
                <a:latin typeface="Times New Roman" pitchFamily="18" charset="0"/>
              </a:rPr>
              <a:t>Фролова Елена Юрьевна,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rgbClr val="002060"/>
                </a:solidFill>
                <a:latin typeface="Times New Roman" pitchFamily="18" charset="0"/>
              </a:rPr>
              <a:t>учитель математики ГБОУ СОШ №2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rgbClr val="002060"/>
                </a:solidFill>
                <a:latin typeface="Times New Roman" pitchFamily="18" charset="0"/>
              </a:rPr>
              <a:t>п.г.т. Усть-Кинельский</a:t>
            </a:r>
          </a:p>
        </p:txBody>
      </p:sp>
      <p:grpSp>
        <p:nvGrpSpPr>
          <p:cNvPr id="49" name="Группа 18"/>
          <p:cNvGrpSpPr>
            <a:grpSpLocks/>
          </p:cNvGrpSpPr>
          <p:nvPr/>
        </p:nvGrpSpPr>
        <p:grpSpPr bwMode="auto">
          <a:xfrm>
            <a:off x="-9525" y="-6350"/>
            <a:ext cx="2197100" cy="1624013"/>
            <a:chOff x="4139952" y="589239"/>
            <a:chExt cx="2376264" cy="1844824"/>
          </a:xfrm>
        </p:grpSpPr>
        <p:sp>
          <p:nvSpPr>
            <p:cNvPr id="50" name="Овал 49"/>
            <p:cNvSpPr/>
            <p:nvPr/>
          </p:nvSpPr>
          <p:spPr bwMode="auto">
            <a:xfrm>
              <a:off x="4139952" y="589239"/>
              <a:ext cx="2376264" cy="1844824"/>
            </a:xfrm>
            <a:prstGeom prst="ellipse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dist="35921" dir="2700000" algn="ctr" rotWithShape="0">
                <a:schemeClr val="bg1"/>
              </a:outerShdw>
            </a:effectLst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txBody>
            <a:bodyPr>
              <a:spAutoFit/>
              <a:sp3d extrusionH="57150">
                <a:bevelT w="38100" h="38100" prst="convex"/>
              </a:sp3d>
            </a:bodyPr>
            <a:lstStyle/>
            <a:p>
              <a:pPr>
                <a:defRPr/>
              </a:pPr>
              <a:endParaRPr lang="ru-RU" dirty="0"/>
            </a:p>
          </p:txBody>
        </p:sp>
        <p:pic>
          <p:nvPicPr>
            <p:cNvPr id="51" name="Picture 5" descr="эмблема школы ГБОУ 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2256" y="655892"/>
              <a:ext cx="2016224" cy="1625888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>
              <a:bevelT w="114300" prst="artDeco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64" name="Группа 1"/>
          <p:cNvGrpSpPr>
            <a:grpSpLocks/>
          </p:cNvGrpSpPr>
          <p:nvPr/>
        </p:nvGrpSpPr>
        <p:grpSpPr bwMode="auto">
          <a:xfrm>
            <a:off x="6892925" y="1052513"/>
            <a:ext cx="2020888" cy="4897437"/>
            <a:chOff x="6893206" y="1052736"/>
            <a:chExt cx="2020607" cy="4897214"/>
          </a:xfrm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grpSp>
          <p:nvGrpSpPr>
            <p:cNvPr id="2065" name="Группа 7"/>
            <p:cNvGrpSpPr>
              <a:grpSpLocks/>
            </p:cNvGrpSpPr>
            <p:nvPr/>
          </p:nvGrpSpPr>
          <p:grpSpPr bwMode="auto">
            <a:xfrm rot="-3352555">
              <a:off x="8047832" y="2045493"/>
              <a:ext cx="1022350" cy="709613"/>
              <a:chOff x="971575" y="4725144"/>
              <a:chExt cx="1800225" cy="1295400"/>
            </a:xfrm>
          </p:grpSpPr>
          <p:sp>
            <p:nvSpPr>
              <p:cNvPr id="2075" name="AutoShape 18"/>
              <p:cNvSpPr>
                <a:spLocks noChangeArrowheads="1"/>
              </p:cNvSpPr>
              <p:nvPr/>
            </p:nvSpPr>
            <p:spPr bwMode="auto">
              <a:xfrm rot="10800000">
                <a:off x="1330350" y="4725144"/>
                <a:ext cx="720725" cy="64770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ru-RU" altLang="ru-RU" sz="1800" smtClean="0">
                  <a:latin typeface="Arial" charset="0"/>
                </a:endParaRPr>
              </a:p>
            </p:txBody>
          </p:sp>
          <p:sp>
            <p:nvSpPr>
              <p:cNvPr id="2076" name="AutoShape 19"/>
              <p:cNvSpPr>
                <a:spLocks noChangeArrowheads="1"/>
              </p:cNvSpPr>
              <p:nvPr/>
            </p:nvSpPr>
            <p:spPr bwMode="auto">
              <a:xfrm rot="10800000">
                <a:off x="1690712" y="5372844"/>
                <a:ext cx="720725" cy="64770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ru-RU" altLang="ru-RU" sz="1800" smtClean="0">
                  <a:latin typeface="Arial" charset="0"/>
                </a:endParaRPr>
              </a:p>
            </p:txBody>
          </p:sp>
          <p:sp>
            <p:nvSpPr>
              <p:cNvPr id="2077" name="AutoShape 20"/>
              <p:cNvSpPr>
                <a:spLocks noChangeArrowheads="1"/>
              </p:cNvSpPr>
              <p:nvPr/>
            </p:nvSpPr>
            <p:spPr bwMode="auto">
              <a:xfrm rot="10800000">
                <a:off x="2051075" y="4725144"/>
                <a:ext cx="720725" cy="64770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ru-RU" altLang="ru-RU" sz="1800" smtClean="0">
                  <a:latin typeface="Arial" charset="0"/>
                </a:endParaRPr>
              </a:p>
            </p:txBody>
          </p:sp>
          <p:sp>
            <p:nvSpPr>
              <p:cNvPr id="2078" name="AutoShape 21"/>
              <p:cNvSpPr>
                <a:spLocks noChangeArrowheads="1"/>
              </p:cNvSpPr>
              <p:nvPr/>
            </p:nvSpPr>
            <p:spPr bwMode="auto">
              <a:xfrm>
                <a:off x="2051075" y="5372844"/>
                <a:ext cx="720725" cy="64770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ru-RU" altLang="ru-RU" sz="1800" smtClean="0">
                  <a:latin typeface="Arial" charset="0"/>
                </a:endParaRPr>
              </a:p>
            </p:txBody>
          </p:sp>
          <p:sp>
            <p:nvSpPr>
              <p:cNvPr id="2079" name="AutoShape 22"/>
              <p:cNvSpPr>
                <a:spLocks noChangeArrowheads="1"/>
              </p:cNvSpPr>
              <p:nvPr/>
            </p:nvSpPr>
            <p:spPr bwMode="auto">
              <a:xfrm>
                <a:off x="1690712" y="4725144"/>
                <a:ext cx="720725" cy="64770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ru-RU" altLang="ru-RU" sz="1800" smtClean="0">
                  <a:latin typeface="Arial" charset="0"/>
                </a:endParaRPr>
              </a:p>
            </p:txBody>
          </p:sp>
          <p:sp>
            <p:nvSpPr>
              <p:cNvPr id="2080" name="AutoShape 23"/>
              <p:cNvSpPr>
                <a:spLocks noChangeArrowheads="1"/>
              </p:cNvSpPr>
              <p:nvPr/>
            </p:nvSpPr>
            <p:spPr bwMode="auto">
              <a:xfrm>
                <a:off x="971575" y="4725144"/>
                <a:ext cx="720725" cy="64770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ru-RU" altLang="ru-RU" sz="1800" smtClean="0">
                  <a:latin typeface="Arial" charset="0"/>
                </a:endParaRPr>
              </a:p>
            </p:txBody>
          </p:sp>
        </p:grpSp>
        <p:grpSp>
          <p:nvGrpSpPr>
            <p:cNvPr id="22" name="Group 8"/>
            <p:cNvGrpSpPr>
              <a:grpSpLocks/>
            </p:cNvGrpSpPr>
            <p:nvPr/>
          </p:nvGrpSpPr>
          <p:grpSpPr bwMode="auto">
            <a:xfrm rot="5400000">
              <a:off x="7375050" y="570892"/>
              <a:ext cx="576063" cy="1539751"/>
              <a:chOff x="9135" y="4719"/>
              <a:chExt cx="1054" cy="2765"/>
            </a:xfrm>
            <a:solidFill>
              <a:schemeClr val="accent5"/>
            </a:solidFill>
          </p:grpSpPr>
          <p:sp>
            <p:nvSpPr>
              <p:cNvPr id="23" name="Rectangle 9"/>
              <p:cNvSpPr>
                <a:spLocks noChangeArrowheads="1"/>
              </p:cNvSpPr>
              <p:nvPr/>
            </p:nvSpPr>
            <p:spPr bwMode="auto">
              <a:xfrm>
                <a:off x="9135" y="4719"/>
                <a:ext cx="527" cy="55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24" name="Rectangle 10"/>
              <p:cNvSpPr>
                <a:spLocks noChangeArrowheads="1"/>
              </p:cNvSpPr>
              <p:nvPr/>
            </p:nvSpPr>
            <p:spPr bwMode="auto">
              <a:xfrm>
                <a:off x="9135" y="5272"/>
                <a:ext cx="527" cy="55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25" name="Rectangle 11"/>
              <p:cNvSpPr>
                <a:spLocks noChangeArrowheads="1"/>
              </p:cNvSpPr>
              <p:nvPr/>
            </p:nvSpPr>
            <p:spPr bwMode="auto">
              <a:xfrm>
                <a:off x="9135" y="5825"/>
                <a:ext cx="527" cy="55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26" name="Rectangle 12"/>
              <p:cNvSpPr>
                <a:spLocks noChangeArrowheads="1"/>
              </p:cNvSpPr>
              <p:nvPr/>
            </p:nvSpPr>
            <p:spPr bwMode="auto">
              <a:xfrm>
                <a:off x="9135" y="6378"/>
                <a:ext cx="527" cy="55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27" name="Rectangle 13"/>
              <p:cNvSpPr>
                <a:spLocks noChangeArrowheads="1"/>
              </p:cNvSpPr>
              <p:nvPr/>
            </p:nvSpPr>
            <p:spPr bwMode="auto">
              <a:xfrm>
                <a:off x="9662" y="6378"/>
                <a:ext cx="527" cy="55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28" name="Rectangle 14"/>
              <p:cNvSpPr>
                <a:spLocks noChangeArrowheads="1"/>
              </p:cNvSpPr>
              <p:nvPr/>
            </p:nvSpPr>
            <p:spPr bwMode="auto">
              <a:xfrm>
                <a:off x="9662" y="6931"/>
                <a:ext cx="527" cy="55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</p:grpSp>
        <p:grpSp>
          <p:nvGrpSpPr>
            <p:cNvPr id="41" name="Group 15"/>
            <p:cNvGrpSpPr>
              <a:grpSpLocks/>
            </p:cNvGrpSpPr>
            <p:nvPr/>
          </p:nvGrpSpPr>
          <p:grpSpPr bwMode="auto">
            <a:xfrm rot="3473886">
              <a:off x="7222592" y="2888703"/>
              <a:ext cx="1080120" cy="648072"/>
              <a:chOff x="5420" y="8094"/>
              <a:chExt cx="2108" cy="1106"/>
            </a:xfrm>
            <a:solidFill>
              <a:schemeClr val="accent2">
                <a:lumMod val="60000"/>
                <a:lumOff val="40000"/>
              </a:schemeClr>
            </a:solidFill>
          </p:grpSpPr>
          <p:sp>
            <p:nvSpPr>
              <p:cNvPr id="42" name="Rectangle 16"/>
              <p:cNvSpPr>
                <a:spLocks noChangeArrowheads="1"/>
              </p:cNvSpPr>
              <p:nvPr/>
            </p:nvSpPr>
            <p:spPr bwMode="auto">
              <a:xfrm>
                <a:off x="5420" y="8094"/>
                <a:ext cx="527" cy="55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3" name="Rectangle 17"/>
              <p:cNvSpPr>
                <a:spLocks noChangeArrowheads="1"/>
              </p:cNvSpPr>
              <p:nvPr/>
            </p:nvSpPr>
            <p:spPr bwMode="auto">
              <a:xfrm>
                <a:off x="5947" y="8094"/>
                <a:ext cx="527" cy="55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4" name="Rectangle 18"/>
              <p:cNvSpPr>
                <a:spLocks noChangeArrowheads="1"/>
              </p:cNvSpPr>
              <p:nvPr/>
            </p:nvSpPr>
            <p:spPr bwMode="auto">
              <a:xfrm>
                <a:off x="6474" y="8094"/>
                <a:ext cx="527" cy="55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5" name="Rectangle 19"/>
              <p:cNvSpPr>
                <a:spLocks noChangeArrowheads="1"/>
              </p:cNvSpPr>
              <p:nvPr/>
            </p:nvSpPr>
            <p:spPr bwMode="auto">
              <a:xfrm>
                <a:off x="7001" y="8094"/>
                <a:ext cx="527" cy="55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6" name="Rectangle 20"/>
              <p:cNvSpPr>
                <a:spLocks noChangeArrowheads="1"/>
              </p:cNvSpPr>
              <p:nvPr/>
            </p:nvSpPr>
            <p:spPr bwMode="auto">
              <a:xfrm>
                <a:off x="6474" y="8647"/>
                <a:ext cx="527" cy="55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7" name="Rectangle 21"/>
              <p:cNvSpPr>
                <a:spLocks noChangeArrowheads="1"/>
              </p:cNvSpPr>
              <p:nvPr/>
            </p:nvSpPr>
            <p:spPr bwMode="auto">
              <a:xfrm>
                <a:off x="5420" y="8647"/>
                <a:ext cx="527" cy="55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</p:grpSp>
        <p:grpSp>
          <p:nvGrpSpPr>
            <p:cNvPr id="2068" name="Группа 2047"/>
            <p:cNvGrpSpPr>
              <a:grpSpLocks/>
            </p:cNvGrpSpPr>
            <p:nvPr/>
          </p:nvGrpSpPr>
          <p:grpSpPr bwMode="auto">
            <a:xfrm>
              <a:off x="7456488" y="5156200"/>
              <a:ext cx="787400" cy="793750"/>
              <a:chOff x="3727625" y="6176236"/>
              <a:chExt cx="407603" cy="421414"/>
            </a:xfrm>
          </p:grpSpPr>
          <p:sp>
            <p:nvSpPr>
              <p:cNvPr id="52" name="Rectangle 50"/>
              <p:cNvSpPr>
                <a:spLocks noChangeArrowheads="1"/>
              </p:cNvSpPr>
              <p:nvPr/>
            </p:nvSpPr>
            <p:spPr bwMode="auto">
              <a:xfrm rot="16200000">
                <a:off x="3997116" y="6459490"/>
                <a:ext cx="140746" cy="1355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6000" smtClean="0"/>
              </a:p>
            </p:txBody>
          </p:sp>
          <p:sp>
            <p:nvSpPr>
              <p:cNvPr id="53" name="Rectangle 49"/>
              <p:cNvSpPr>
                <a:spLocks noChangeArrowheads="1"/>
              </p:cNvSpPr>
              <p:nvPr/>
            </p:nvSpPr>
            <p:spPr bwMode="auto">
              <a:xfrm rot="16200000">
                <a:off x="3861551" y="6318755"/>
                <a:ext cx="139903" cy="136396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6000" smtClean="0"/>
              </a:p>
            </p:txBody>
          </p:sp>
          <p:sp>
            <p:nvSpPr>
              <p:cNvPr id="54" name="Rectangle 48"/>
              <p:cNvSpPr>
                <a:spLocks noChangeArrowheads="1"/>
              </p:cNvSpPr>
              <p:nvPr/>
            </p:nvSpPr>
            <p:spPr bwMode="auto">
              <a:xfrm rot="16200000">
                <a:off x="3861130" y="6459079"/>
                <a:ext cx="140746" cy="136396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6000" smtClean="0"/>
              </a:p>
            </p:txBody>
          </p:sp>
          <p:sp>
            <p:nvSpPr>
              <p:cNvPr id="55" name="Rectangle 47"/>
              <p:cNvSpPr>
                <a:spLocks noChangeArrowheads="1"/>
              </p:cNvSpPr>
              <p:nvPr/>
            </p:nvSpPr>
            <p:spPr bwMode="auto">
              <a:xfrm rot="16200000">
                <a:off x="3725144" y="6178841"/>
                <a:ext cx="140746" cy="1355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6000" smtClean="0"/>
              </a:p>
            </p:txBody>
          </p:sp>
          <p:sp>
            <p:nvSpPr>
              <p:cNvPr id="56" name="Rectangle 46"/>
              <p:cNvSpPr>
                <a:spLocks noChangeArrowheads="1"/>
              </p:cNvSpPr>
              <p:nvPr/>
            </p:nvSpPr>
            <p:spPr bwMode="auto">
              <a:xfrm rot="16200000">
                <a:off x="3725566" y="6319166"/>
                <a:ext cx="139903" cy="1355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6000" smtClean="0"/>
              </a:p>
            </p:txBody>
          </p:sp>
          <p:sp>
            <p:nvSpPr>
              <p:cNvPr id="57" name="Rectangle 45"/>
              <p:cNvSpPr>
                <a:spLocks noChangeArrowheads="1"/>
              </p:cNvSpPr>
              <p:nvPr/>
            </p:nvSpPr>
            <p:spPr bwMode="auto">
              <a:xfrm rot="16200000">
                <a:off x="3725145" y="6459490"/>
                <a:ext cx="140746" cy="1355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6000" smtClean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7" presetID="3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38" grpId="0" build="p"/>
      <p:bldP spid="2059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827583" y="404664"/>
            <a:ext cx="5976665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ts val="4000"/>
              </a:lnSpc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Чётные </a:t>
            </a:r>
            <a:r>
              <a:rPr lang="ru-RU" alt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гексамино </a:t>
            </a:r>
          </a:p>
        </p:txBody>
      </p:sp>
      <p:sp>
        <p:nvSpPr>
          <p:cNvPr id="2" name="AutoShape 2" descr="https://m.nkj.ru/upload/iblock/b72/b72a01843bdae8ebd56a44e621e1520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m.nkj.ru/upload/iblock/b72/b72a01843bdae8ebd56a44e621e1520e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4" name="Picture 4" descr="C:\Users\admin\Desktop\Рисунок1.png"/>
          <p:cNvPicPr>
            <a:picLocks noChangeAspect="1" noChangeArrowheads="1"/>
          </p:cNvPicPr>
          <p:nvPr/>
        </p:nvPicPr>
        <p:blipFill rotWithShape="1">
          <a:blip r:embed="rId3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9" t="10061" r="5491" b="21326"/>
          <a:stretch/>
        </p:blipFill>
        <p:spPr bwMode="auto">
          <a:xfrm>
            <a:off x="1736480" y="1440160"/>
            <a:ext cx="4419696" cy="5373216"/>
          </a:xfrm>
          <a:prstGeom prst="rect">
            <a:avLst/>
          </a:prstGeom>
          <a:ln w="228600" cap="sq" cmpd="thickThin">
            <a:noFill/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9" name="Группа 28"/>
          <p:cNvGrpSpPr/>
          <p:nvPr/>
        </p:nvGrpSpPr>
        <p:grpSpPr>
          <a:xfrm>
            <a:off x="7053877" y="836712"/>
            <a:ext cx="2126635" cy="2796048"/>
            <a:chOff x="7053877" y="836712"/>
            <a:chExt cx="2126635" cy="2796048"/>
          </a:xfrm>
        </p:grpSpPr>
        <p:pic>
          <p:nvPicPr>
            <p:cNvPr id="32" name="Picture 253" descr="http://www.clipartsheep.com/images/249/11-blank-note-paper-free-cliparts-that-you-can-download-to-clipart.pn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3877" y="836712"/>
              <a:ext cx="2126635" cy="2796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12-конечная звезда 34"/>
            <p:cNvSpPr/>
            <p:nvPr/>
          </p:nvSpPr>
          <p:spPr>
            <a:xfrm>
              <a:off x="7201653" y="1637173"/>
              <a:ext cx="1655763" cy="1152770"/>
            </a:xfrm>
            <a:prstGeom prst="star12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b="1" dirty="0" smtClean="0">
                  <a:solidFill>
                    <a:srgbClr val="A20000"/>
                  </a:solidFill>
                  <a:latin typeface="Georgia" panose="02040502050405020303" pitchFamily="18" charset="0"/>
                  <a:cs typeface="Times New Roman" panose="02020603050405020304" pitchFamily="18" charset="0"/>
                </a:rPr>
                <a:t>11</a:t>
              </a:r>
              <a:endParaRPr lang="ru-RU" sz="4400" b="1" dirty="0">
                <a:solidFill>
                  <a:srgbClr val="A20000"/>
                </a:solidFill>
                <a:latin typeface="Georgia" panose="02040502050405020303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0432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8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92" name="Заголовок 1"/>
          <p:cNvSpPr txBox="1">
            <a:spLocks/>
          </p:cNvSpPr>
          <p:nvPr/>
        </p:nvSpPr>
        <p:spPr bwMode="auto">
          <a:xfrm>
            <a:off x="827583" y="404664"/>
            <a:ext cx="5976665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ts val="4000"/>
              </a:lnSpc>
              <a:defRPr/>
            </a:pPr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alt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ексатрион</a:t>
            </a:r>
          </a:p>
        </p:txBody>
      </p:sp>
      <p:grpSp>
        <p:nvGrpSpPr>
          <p:cNvPr id="93" name="Группа 92"/>
          <p:cNvGrpSpPr/>
          <p:nvPr/>
        </p:nvGrpSpPr>
        <p:grpSpPr>
          <a:xfrm>
            <a:off x="7053877" y="836712"/>
            <a:ext cx="2126635" cy="2796048"/>
            <a:chOff x="7053877" y="836712"/>
            <a:chExt cx="2126635" cy="2796048"/>
          </a:xfrm>
        </p:grpSpPr>
        <p:pic>
          <p:nvPicPr>
            <p:cNvPr id="94" name="Picture 253" descr="http://www.clipartsheep.com/images/249/11-blank-note-paper-free-cliparts-that-you-can-download-to-clipart.pn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3877" y="836712"/>
              <a:ext cx="2126635" cy="2796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5" name="12-конечная звезда 94"/>
            <p:cNvSpPr/>
            <p:nvPr/>
          </p:nvSpPr>
          <p:spPr>
            <a:xfrm>
              <a:off x="7201653" y="1637173"/>
              <a:ext cx="1655763" cy="1152770"/>
            </a:xfrm>
            <a:prstGeom prst="star12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rgbClr val="A20000"/>
                  </a:solidFill>
                  <a:latin typeface="Georgia" panose="02040502050405020303" pitchFamily="18" charset="0"/>
                  <a:cs typeface="Times New Roman" panose="02020603050405020304" pitchFamily="18" charset="0"/>
                </a:rPr>
                <a:t>12</a:t>
              </a:r>
              <a:endParaRPr lang="ru-RU" sz="4000" b="1" dirty="0">
                <a:solidFill>
                  <a:srgbClr val="A20000"/>
                </a:solidFill>
                <a:latin typeface="Georgia" panose="02040502050405020303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Rectangle 82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3" name="Полотно 57"/>
          <p:cNvGrpSpPr>
            <a:grpSpLocks/>
          </p:cNvGrpSpPr>
          <p:nvPr/>
        </p:nvGrpSpPr>
        <p:grpSpPr bwMode="auto">
          <a:xfrm>
            <a:off x="1040927" y="1380432"/>
            <a:ext cx="5704309" cy="5076765"/>
            <a:chOff x="1708" y="1179"/>
            <a:chExt cx="9360" cy="8116"/>
          </a:xfrm>
          <a:solidFill>
            <a:schemeClr val="accent4">
              <a:lumMod val="75000"/>
            </a:schemeClr>
          </a:solidFill>
        </p:grpSpPr>
        <p:sp>
          <p:nvSpPr>
            <p:cNvPr id="5" name="AutoShape 16"/>
            <p:cNvSpPr>
              <a:spLocks noChangeArrowheads="1"/>
            </p:cNvSpPr>
            <p:nvPr/>
          </p:nvSpPr>
          <p:spPr bwMode="auto">
            <a:xfrm rot="10800000">
              <a:off x="7594" y="5995"/>
              <a:ext cx="1135" cy="1018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56925A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" name="AutoShape 17"/>
            <p:cNvSpPr>
              <a:spLocks noChangeArrowheads="1"/>
            </p:cNvSpPr>
            <p:nvPr/>
          </p:nvSpPr>
          <p:spPr bwMode="auto">
            <a:xfrm>
              <a:off x="8134" y="5995"/>
              <a:ext cx="1136" cy="1016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56925A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" name="AutoShape 18"/>
            <p:cNvSpPr>
              <a:spLocks noChangeArrowheads="1"/>
            </p:cNvSpPr>
            <p:nvPr/>
          </p:nvSpPr>
          <p:spPr bwMode="auto">
            <a:xfrm rot="10800000">
              <a:off x="8674" y="5995"/>
              <a:ext cx="1133" cy="1018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56925A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" name="AutoShape 19"/>
            <p:cNvSpPr>
              <a:spLocks noChangeArrowheads="1"/>
            </p:cNvSpPr>
            <p:nvPr/>
          </p:nvSpPr>
          <p:spPr bwMode="auto">
            <a:xfrm>
              <a:off x="8674" y="4989"/>
              <a:ext cx="1133" cy="1019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56925A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AutoShape 20"/>
            <p:cNvSpPr>
              <a:spLocks noChangeArrowheads="1"/>
            </p:cNvSpPr>
            <p:nvPr/>
          </p:nvSpPr>
          <p:spPr bwMode="auto">
            <a:xfrm rot="10800000">
              <a:off x="9213" y="4989"/>
              <a:ext cx="1138" cy="1019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56925A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AutoShape 21"/>
            <p:cNvSpPr>
              <a:spLocks noChangeArrowheads="1"/>
            </p:cNvSpPr>
            <p:nvPr/>
          </p:nvSpPr>
          <p:spPr bwMode="auto">
            <a:xfrm>
              <a:off x="9754" y="4989"/>
              <a:ext cx="1134" cy="1019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56925A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13" name="Group 68"/>
            <p:cNvGrpSpPr>
              <a:grpSpLocks/>
            </p:cNvGrpSpPr>
            <p:nvPr/>
          </p:nvGrpSpPr>
          <p:grpSpPr bwMode="auto">
            <a:xfrm>
              <a:off x="8315" y="1254"/>
              <a:ext cx="2753" cy="2040"/>
              <a:chOff x="8315" y="1254"/>
              <a:chExt cx="2753" cy="2040"/>
            </a:xfrm>
            <a:grpFill/>
          </p:grpSpPr>
          <p:sp>
            <p:nvSpPr>
              <p:cNvPr id="10348" name="AutoShape 28"/>
              <p:cNvSpPr>
                <a:spLocks noChangeArrowheads="1"/>
              </p:cNvSpPr>
              <p:nvPr/>
            </p:nvSpPr>
            <p:spPr bwMode="auto">
              <a:xfrm rot="10800000">
                <a:off x="9410" y="1285"/>
                <a:ext cx="1134" cy="1019"/>
              </a:xfrm>
              <a:prstGeom prst="triangle">
                <a:avLst>
                  <a:gd name="adj" fmla="val 50000"/>
                </a:avLst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56925A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49" name="AutoShape 29"/>
              <p:cNvSpPr>
                <a:spLocks noChangeArrowheads="1"/>
              </p:cNvSpPr>
              <p:nvPr/>
            </p:nvSpPr>
            <p:spPr bwMode="auto">
              <a:xfrm rot="10800000">
                <a:off x="9935" y="2275"/>
                <a:ext cx="1133" cy="1019"/>
              </a:xfrm>
              <a:prstGeom prst="triangle">
                <a:avLst>
                  <a:gd name="adj" fmla="val 50000"/>
                </a:avLst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56925A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50" name="AutoShape 30"/>
              <p:cNvSpPr>
                <a:spLocks noChangeArrowheads="1"/>
              </p:cNvSpPr>
              <p:nvPr/>
            </p:nvSpPr>
            <p:spPr bwMode="auto">
              <a:xfrm>
                <a:off x="9395" y="2275"/>
                <a:ext cx="1133" cy="1019"/>
              </a:xfrm>
              <a:prstGeom prst="triangle">
                <a:avLst>
                  <a:gd name="adj" fmla="val 50000"/>
                </a:avLst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56925A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51" name="AutoShape 31"/>
              <p:cNvSpPr>
                <a:spLocks noChangeArrowheads="1"/>
              </p:cNvSpPr>
              <p:nvPr/>
            </p:nvSpPr>
            <p:spPr bwMode="auto">
              <a:xfrm rot="10800000">
                <a:off x="8855" y="2275"/>
                <a:ext cx="1133" cy="1019"/>
              </a:xfrm>
              <a:prstGeom prst="triangle">
                <a:avLst>
                  <a:gd name="adj" fmla="val 50000"/>
                </a:avLst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56925A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52" name="AutoShape 32"/>
              <p:cNvSpPr>
                <a:spLocks noChangeArrowheads="1"/>
              </p:cNvSpPr>
              <p:nvPr/>
            </p:nvSpPr>
            <p:spPr bwMode="auto">
              <a:xfrm>
                <a:off x="8878" y="1254"/>
                <a:ext cx="1135" cy="1019"/>
              </a:xfrm>
              <a:prstGeom prst="triangle">
                <a:avLst>
                  <a:gd name="adj" fmla="val 50000"/>
                </a:avLst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56925A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53" name="AutoShape 33"/>
              <p:cNvSpPr>
                <a:spLocks noChangeArrowheads="1"/>
              </p:cNvSpPr>
              <p:nvPr/>
            </p:nvSpPr>
            <p:spPr bwMode="auto">
              <a:xfrm>
                <a:off x="8315" y="2275"/>
                <a:ext cx="1134" cy="1019"/>
              </a:xfrm>
              <a:prstGeom prst="triangle">
                <a:avLst>
                  <a:gd name="adj" fmla="val 49954"/>
                </a:avLst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56925A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14" name="AutoShape 34"/>
            <p:cNvSpPr>
              <a:spLocks noChangeArrowheads="1"/>
            </p:cNvSpPr>
            <p:nvPr/>
          </p:nvSpPr>
          <p:spPr bwMode="auto">
            <a:xfrm rot="10800000">
              <a:off x="5667" y="5004"/>
              <a:ext cx="1136" cy="1019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56925A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AutoShape 35"/>
            <p:cNvSpPr>
              <a:spLocks noChangeArrowheads="1"/>
            </p:cNvSpPr>
            <p:nvPr/>
          </p:nvSpPr>
          <p:spPr bwMode="auto">
            <a:xfrm>
              <a:off x="6208" y="4989"/>
              <a:ext cx="1134" cy="1019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56925A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AutoShape 36"/>
            <p:cNvSpPr>
              <a:spLocks noChangeArrowheads="1"/>
            </p:cNvSpPr>
            <p:nvPr/>
          </p:nvSpPr>
          <p:spPr bwMode="auto">
            <a:xfrm rot="10800000">
              <a:off x="6208" y="5994"/>
              <a:ext cx="1134" cy="1019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56925A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AutoShape 37"/>
            <p:cNvSpPr>
              <a:spLocks noChangeArrowheads="1"/>
            </p:cNvSpPr>
            <p:nvPr/>
          </p:nvSpPr>
          <p:spPr bwMode="auto">
            <a:xfrm>
              <a:off x="5667" y="5994"/>
              <a:ext cx="1136" cy="1019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56925A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AutoShape 38"/>
            <p:cNvSpPr>
              <a:spLocks noChangeArrowheads="1"/>
            </p:cNvSpPr>
            <p:nvPr/>
          </p:nvSpPr>
          <p:spPr bwMode="auto">
            <a:xfrm rot="10658248">
              <a:off x="5127" y="5994"/>
              <a:ext cx="1134" cy="1019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56925A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" name="AutoShape 39"/>
            <p:cNvSpPr>
              <a:spLocks noChangeArrowheads="1"/>
            </p:cNvSpPr>
            <p:nvPr/>
          </p:nvSpPr>
          <p:spPr bwMode="auto">
            <a:xfrm>
              <a:off x="4588" y="5994"/>
              <a:ext cx="1133" cy="1018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56925A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AutoShape 40"/>
            <p:cNvSpPr>
              <a:spLocks noChangeArrowheads="1"/>
            </p:cNvSpPr>
            <p:nvPr/>
          </p:nvSpPr>
          <p:spPr bwMode="auto">
            <a:xfrm>
              <a:off x="5863" y="7254"/>
              <a:ext cx="1135" cy="1019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56925A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AutoShape 41"/>
            <p:cNvSpPr>
              <a:spLocks noChangeArrowheads="1"/>
            </p:cNvSpPr>
            <p:nvPr/>
          </p:nvSpPr>
          <p:spPr bwMode="auto">
            <a:xfrm>
              <a:off x="7468" y="8275"/>
              <a:ext cx="1134" cy="1019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56925A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AutoShape 42"/>
            <p:cNvSpPr>
              <a:spLocks noChangeArrowheads="1"/>
            </p:cNvSpPr>
            <p:nvPr/>
          </p:nvSpPr>
          <p:spPr bwMode="auto">
            <a:xfrm rot="10800000">
              <a:off x="6928" y="8275"/>
              <a:ext cx="1134" cy="1019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56925A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AutoShape 43"/>
            <p:cNvSpPr>
              <a:spLocks noChangeArrowheads="1"/>
            </p:cNvSpPr>
            <p:nvPr/>
          </p:nvSpPr>
          <p:spPr bwMode="auto">
            <a:xfrm>
              <a:off x="6387" y="8275"/>
              <a:ext cx="1133" cy="1019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56925A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AutoShape 44"/>
            <p:cNvSpPr>
              <a:spLocks noChangeArrowheads="1"/>
            </p:cNvSpPr>
            <p:nvPr/>
          </p:nvSpPr>
          <p:spPr bwMode="auto">
            <a:xfrm rot="10800000">
              <a:off x="5848" y="8275"/>
              <a:ext cx="1133" cy="1019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56925A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AutoShape 45"/>
            <p:cNvSpPr>
              <a:spLocks noChangeArrowheads="1"/>
            </p:cNvSpPr>
            <p:nvPr/>
          </p:nvSpPr>
          <p:spPr bwMode="auto">
            <a:xfrm>
              <a:off x="5308" y="8275"/>
              <a:ext cx="1133" cy="1017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56925A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AutoShape 52"/>
            <p:cNvSpPr>
              <a:spLocks noChangeArrowheads="1"/>
            </p:cNvSpPr>
            <p:nvPr/>
          </p:nvSpPr>
          <p:spPr bwMode="auto">
            <a:xfrm rot="10800000">
              <a:off x="8853" y="7254"/>
              <a:ext cx="1133" cy="1019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56925A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" name="AutoShape 53"/>
            <p:cNvSpPr>
              <a:spLocks noChangeArrowheads="1"/>
            </p:cNvSpPr>
            <p:nvPr/>
          </p:nvSpPr>
          <p:spPr bwMode="auto">
            <a:xfrm rot="10800000">
              <a:off x="9934" y="7254"/>
              <a:ext cx="1133" cy="1019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56925A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AutoShape 54"/>
            <p:cNvSpPr>
              <a:spLocks noChangeArrowheads="1"/>
            </p:cNvSpPr>
            <p:nvPr/>
          </p:nvSpPr>
          <p:spPr bwMode="auto">
            <a:xfrm>
              <a:off x="9394" y="7254"/>
              <a:ext cx="1134" cy="1019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56925A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AutoShape 55"/>
            <p:cNvSpPr>
              <a:spLocks noChangeArrowheads="1"/>
            </p:cNvSpPr>
            <p:nvPr/>
          </p:nvSpPr>
          <p:spPr bwMode="auto">
            <a:xfrm rot="10800000">
              <a:off x="9394" y="8275"/>
              <a:ext cx="1133" cy="1019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56925A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" name="AutoShape 56"/>
            <p:cNvSpPr>
              <a:spLocks noChangeArrowheads="1"/>
            </p:cNvSpPr>
            <p:nvPr/>
          </p:nvSpPr>
          <p:spPr bwMode="auto">
            <a:xfrm>
              <a:off x="9934" y="8275"/>
              <a:ext cx="1134" cy="1020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56925A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AutoShape 57"/>
            <p:cNvSpPr>
              <a:spLocks noChangeArrowheads="1"/>
            </p:cNvSpPr>
            <p:nvPr/>
          </p:nvSpPr>
          <p:spPr bwMode="auto">
            <a:xfrm>
              <a:off x="8853" y="8275"/>
              <a:ext cx="1133" cy="1019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56925A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10332" name="Group 36"/>
            <p:cNvGrpSpPr>
              <a:grpSpLocks/>
            </p:cNvGrpSpPr>
            <p:nvPr/>
          </p:nvGrpSpPr>
          <p:grpSpPr bwMode="auto">
            <a:xfrm>
              <a:off x="1708" y="3699"/>
              <a:ext cx="9360" cy="3060"/>
              <a:chOff x="1708" y="3444"/>
              <a:chExt cx="9360" cy="3060"/>
            </a:xfrm>
            <a:grpFill/>
          </p:grpSpPr>
          <p:grpSp>
            <p:nvGrpSpPr>
              <p:cNvPr id="10243" name="Group 43"/>
              <p:cNvGrpSpPr>
                <a:grpSpLocks/>
              </p:cNvGrpSpPr>
              <p:nvPr/>
            </p:nvGrpSpPr>
            <p:grpSpPr bwMode="auto">
              <a:xfrm>
                <a:off x="7234" y="3444"/>
                <a:ext cx="3834" cy="1021"/>
                <a:chOff x="7234" y="3474"/>
                <a:chExt cx="3834" cy="1021"/>
              </a:xfrm>
              <a:grpFill/>
            </p:grpSpPr>
            <p:sp>
              <p:nvSpPr>
                <p:cNvPr id="10342" name="AutoShape 10"/>
                <p:cNvSpPr>
                  <a:spLocks noChangeArrowheads="1"/>
                </p:cNvSpPr>
                <p:nvPr/>
              </p:nvSpPr>
              <p:spPr bwMode="auto">
                <a:xfrm rot="10800000">
                  <a:off x="7234" y="3474"/>
                  <a:ext cx="1135" cy="1018"/>
                </a:xfrm>
                <a:prstGeom prst="triangle">
                  <a:avLst>
                    <a:gd name="adj" fmla="val 50000"/>
                  </a:avLst>
                </a:prstGeom>
                <a:grpFill/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56925A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343" name="AutoShape 11"/>
                <p:cNvSpPr>
                  <a:spLocks noChangeArrowheads="1"/>
                </p:cNvSpPr>
                <p:nvPr/>
              </p:nvSpPr>
              <p:spPr bwMode="auto">
                <a:xfrm>
                  <a:off x="7774" y="3474"/>
                  <a:ext cx="1135" cy="1017"/>
                </a:xfrm>
                <a:prstGeom prst="triangle">
                  <a:avLst>
                    <a:gd name="adj" fmla="val 50000"/>
                  </a:avLst>
                </a:prstGeom>
                <a:grpFill/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56925A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344" name="AutoShape 12"/>
                <p:cNvSpPr>
                  <a:spLocks noChangeArrowheads="1"/>
                </p:cNvSpPr>
                <p:nvPr/>
              </p:nvSpPr>
              <p:spPr bwMode="auto">
                <a:xfrm rot="10800000">
                  <a:off x="8314" y="3474"/>
                  <a:ext cx="1133" cy="1021"/>
                </a:xfrm>
                <a:prstGeom prst="triangle">
                  <a:avLst>
                    <a:gd name="adj" fmla="val 50000"/>
                  </a:avLst>
                </a:prstGeom>
                <a:grpFill/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56925A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345" name="AutoShape 13"/>
                <p:cNvSpPr>
                  <a:spLocks noChangeArrowheads="1"/>
                </p:cNvSpPr>
                <p:nvPr/>
              </p:nvSpPr>
              <p:spPr bwMode="auto">
                <a:xfrm>
                  <a:off x="8854" y="3474"/>
                  <a:ext cx="1133" cy="1018"/>
                </a:xfrm>
                <a:prstGeom prst="triangle">
                  <a:avLst>
                    <a:gd name="adj" fmla="val 50000"/>
                  </a:avLst>
                </a:prstGeom>
                <a:grpFill/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56925A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346" name="AutoShape 14"/>
                <p:cNvSpPr>
                  <a:spLocks noChangeArrowheads="1"/>
                </p:cNvSpPr>
                <p:nvPr/>
              </p:nvSpPr>
              <p:spPr bwMode="auto">
                <a:xfrm rot="10800000">
                  <a:off x="9393" y="3474"/>
                  <a:ext cx="1136" cy="1018"/>
                </a:xfrm>
                <a:prstGeom prst="triangle">
                  <a:avLst>
                    <a:gd name="adj" fmla="val 50000"/>
                  </a:avLst>
                </a:prstGeom>
                <a:grpFill/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56925A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347" name="AutoShape 15"/>
                <p:cNvSpPr>
                  <a:spLocks noChangeArrowheads="1"/>
                </p:cNvSpPr>
                <p:nvPr/>
              </p:nvSpPr>
              <p:spPr bwMode="auto">
                <a:xfrm>
                  <a:off x="9934" y="3474"/>
                  <a:ext cx="1134" cy="1018"/>
                </a:xfrm>
                <a:prstGeom prst="triangle">
                  <a:avLst>
                    <a:gd name="adj" fmla="val 50000"/>
                  </a:avLst>
                </a:prstGeom>
                <a:grpFill/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56925A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  <p:sp>
            <p:nvSpPr>
              <p:cNvPr id="10336" name="AutoShape 81"/>
              <p:cNvSpPr>
                <a:spLocks noChangeArrowheads="1"/>
              </p:cNvSpPr>
              <p:nvPr/>
            </p:nvSpPr>
            <p:spPr bwMode="auto">
              <a:xfrm>
                <a:off x="3328" y="4481"/>
                <a:ext cx="1133" cy="1017"/>
              </a:xfrm>
              <a:prstGeom prst="triangle">
                <a:avLst>
                  <a:gd name="adj" fmla="val 50000"/>
                </a:avLst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56925A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37" name="AutoShape 82"/>
              <p:cNvSpPr>
                <a:spLocks noChangeArrowheads="1"/>
              </p:cNvSpPr>
              <p:nvPr/>
            </p:nvSpPr>
            <p:spPr bwMode="auto">
              <a:xfrm>
                <a:off x="2248" y="4481"/>
                <a:ext cx="1133" cy="1017"/>
              </a:xfrm>
              <a:prstGeom prst="triangle">
                <a:avLst>
                  <a:gd name="adj" fmla="val 50000"/>
                </a:avLst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56925A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38" name="AutoShape 83"/>
              <p:cNvSpPr>
                <a:spLocks noChangeArrowheads="1"/>
              </p:cNvSpPr>
              <p:nvPr/>
            </p:nvSpPr>
            <p:spPr bwMode="auto">
              <a:xfrm rot="10800000">
                <a:off x="3328" y="5486"/>
                <a:ext cx="1133" cy="1018"/>
              </a:xfrm>
              <a:prstGeom prst="triangle">
                <a:avLst>
                  <a:gd name="adj" fmla="val 50000"/>
                </a:avLst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56925A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39" name="AutoShape 84"/>
              <p:cNvSpPr>
                <a:spLocks noChangeArrowheads="1"/>
              </p:cNvSpPr>
              <p:nvPr/>
            </p:nvSpPr>
            <p:spPr bwMode="auto">
              <a:xfrm rot="10800000">
                <a:off x="2248" y="5486"/>
                <a:ext cx="1133" cy="1018"/>
              </a:xfrm>
              <a:prstGeom prst="triangle">
                <a:avLst>
                  <a:gd name="adj" fmla="val 50000"/>
                </a:avLst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56925A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40" name="AutoShape 85"/>
              <p:cNvSpPr>
                <a:spLocks noChangeArrowheads="1"/>
              </p:cNvSpPr>
              <p:nvPr/>
            </p:nvSpPr>
            <p:spPr bwMode="auto">
              <a:xfrm>
                <a:off x="2787" y="5486"/>
                <a:ext cx="1133" cy="1017"/>
              </a:xfrm>
              <a:prstGeom prst="triangle">
                <a:avLst>
                  <a:gd name="adj" fmla="val 50000"/>
                </a:avLst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56925A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41" name="AutoShape 86"/>
              <p:cNvSpPr>
                <a:spLocks noChangeArrowheads="1"/>
              </p:cNvSpPr>
              <p:nvPr/>
            </p:nvSpPr>
            <p:spPr bwMode="auto">
              <a:xfrm>
                <a:off x="1708" y="5488"/>
                <a:ext cx="1133" cy="1016"/>
              </a:xfrm>
              <a:prstGeom prst="triangle">
                <a:avLst>
                  <a:gd name="adj" fmla="val 50000"/>
                </a:avLst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56925A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10333" name="AutoShape 87"/>
            <p:cNvSpPr>
              <a:spLocks noChangeArrowheads="1"/>
            </p:cNvSpPr>
            <p:nvPr/>
          </p:nvSpPr>
          <p:spPr bwMode="auto">
            <a:xfrm>
              <a:off x="3149" y="7182"/>
              <a:ext cx="1133" cy="1016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56925A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34" name="AutoShape 88"/>
            <p:cNvSpPr>
              <a:spLocks noChangeArrowheads="1"/>
            </p:cNvSpPr>
            <p:nvPr/>
          </p:nvSpPr>
          <p:spPr bwMode="auto">
            <a:xfrm rot="10800000">
              <a:off x="2068" y="8201"/>
              <a:ext cx="1133" cy="1017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56925A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35" name="AutoShape 89"/>
            <p:cNvSpPr>
              <a:spLocks noChangeArrowheads="1"/>
            </p:cNvSpPr>
            <p:nvPr/>
          </p:nvSpPr>
          <p:spPr bwMode="auto">
            <a:xfrm rot="10800000">
              <a:off x="4228" y="8201"/>
              <a:ext cx="1133" cy="1018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56925A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4" name="AutoShape 90"/>
            <p:cNvSpPr>
              <a:spLocks noChangeArrowheads="1"/>
            </p:cNvSpPr>
            <p:nvPr/>
          </p:nvSpPr>
          <p:spPr bwMode="auto">
            <a:xfrm rot="10800000">
              <a:off x="3149" y="8201"/>
              <a:ext cx="1133" cy="1018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56925A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5" name="AutoShape 91"/>
            <p:cNvSpPr>
              <a:spLocks noChangeArrowheads="1"/>
            </p:cNvSpPr>
            <p:nvPr/>
          </p:nvSpPr>
          <p:spPr bwMode="auto">
            <a:xfrm>
              <a:off x="2608" y="8201"/>
              <a:ext cx="1133" cy="1018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56925A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6" name="AutoShape 92"/>
            <p:cNvSpPr>
              <a:spLocks noChangeArrowheads="1"/>
            </p:cNvSpPr>
            <p:nvPr/>
          </p:nvSpPr>
          <p:spPr bwMode="auto">
            <a:xfrm>
              <a:off x="3689" y="8201"/>
              <a:ext cx="1133" cy="1018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56925A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67" name="Group 16"/>
            <p:cNvGrpSpPr>
              <a:grpSpLocks/>
            </p:cNvGrpSpPr>
            <p:nvPr/>
          </p:nvGrpSpPr>
          <p:grpSpPr bwMode="auto">
            <a:xfrm>
              <a:off x="2418" y="2529"/>
              <a:ext cx="4690" cy="2054"/>
              <a:chOff x="2418" y="2379"/>
              <a:chExt cx="4690" cy="2054"/>
            </a:xfrm>
            <a:grpFill/>
          </p:grpSpPr>
          <p:grpSp>
            <p:nvGrpSpPr>
              <p:cNvPr id="82" name="Group 23"/>
              <p:cNvGrpSpPr>
                <a:grpSpLocks/>
              </p:cNvGrpSpPr>
              <p:nvPr/>
            </p:nvGrpSpPr>
            <p:grpSpPr bwMode="auto">
              <a:xfrm>
                <a:off x="2418" y="2379"/>
                <a:ext cx="2215" cy="2025"/>
                <a:chOff x="2418" y="2394"/>
                <a:chExt cx="2215" cy="2025"/>
              </a:xfrm>
              <a:grpFill/>
            </p:grpSpPr>
            <p:sp>
              <p:nvSpPr>
                <p:cNvPr id="89" name="AutoShape 4"/>
                <p:cNvSpPr>
                  <a:spLocks noChangeArrowheads="1"/>
                </p:cNvSpPr>
                <p:nvPr/>
              </p:nvSpPr>
              <p:spPr bwMode="auto">
                <a:xfrm rot="10800000">
                  <a:off x="3497" y="3400"/>
                  <a:ext cx="1134" cy="1019"/>
                </a:xfrm>
                <a:prstGeom prst="triangle">
                  <a:avLst>
                    <a:gd name="adj" fmla="val 50000"/>
                  </a:avLst>
                </a:prstGeom>
                <a:grpFill/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56925A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90" name="AutoShape 5"/>
                <p:cNvSpPr>
                  <a:spLocks noChangeArrowheads="1"/>
                </p:cNvSpPr>
                <p:nvPr/>
              </p:nvSpPr>
              <p:spPr bwMode="auto">
                <a:xfrm rot="10800000">
                  <a:off x="2418" y="3400"/>
                  <a:ext cx="1135" cy="1016"/>
                </a:xfrm>
                <a:prstGeom prst="triangle">
                  <a:avLst>
                    <a:gd name="adj" fmla="val 50000"/>
                  </a:avLst>
                </a:prstGeom>
                <a:grpFill/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56925A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91" name="AutoShape 6"/>
                <p:cNvSpPr>
                  <a:spLocks noChangeArrowheads="1"/>
                </p:cNvSpPr>
                <p:nvPr/>
              </p:nvSpPr>
              <p:spPr bwMode="auto">
                <a:xfrm>
                  <a:off x="2957" y="3400"/>
                  <a:ext cx="1134" cy="1019"/>
                </a:xfrm>
                <a:prstGeom prst="triangle">
                  <a:avLst>
                    <a:gd name="adj" fmla="val 50000"/>
                  </a:avLst>
                </a:prstGeom>
                <a:grpFill/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56925A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240" name="AutoShape 7"/>
                <p:cNvSpPr>
                  <a:spLocks noChangeArrowheads="1"/>
                </p:cNvSpPr>
                <p:nvPr/>
              </p:nvSpPr>
              <p:spPr bwMode="auto">
                <a:xfrm rot="10800000">
                  <a:off x="2957" y="2394"/>
                  <a:ext cx="1134" cy="1019"/>
                </a:xfrm>
                <a:prstGeom prst="triangle">
                  <a:avLst>
                    <a:gd name="adj" fmla="val 50000"/>
                  </a:avLst>
                </a:prstGeom>
                <a:grpFill/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56925A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241" name="AutoShape 8"/>
                <p:cNvSpPr>
                  <a:spLocks noChangeArrowheads="1"/>
                </p:cNvSpPr>
                <p:nvPr/>
              </p:nvSpPr>
              <p:spPr bwMode="auto">
                <a:xfrm>
                  <a:off x="3497" y="2394"/>
                  <a:ext cx="1136" cy="1019"/>
                </a:xfrm>
                <a:prstGeom prst="triangle">
                  <a:avLst>
                    <a:gd name="adj" fmla="val 50000"/>
                  </a:avLst>
                </a:prstGeom>
                <a:grpFill/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56925A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10242" name="AutoShape 9"/>
                <p:cNvSpPr>
                  <a:spLocks noChangeArrowheads="1"/>
                </p:cNvSpPr>
                <p:nvPr/>
              </p:nvSpPr>
              <p:spPr bwMode="auto">
                <a:xfrm>
                  <a:off x="2418" y="2394"/>
                  <a:ext cx="1133" cy="1019"/>
                </a:xfrm>
                <a:prstGeom prst="triangle">
                  <a:avLst>
                    <a:gd name="adj" fmla="val 50000"/>
                  </a:avLst>
                </a:prstGeom>
                <a:grpFill/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56925A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  <p:sp>
            <p:nvSpPr>
              <p:cNvPr id="83" name="AutoShape 93"/>
              <p:cNvSpPr>
                <a:spLocks noChangeArrowheads="1"/>
              </p:cNvSpPr>
              <p:nvPr/>
            </p:nvSpPr>
            <p:spPr bwMode="auto">
              <a:xfrm rot="10800000">
                <a:off x="4355" y="2394"/>
                <a:ext cx="1133" cy="1018"/>
              </a:xfrm>
              <a:prstGeom prst="triangle">
                <a:avLst>
                  <a:gd name="adj" fmla="val 50000"/>
                </a:avLst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56925A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4" name="AutoShape 94"/>
              <p:cNvSpPr>
                <a:spLocks noChangeArrowheads="1"/>
              </p:cNvSpPr>
              <p:nvPr/>
            </p:nvSpPr>
            <p:spPr bwMode="auto">
              <a:xfrm>
                <a:off x="4894" y="2394"/>
                <a:ext cx="1133" cy="1018"/>
              </a:xfrm>
              <a:prstGeom prst="triangle">
                <a:avLst>
                  <a:gd name="adj" fmla="val 50000"/>
                </a:avLst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56925A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5" name="AutoShape 95"/>
              <p:cNvSpPr>
                <a:spLocks noChangeArrowheads="1"/>
              </p:cNvSpPr>
              <p:nvPr/>
            </p:nvSpPr>
            <p:spPr bwMode="auto">
              <a:xfrm rot="10800000">
                <a:off x="5975" y="3415"/>
                <a:ext cx="1133" cy="1017"/>
              </a:xfrm>
              <a:prstGeom prst="triangle">
                <a:avLst>
                  <a:gd name="adj" fmla="val 50000"/>
                </a:avLst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56925A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6" name="AutoShape 96"/>
              <p:cNvSpPr>
                <a:spLocks noChangeArrowheads="1"/>
              </p:cNvSpPr>
              <p:nvPr/>
            </p:nvSpPr>
            <p:spPr bwMode="auto">
              <a:xfrm rot="10800000">
                <a:off x="4894" y="3415"/>
                <a:ext cx="1133" cy="1018"/>
              </a:xfrm>
              <a:prstGeom prst="triangle">
                <a:avLst>
                  <a:gd name="adj" fmla="val 50000"/>
                </a:avLst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56925A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7" name="AutoShape 97"/>
              <p:cNvSpPr>
                <a:spLocks noChangeArrowheads="1"/>
              </p:cNvSpPr>
              <p:nvPr/>
            </p:nvSpPr>
            <p:spPr bwMode="auto">
              <a:xfrm>
                <a:off x="5435" y="3415"/>
                <a:ext cx="1133" cy="1016"/>
              </a:xfrm>
              <a:prstGeom prst="triangle">
                <a:avLst>
                  <a:gd name="adj" fmla="val 50000"/>
                </a:avLst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56925A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8" name="AutoShape 98"/>
              <p:cNvSpPr>
                <a:spLocks noChangeArrowheads="1"/>
              </p:cNvSpPr>
              <p:nvPr/>
            </p:nvSpPr>
            <p:spPr bwMode="auto">
              <a:xfrm>
                <a:off x="4355" y="3415"/>
                <a:ext cx="1133" cy="1016"/>
              </a:xfrm>
              <a:prstGeom prst="triangle">
                <a:avLst>
                  <a:gd name="adj" fmla="val 50000"/>
                </a:avLst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56925A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68" name="Group 2"/>
            <p:cNvGrpSpPr>
              <a:grpSpLocks/>
            </p:cNvGrpSpPr>
            <p:nvPr/>
          </p:nvGrpSpPr>
          <p:grpSpPr bwMode="auto">
            <a:xfrm>
              <a:off x="1737" y="1179"/>
              <a:ext cx="6436" cy="2160"/>
              <a:chOff x="1737" y="1134"/>
              <a:chExt cx="6436" cy="2160"/>
            </a:xfrm>
            <a:grpFill/>
          </p:grpSpPr>
          <p:sp>
            <p:nvSpPr>
              <p:cNvPr id="69" name="AutoShape 22"/>
              <p:cNvSpPr>
                <a:spLocks noChangeArrowheads="1"/>
              </p:cNvSpPr>
              <p:nvPr/>
            </p:nvSpPr>
            <p:spPr bwMode="auto">
              <a:xfrm>
                <a:off x="7040" y="2260"/>
                <a:ext cx="1133" cy="1018"/>
              </a:xfrm>
              <a:prstGeom prst="triangle">
                <a:avLst>
                  <a:gd name="adj" fmla="val 50000"/>
                </a:avLst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56925A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70" name="AutoShape 23"/>
              <p:cNvSpPr>
                <a:spLocks noChangeArrowheads="1"/>
              </p:cNvSpPr>
              <p:nvPr/>
            </p:nvSpPr>
            <p:spPr bwMode="auto">
              <a:xfrm rot="10800000">
                <a:off x="6516" y="2275"/>
                <a:ext cx="1133" cy="1019"/>
              </a:xfrm>
              <a:prstGeom prst="triangle">
                <a:avLst>
                  <a:gd name="adj" fmla="val 50000"/>
                </a:avLst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56925A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71" name="AutoShape 24"/>
              <p:cNvSpPr>
                <a:spLocks noChangeArrowheads="1"/>
              </p:cNvSpPr>
              <p:nvPr/>
            </p:nvSpPr>
            <p:spPr bwMode="auto">
              <a:xfrm>
                <a:off x="6501" y="1256"/>
                <a:ext cx="1133" cy="1020"/>
              </a:xfrm>
              <a:prstGeom prst="triangle">
                <a:avLst>
                  <a:gd name="adj" fmla="val 50000"/>
                </a:avLst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56925A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72" name="AutoShape 25"/>
              <p:cNvSpPr>
                <a:spLocks noChangeArrowheads="1"/>
              </p:cNvSpPr>
              <p:nvPr/>
            </p:nvSpPr>
            <p:spPr bwMode="auto">
              <a:xfrm rot="10800000">
                <a:off x="5961" y="1256"/>
                <a:ext cx="1134" cy="1019"/>
              </a:xfrm>
              <a:prstGeom prst="triangle">
                <a:avLst>
                  <a:gd name="adj" fmla="val 50000"/>
                </a:avLst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56925A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73" name="AutoShape 26"/>
              <p:cNvSpPr>
                <a:spLocks noChangeArrowheads="1"/>
              </p:cNvSpPr>
              <p:nvPr/>
            </p:nvSpPr>
            <p:spPr bwMode="auto">
              <a:xfrm>
                <a:off x="5421" y="1256"/>
                <a:ext cx="1133" cy="1019"/>
              </a:xfrm>
              <a:prstGeom prst="triangle">
                <a:avLst>
                  <a:gd name="adj" fmla="val 50000"/>
                </a:avLst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56925A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74" name="AutoShape 27"/>
              <p:cNvSpPr>
                <a:spLocks noChangeArrowheads="1"/>
              </p:cNvSpPr>
              <p:nvPr/>
            </p:nvSpPr>
            <p:spPr bwMode="auto">
              <a:xfrm rot="10800000">
                <a:off x="4880" y="1256"/>
                <a:ext cx="1135" cy="1018"/>
              </a:xfrm>
              <a:prstGeom prst="triangle">
                <a:avLst>
                  <a:gd name="adj" fmla="val 50000"/>
                </a:avLst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56925A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grpSp>
            <p:nvGrpSpPr>
              <p:cNvPr id="75" name="Group 3"/>
              <p:cNvGrpSpPr>
                <a:grpSpLocks/>
              </p:cNvGrpSpPr>
              <p:nvPr/>
            </p:nvGrpSpPr>
            <p:grpSpPr bwMode="auto">
              <a:xfrm>
                <a:off x="1737" y="1134"/>
                <a:ext cx="3370" cy="2039"/>
                <a:chOff x="1737" y="1134"/>
                <a:chExt cx="3370" cy="2039"/>
              </a:xfrm>
              <a:grpFill/>
            </p:grpSpPr>
            <p:sp>
              <p:nvSpPr>
                <p:cNvPr id="76" name="AutoShape 51"/>
                <p:cNvSpPr>
                  <a:spLocks noChangeArrowheads="1"/>
                </p:cNvSpPr>
                <p:nvPr/>
              </p:nvSpPr>
              <p:spPr bwMode="auto">
                <a:xfrm>
                  <a:off x="3972" y="1134"/>
                  <a:ext cx="1135" cy="1018"/>
                </a:xfrm>
                <a:prstGeom prst="triangle">
                  <a:avLst>
                    <a:gd name="adj" fmla="val 50000"/>
                  </a:avLst>
                </a:prstGeom>
                <a:grpFill/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56925A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77" name="AutoShape 48"/>
                <p:cNvSpPr>
                  <a:spLocks noChangeArrowheads="1"/>
                </p:cNvSpPr>
                <p:nvPr/>
              </p:nvSpPr>
              <p:spPr bwMode="auto">
                <a:xfrm rot="10800000">
                  <a:off x="3387" y="1164"/>
                  <a:ext cx="1134" cy="1018"/>
                </a:xfrm>
                <a:prstGeom prst="triangle">
                  <a:avLst>
                    <a:gd name="adj" fmla="val 50000"/>
                  </a:avLst>
                </a:prstGeom>
                <a:grpFill/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56925A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78" name="AutoShape 49"/>
                <p:cNvSpPr>
                  <a:spLocks noChangeArrowheads="1"/>
                </p:cNvSpPr>
                <p:nvPr/>
              </p:nvSpPr>
              <p:spPr bwMode="auto">
                <a:xfrm>
                  <a:off x="2892" y="1134"/>
                  <a:ext cx="1133" cy="1019"/>
                </a:xfrm>
                <a:prstGeom prst="triangle">
                  <a:avLst>
                    <a:gd name="adj" fmla="val 50000"/>
                  </a:avLst>
                </a:prstGeom>
                <a:grpFill/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56925A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79" name="AutoShape 48"/>
                <p:cNvSpPr>
                  <a:spLocks noChangeArrowheads="1"/>
                </p:cNvSpPr>
                <p:nvPr/>
              </p:nvSpPr>
              <p:spPr bwMode="auto">
                <a:xfrm rot="10800000">
                  <a:off x="2307" y="1164"/>
                  <a:ext cx="1135" cy="1019"/>
                </a:xfrm>
                <a:prstGeom prst="triangle">
                  <a:avLst>
                    <a:gd name="adj" fmla="val 50000"/>
                  </a:avLst>
                </a:prstGeom>
                <a:grpFill/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56925A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80" name="AutoShape 39"/>
                <p:cNvSpPr>
                  <a:spLocks noChangeArrowheads="1"/>
                </p:cNvSpPr>
                <p:nvPr/>
              </p:nvSpPr>
              <p:spPr bwMode="auto">
                <a:xfrm>
                  <a:off x="1742" y="1134"/>
                  <a:ext cx="1133" cy="1017"/>
                </a:xfrm>
                <a:prstGeom prst="triangle">
                  <a:avLst>
                    <a:gd name="adj" fmla="val 50000"/>
                  </a:avLst>
                </a:prstGeom>
                <a:grpFill/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56925A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  <p:sp>
              <p:nvSpPr>
                <p:cNvPr id="81" name="AutoShape 46"/>
                <p:cNvSpPr>
                  <a:spLocks noChangeArrowheads="1"/>
                </p:cNvSpPr>
                <p:nvPr/>
              </p:nvSpPr>
              <p:spPr bwMode="auto">
                <a:xfrm rot="10800000">
                  <a:off x="1737" y="2155"/>
                  <a:ext cx="1135" cy="1018"/>
                </a:xfrm>
                <a:prstGeom prst="triangle">
                  <a:avLst>
                    <a:gd name="adj" fmla="val 50000"/>
                  </a:avLst>
                </a:prstGeom>
                <a:grpFill/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56925A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ru-RU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02164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6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611188" y="409923"/>
            <a:ext cx="6481092" cy="85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ts val="4500"/>
              </a:lnSpc>
              <a:defRPr/>
            </a:pPr>
            <a:r>
              <a:rPr lang="ru-RU" alt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Фигуры, построенные из </a:t>
            </a:r>
            <a:r>
              <a:rPr lang="ru-RU" altLang="ru-RU" sz="4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гексатрионов</a:t>
            </a:r>
            <a:endParaRPr lang="ru-RU" altLang="ru-RU" sz="4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1384431" y="1549865"/>
            <a:ext cx="4843753" cy="5161742"/>
            <a:chOff x="1384431" y="1549865"/>
            <a:chExt cx="4843753" cy="5161742"/>
          </a:xfrm>
        </p:grpSpPr>
        <p:pic>
          <p:nvPicPr>
            <p:cNvPr id="10242" name="Picture 2" descr="C:\Users\admin\Desktop\Гексамино и гексатрион\Зинкина_Гексамино и гексатрион\doc202566597_437294274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4700"/>
                      </a14:imgEffect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545" r="23193"/>
            <a:stretch/>
          </p:blipFill>
          <p:spPr bwMode="auto">
            <a:xfrm>
              <a:off x="1384431" y="1549865"/>
              <a:ext cx="2235200" cy="2472737"/>
            </a:xfrm>
            <a:prstGeom prst="snip2Diag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88900" algn="tl" rotWithShape="0">
                <a:srgbClr val="000000">
                  <a:alpha val="45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 prst="divot"/>
              <a:contourClr>
                <a:srgbClr val="FFFFFF"/>
              </a:contourClr>
            </a:sp3d>
            <a:extLst/>
          </p:spPr>
        </p:pic>
        <p:pic>
          <p:nvPicPr>
            <p:cNvPr id="10243" name="Picture 3" descr="C:\Users\admin\Desktop\Гексамино и гексатрион\Зинкина_Гексамино и гексатрион\IMG_6098.jp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4127591" y="1576671"/>
              <a:ext cx="2043948" cy="1362632"/>
            </a:xfrm>
            <a:prstGeom prst="snip2Diag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88900" algn="tl" rotWithShape="0">
                <a:srgbClr val="000000">
                  <a:alpha val="45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 prst="divot"/>
              <a:contourClr>
                <a:srgbClr val="FFFFFF"/>
              </a:contourClr>
            </a:sp3d>
            <a:extLst/>
          </p:spPr>
        </p:pic>
        <p:pic>
          <p:nvPicPr>
            <p:cNvPr id="10245" name="Picture 5" descr="C:\Users\admin\Desktop\Гексамино и гексатрион\Зинкина_Гексамино и гексатрион\IMG_6102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635" t="3226" r="5083" b="5838"/>
            <a:stretch/>
          </p:blipFill>
          <p:spPr bwMode="auto">
            <a:xfrm>
              <a:off x="4164977" y="3143611"/>
              <a:ext cx="2006562" cy="1718193"/>
            </a:xfrm>
            <a:prstGeom prst="snip2Diag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88900" algn="tl" rotWithShape="0">
                <a:srgbClr val="000000">
                  <a:alpha val="45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 prst="divot"/>
              <a:contourClr>
                <a:srgbClr val="FFFFFF"/>
              </a:contourClr>
            </a:sp3d>
            <a:extLst/>
          </p:spPr>
        </p:pic>
        <p:pic>
          <p:nvPicPr>
            <p:cNvPr id="8" name="Picture 3" descr="C:\Users\admin\Desktop\Гексамино и гексатрион\Зинкина_Гексамино и гексатрион\Фотки\P_20160219_210924_1.jpg"/>
            <p:cNvPicPr>
              <a:picLocks noChangeAspect="1" noChangeArrowheads="1"/>
            </p:cNvPicPr>
            <p:nvPr/>
          </p:nvPicPr>
          <p:blipFill rotWithShape="1">
            <a:blip r:embed="rId8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260" r="5865" b="2027"/>
            <a:stretch/>
          </p:blipFill>
          <p:spPr bwMode="auto">
            <a:xfrm flipH="1">
              <a:off x="1441121" y="4261015"/>
              <a:ext cx="2178510" cy="2260734"/>
            </a:xfrm>
            <a:prstGeom prst="snip2Diag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88900" algn="tl" rotWithShape="0">
                <a:srgbClr val="000000">
                  <a:alpha val="45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pic>
          <p:nvPicPr>
            <p:cNvPr id="7" name="Picture 2" descr="C:\Users\admin\Desktop\Гексамино и гексатрион\Зинкина_Гексамино и гексатрион\Фотки\P_20160219_205357_1.jpg"/>
            <p:cNvPicPr>
              <a:picLocks noChangeAspect="1" noChangeArrowheads="1"/>
            </p:cNvPicPr>
            <p:nvPr/>
          </p:nvPicPr>
          <p:blipFill rotWithShape="1">
            <a:blip r:embed="rId9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419" t="5555" r="13224" b="19056"/>
            <a:stretch/>
          </p:blipFill>
          <p:spPr bwMode="auto">
            <a:xfrm flipH="1">
              <a:off x="4127591" y="5055423"/>
              <a:ext cx="2100593" cy="1656184"/>
            </a:xfrm>
            <a:prstGeom prst="snip2Diag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88900" algn="tl" rotWithShape="0">
                <a:srgbClr val="000000">
                  <a:alpha val="45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</p:grpSp>
    </p:spTree>
    <p:extLst>
      <p:ext uri="{BB962C8B-B14F-4D97-AF65-F5344CB8AC3E}">
        <p14:creationId xmlns:p14="http://schemas.microsoft.com/office/powerpoint/2010/main" val="759662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611188" y="409923"/>
            <a:ext cx="6481092" cy="85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ts val="4500"/>
              </a:lnSpc>
              <a:defRPr/>
            </a:pPr>
            <a:r>
              <a:rPr lang="ru-RU" alt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Фигуры, построенные из гексамино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3" name="Группа 2"/>
          <p:cNvGrpSpPr/>
          <p:nvPr/>
        </p:nvGrpSpPr>
        <p:grpSpPr>
          <a:xfrm>
            <a:off x="1396821" y="1413244"/>
            <a:ext cx="5263411" cy="5417046"/>
            <a:chOff x="1396821" y="1413244"/>
            <a:chExt cx="5263411" cy="5417046"/>
          </a:xfrm>
        </p:grpSpPr>
        <p:pic>
          <p:nvPicPr>
            <p:cNvPr id="1026" name="Picture 3" descr="C:\Users\admin\Desktop\Yp6-GDzA88I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2952" y="3731221"/>
              <a:ext cx="2376264" cy="141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7248" y="1500453"/>
              <a:ext cx="2542984" cy="19845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2" descr="C:\Users\admin\Desktop\seEsBOpOwys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2952" y="5160157"/>
              <a:ext cx="2376264" cy="1670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0" name="Picture 3" descr="C:\Users\admin\Desktop\Ix8NzF3eJCQ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83" t="2429" r="1845" b="3239"/>
            <a:stretch>
              <a:fillRect/>
            </a:stretch>
          </p:blipFill>
          <p:spPr bwMode="auto">
            <a:xfrm flipH="1">
              <a:off x="1396821" y="1413244"/>
              <a:ext cx="2432395" cy="23197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2" name="Picture 4" descr="D:\Ленуша\Внеурочная деятельность по предмету\Конференции\Гексамино и гексатрион\Зинкина_Гексамино и гексатрион\Фотки\P_20160330_211459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06" t="3110" r="821" b="1196"/>
            <a:stretch>
              <a:fillRect/>
            </a:stretch>
          </p:blipFill>
          <p:spPr bwMode="auto">
            <a:xfrm>
              <a:off x="4241202" y="3573016"/>
              <a:ext cx="2416172" cy="3175585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600000" rev="0"/>
              </a:camera>
              <a:lightRig rig="threePt" dir="t"/>
            </a:scene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83452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Заголовок 1"/>
          <p:cNvSpPr txBox="1">
            <a:spLocks/>
          </p:cNvSpPr>
          <p:nvPr/>
        </p:nvSpPr>
        <p:spPr bwMode="auto">
          <a:xfrm>
            <a:off x="611188" y="33338"/>
            <a:ext cx="6684962" cy="85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на гексамино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5339502"/>
              </p:ext>
            </p:extLst>
          </p:nvPr>
        </p:nvGraphicFramePr>
        <p:xfrm>
          <a:off x="1187624" y="2204864"/>
          <a:ext cx="5400603" cy="4350198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415431"/>
                <a:gridCol w="415431"/>
                <a:gridCol w="415431"/>
                <a:gridCol w="415431"/>
                <a:gridCol w="415431"/>
                <a:gridCol w="415431"/>
                <a:gridCol w="415431"/>
                <a:gridCol w="415431"/>
                <a:gridCol w="415431"/>
                <a:gridCol w="415431"/>
                <a:gridCol w="415431"/>
                <a:gridCol w="415431"/>
                <a:gridCol w="415431"/>
              </a:tblGrid>
              <a:tr h="432048"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5350"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5350"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5350"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35350"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5350"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35350"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35350"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35350"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5350"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dirty="0" smtClean="0"/>
                    </a:p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827584" y="1052736"/>
            <a:ext cx="59766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№ </a:t>
            </a:r>
            <a:r>
              <a:rPr lang="ru-RU" sz="2400" b="1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Можно </a:t>
            </a: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ли сложить прямоугольник 6х7 из нарисованных фигур (каждую фигурку можно использовать один раз</a:t>
            </a:r>
            <a:r>
              <a:rPr lang="ru-RU" sz="2400" b="1" cap="all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)?</a:t>
            </a:r>
            <a:endParaRPr lang="ru-RU" sz="2400" b="1" dirty="0">
              <a:solidFill>
                <a:srgbClr val="00206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1303273"/>
              </p:ext>
            </p:extLst>
          </p:nvPr>
        </p:nvGraphicFramePr>
        <p:xfrm>
          <a:off x="1187624" y="2209488"/>
          <a:ext cx="5400603" cy="4350198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415431"/>
                <a:gridCol w="415431"/>
                <a:gridCol w="415431"/>
                <a:gridCol w="415431"/>
                <a:gridCol w="415431"/>
                <a:gridCol w="415431"/>
                <a:gridCol w="415431"/>
                <a:gridCol w="415431"/>
                <a:gridCol w="415431"/>
                <a:gridCol w="415431"/>
                <a:gridCol w="415431"/>
                <a:gridCol w="415431"/>
                <a:gridCol w="415431"/>
              </a:tblGrid>
              <a:tr h="432048"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5350"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5350"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5350"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35350"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5350"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</a:tr>
              <a:tr h="435350"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35350"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</a:tr>
              <a:tr h="435350"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5350"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dirty="0" smtClean="0"/>
                    </a:p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Группа 87"/>
          <p:cNvGrpSpPr>
            <a:grpSpLocks/>
          </p:cNvGrpSpPr>
          <p:nvPr/>
        </p:nvGrpSpPr>
        <p:grpSpPr bwMode="auto">
          <a:xfrm rot="-494979">
            <a:off x="1004888" y="1285875"/>
            <a:ext cx="3584575" cy="4740275"/>
            <a:chOff x="1078044" y="1579509"/>
            <a:chExt cx="3584203" cy="4713431"/>
          </a:xfrm>
        </p:grpSpPr>
        <p:sp>
          <p:nvSpPr>
            <p:cNvPr id="7" name="Содержимое 2"/>
            <p:cNvSpPr txBox="1">
              <a:spLocks/>
            </p:cNvSpPr>
            <p:nvPr/>
          </p:nvSpPr>
          <p:spPr bwMode="auto">
            <a:xfrm>
              <a:off x="1078044" y="1579509"/>
              <a:ext cx="3584203" cy="4713431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>
              <a:normAutofit/>
            </a:bodyPr>
            <a:lstStyle>
              <a:lvl1pPr marL="0" indent="0" algn="ctr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ct val="0"/>
                </a:spcBef>
                <a:defRPr/>
              </a:pPr>
              <a:r>
                <a:rPr lang="ru-RU" sz="2000" b="1" u="sng" dirty="0" smtClean="0">
                  <a:solidFill>
                    <a:schemeClr val="tx1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№ 2</a:t>
              </a:r>
              <a:r>
                <a:rPr lang="ru-RU" sz="2000" b="1" dirty="0" smtClean="0">
                  <a:solidFill>
                    <a:schemeClr val="tx1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. </a:t>
              </a:r>
              <a:r>
                <a:rPr lang="ru-RU" sz="2000" dirty="0" smtClean="0">
                  <a:solidFill>
                    <a:schemeClr val="tx1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Какие из фигур не могут</a:t>
              </a:r>
            </a:p>
            <a:p>
              <a:pPr>
                <a:spcBef>
                  <a:spcPct val="0"/>
                </a:spcBef>
                <a:defRPr/>
              </a:pPr>
              <a:r>
                <a:rPr lang="ru-RU" sz="2000" dirty="0">
                  <a:solidFill>
                    <a:schemeClr val="tx1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lang="ru-RU" sz="2000" dirty="0" smtClean="0">
                  <a:solidFill>
                    <a:schemeClr val="tx1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      быть развертками куба?</a:t>
              </a:r>
              <a:endPara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>
                <a:defRPr/>
              </a:pPr>
              <a:endPara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>
                <a:defRPr/>
              </a:pPr>
              <a:endParaRPr lang="ru-RU" sz="20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pPr>
                <a:defRPr/>
              </a:pPr>
              <a:endParaRPr lang="ru-RU" sz="20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pPr>
                <a:defRPr/>
              </a:pPr>
              <a:endParaRPr lang="ru-RU" sz="20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pPr>
                <a:defRPr/>
              </a:pPr>
              <a:endParaRPr lang="ru-RU" sz="20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l">
                <a:defRPr/>
              </a:pPr>
              <a:r>
                <a:rPr lang="ru-RU" sz="20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    А            В          С          </a:t>
              </a:r>
              <a:r>
                <a:rPr lang="en-US" sz="20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D</a:t>
              </a:r>
              <a:endPara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>
                <a:defRPr/>
              </a:pPr>
              <a:r>
                <a:rPr lang="ru-RU" sz="2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 </a:t>
              </a:r>
            </a:p>
            <a:p>
              <a:pPr>
                <a:defRPr/>
              </a:pPr>
              <a:r>
                <a:rPr lang="ru-RU" sz="20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Ответ</a:t>
              </a:r>
              <a:r>
                <a:rPr lang="ru-RU" sz="2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: фигура </a:t>
              </a:r>
              <a:r>
                <a:rPr lang="en-US" sz="2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ru-RU" sz="2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.</a:t>
              </a:r>
            </a:p>
          </p:txBody>
        </p:sp>
        <p:grpSp>
          <p:nvGrpSpPr>
            <p:cNvPr id="11319" name="Группа 1"/>
            <p:cNvGrpSpPr>
              <a:grpSpLocks/>
            </p:cNvGrpSpPr>
            <p:nvPr/>
          </p:nvGrpSpPr>
          <p:grpSpPr bwMode="auto">
            <a:xfrm rot="7573">
              <a:off x="1228492" y="2797568"/>
              <a:ext cx="3270257" cy="1131887"/>
              <a:chOff x="1083083" y="3645025"/>
              <a:chExt cx="3270257" cy="1131887"/>
            </a:xfrm>
          </p:grpSpPr>
          <p:grpSp>
            <p:nvGrpSpPr>
              <p:cNvPr id="9" name="Group 22"/>
              <p:cNvGrpSpPr>
                <a:grpSpLocks/>
              </p:cNvGrpSpPr>
              <p:nvPr/>
            </p:nvGrpSpPr>
            <p:grpSpPr bwMode="auto">
              <a:xfrm rot="16200000">
                <a:off x="3462752" y="3818064"/>
                <a:ext cx="1063625" cy="717550"/>
                <a:chOff x="8531" y="7836"/>
                <a:chExt cx="2108" cy="1659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10" name="Rectangle 28"/>
                <p:cNvSpPr>
                  <a:spLocks noChangeArrowheads="1"/>
                </p:cNvSpPr>
                <p:nvPr/>
              </p:nvSpPr>
              <p:spPr bwMode="auto">
                <a:xfrm>
                  <a:off x="8531" y="8389"/>
                  <a:ext cx="527" cy="553"/>
                </a:xfrm>
                <a:prstGeom prst="rect">
                  <a:avLst/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" name="Rectangle 27"/>
                <p:cNvSpPr>
                  <a:spLocks noChangeArrowheads="1"/>
                </p:cNvSpPr>
                <p:nvPr/>
              </p:nvSpPr>
              <p:spPr bwMode="auto">
                <a:xfrm>
                  <a:off x="9058" y="8389"/>
                  <a:ext cx="527" cy="553"/>
                </a:xfrm>
                <a:prstGeom prst="rect">
                  <a:avLst/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3" name="Rectangle 26"/>
                <p:cNvSpPr>
                  <a:spLocks noChangeArrowheads="1"/>
                </p:cNvSpPr>
                <p:nvPr/>
              </p:nvSpPr>
              <p:spPr bwMode="auto">
                <a:xfrm>
                  <a:off x="9585" y="8389"/>
                  <a:ext cx="527" cy="553"/>
                </a:xfrm>
                <a:prstGeom prst="rect">
                  <a:avLst/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4" name="Rectangle 25"/>
                <p:cNvSpPr>
                  <a:spLocks noChangeArrowheads="1"/>
                </p:cNvSpPr>
                <p:nvPr/>
              </p:nvSpPr>
              <p:spPr bwMode="auto">
                <a:xfrm>
                  <a:off x="10112" y="8389"/>
                  <a:ext cx="527" cy="553"/>
                </a:xfrm>
                <a:prstGeom prst="rect">
                  <a:avLst/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5" name="Rectangle 24"/>
                <p:cNvSpPr>
                  <a:spLocks noChangeArrowheads="1"/>
                </p:cNvSpPr>
                <p:nvPr/>
              </p:nvSpPr>
              <p:spPr bwMode="auto">
                <a:xfrm>
                  <a:off x="10112" y="7836"/>
                  <a:ext cx="527" cy="553"/>
                </a:xfrm>
                <a:prstGeom prst="rect">
                  <a:avLst/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6" name="Rectangle 23"/>
                <p:cNvSpPr>
                  <a:spLocks noChangeArrowheads="1"/>
                </p:cNvSpPr>
                <p:nvPr/>
              </p:nvSpPr>
              <p:spPr bwMode="auto">
                <a:xfrm>
                  <a:off x="10112" y="8942"/>
                  <a:ext cx="527" cy="553"/>
                </a:xfrm>
                <a:prstGeom prst="rect">
                  <a:avLst/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7" name="Group 1"/>
              <p:cNvGrpSpPr>
                <a:grpSpLocks/>
              </p:cNvGrpSpPr>
              <p:nvPr/>
            </p:nvGrpSpPr>
            <p:grpSpPr bwMode="auto">
              <a:xfrm rot="5400000">
                <a:off x="927508" y="3800610"/>
                <a:ext cx="1063625" cy="752475"/>
                <a:chOff x="8531" y="12315"/>
                <a:chExt cx="2108" cy="1659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18" name="Rectangle 7"/>
                <p:cNvSpPr>
                  <a:spLocks noChangeArrowheads="1"/>
                </p:cNvSpPr>
                <p:nvPr/>
              </p:nvSpPr>
              <p:spPr bwMode="auto">
                <a:xfrm>
                  <a:off x="9058" y="12868"/>
                  <a:ext cx="527" cy="553"/>
                </a:xfrm>
                <a:prstGeom prst="rect">
                  <a:avLst/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" name="Rectangle 6"/>
                <p:cNvSpPr>
                  <a:spLocks noChangeArrowheads="1"/>
                </p:cNvSpPr>
                <p:nvPr/>
              </p:nvSpPr>
              <p:spPr bwMode="auto">
                <a:xfrm>
                  <a:off x="9585" y="12868"/>
                  <a:ext cx="527" cy="553"/>
                </a:xfrm>
                <a:prstGeom prst="rect">
                  <a:avLst/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" name="Rectangle 5"/>
                <p:cNvSpPr>
                  <a:spLocks noChangeArrowheads="1"/>
                </p:cNvSpPr>
                <p:nvPr/>
              </p:nvSpPr>
              <p:spPr bwMode="auto">
                <a:xfrm>
                  <a:off x="10112" y="12868"/>
                  <a:ext cx="527" cy="553"/>
                </a:xfrm>
                <a:prstGeom prst="rect">
                  <a:avLst/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" name="Rectangle 4"/>
                <p:cNvSpPr>
                  <a:spLocks noChangeArrowheads="1"/>
                </p:cNvSpPr>
                <p:nvPr/>
              </p:nvSpPr>
              <p:spPr bwMode="auto">
                <a:xfrm>
                  <a:off x="9585" y="12315"/>
                  <a:ext cx="527" cy="553"/>
                </a:xfrm>
                <a:prstGeom prst="rect">
                  <a:avLst/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2" name="Rectangle 3"/>
                <p:cNvSpPr>
                  <a:spLocks noChangeArrowheads="1"/>
                </p:cNvSpPr>
                <p:nvPr/>
              </p:nvSpPr>
              <p:spPr bwMode="auto">
                <a:xfrm>
                  <a:off x="9585" y="13421"/>
                  <a:ext cx="527" cy="553"/>
                </a:xfrm>
                <a:prstGeom prst="rect">
                  <a:avLst/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" name="Rectangle 2"/>
                <p:cNvSpPr>
                  <a:spLocks noChangeArrowheads="1"/>
                </p:cNvSpPr>
                <p:nvPr/>
              </p:nvSpPr>
              <p:spPr bwMode="auto">
                <a:xfrm>
                  <a:off x="8531" y="12868"/>
                  <a:ext cx="527" cy="553"/>
                </a:xfrm>
                <a:prstGeom prst="rect">
                  <a:avLst/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4" name="Group 15"/>
              <p:cNvGrpSpPr>
                <a:grpSpLocks/>
              </p:cNvGrpSpPr>
              <p:nvPr/>
            </p:nvGrpSpPr>
            <p:grpSpPr bwMode="auto">
              <a:xfrm>
                <a:off x="2771694" y="3645025"/>
                <a:ext cx="544512" cy="1063625"/>
                <a:chOff x="10010" y="13464"/>
                <a:chExt cx="1054" cy="2197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25" name="Rectangle 21"/>
                <p:cNvSpPr>
                  <a:spLocks noChangeArrowheads="1"/>
                </p:cNvSpPr>
                <p:nvPr/>
              </p:nvSpPr>
              <p:spPr bwMode="auto">
                <a:xfrm>
                  <a:off x="10537" y="13464"/>
                  <a:ext cx="527" cy="553"/>
                </a:xfrm>
                <a:prstGeom prst="rect">
                  <a:avLst/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" name="Rectangle 20"/>
                <p:cNvSpPr>
                  <a:spLocks noChangeArrowheads="1"/>
                </p:cNvSpPr>
                <p:nvPr/>
              </p:nvSpPr>
              <p:spPr bwMode="auto">
                <a:xfrm>
                  <a:off x="10537" y="14002"/>
                  <a:ext cx="527" cy="553"/>
                </a:xfrm>
                <a:prstGeom prst="rect">
                  <a:avLst/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7" name="Rectangle 19"/>
                <p:cNvSpPr>
                  <a:spLocks noChangeArrowheads="1"/>
                </p:cNvSpPr>
                <p:nvPr/>
              </p:nvSpPr>
              <p:spPr bwMode="auto">
                <a:xfrm>
                  <a:off x="10537" y="14555"/>
                  <a:ext cx="527" cy="553"/>
                </a:xfrm>
                <a:prstGeom prst="rect">
                  <a:avLst/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8" name="Rectangle 18"/>
                <p:cNvSpPr>
                  <a:spLocks noChangeArrowheads="1"/>
                </p:cNvSpPr>
                <p:nvPr/>
              </p:nvSpPr>
              <p:spPr bwMode="auto">
                <a:xfrm>
                  <a:off x="10537" y="15108"/>
                  <a:ext cx="527" cy="553"/>
                </a:xfrm>
                <a:prstGeom prst="rect">
                  <a:avLst/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9" name="Rectangle 17"/>
                <p:cNvSpPr>
                  <a:spLocks noChangeArrowheads="1"/>
                </p:cNvSpPr>
                <p:nvPr/>
              </p:nvSpPr>
              <p:spPr bwMode="auto">
                <a:xfrm>
                  <a:off x="10010" y="14555"/>
                  <a:ext cx="527" cy="553"/>
                </a:xfrm>
                <a:prstGeom prst="rect">
                  <a:avLst/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0" name="Rectangle 16"/>
                <p:cNvSpPr>
                  <a:spLocks noChangeArrowheads="1"/>
                </p:cNvSpPr>
                <p:nvPr/>
              </p:nvSpPr>
              <p:spPr bwMode="auto">
                <a:xfrm>
                  <a:off x="10010" y="14002"/>
                  <a:ext cx="527" cy="553"/>
                </a:xfrm>
                <a:prstGeom prst="rect">
                  <a:avLst/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31" name="Group 8"/>
              <p:cNvGrpSpPr>
                <a:grpSpLocks/>
              </p:cNvGrpSpPr>
              <p:nvPr/>
            </p:nvGrpSpPr>
            <p:grpSpPr bwMode="auto">
              <a:xfrm>
                <a:off x="1875170" y="3645025"/>
                <a:ext cx="774700" cy="1131887"/>
                <a:chOff x="3491" y="12998"/>
                <a:chExt cx="1581" cy="2212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32" name="Rectangle 14"/>
                <p:cNvSpPr>
                  <a:spLocks noChangeArrowheads="1"/>
                </p:cNvSpPr>
                <p:nvPr/>
              </p:nvSpPr>
              <p:spPr bwMode="auto">
                <a:xfrm>
                  <a:off x="3491" y="12998"/>
                  <a:ext cx="527" cy="553"/>
                </a:xfrm>
                <a:prstGeom prst="rect">
                  <a:avLst/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3" name="Rectangle 13"/>
                <p:cNvSpPr>
                  <a:spLocks noChangeArrowheads="1"/>
                </p:cNvSpPr>
                <p:nvPr/>
              </p:nvSpPr>
              <p:spPr bwMode="auto">
                <a:xfrm>
                  <a:off x="4018" y="12998"/>
                  <a:ext cx="527" cy="553"/>
                </a:xfrm>
                <a:prstGeom prst="rect">
                  <a:avLst/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" name="Rectangle 12"/>
                <p:cNvSpPr>
                  <a:spLocks noChangeArrowheads="1"/>
                </p:cNvSpPr>
                <p:nvPr/>
              </p:nvSpPr>
              <p:spPr bwMode="auto">
                <a:xfrm>
                  <a:off x="4018" y="13551"/>
                  <a:ext cx="527" cy="553"/>
                </a:xfrm>
                <a:prstGeom prst="rect">
                  <a:avLst/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5" name="Rectangle 11"/>
                <p:cNvSpPr>
                  <a:spLocks noChangeArrowheads="1"/>
                </p:cNvSpPr>
                <p:nvPr/>
              </p:nvSpPr>
              <p:spPr bwMode="auto">
                <a:xfrm>
                  <a:off x="4018" y="14104"/>
                  <a:ext cx="527" cy="553"/>
                </a:xfrm>
                <a:prstGeom prst="rect">
                  <a:avLst/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6" name="Rectangle 10"/>
                <p:cNvSpPr>
                  <a:spLocks noChangeArrowheads="1"/>
                </p:cNvSpPr>
                <p:nvPr/>
              </p:nvSpPr>
              <p:spPr bwMode="auto">
                <a:xfrm>
                  <a:off x="4018" y="14657"/>
                  <a:ext cx="527" cy="553"/>
                </a:xfrm>
                <a:prstGeom prst="rect">
                  <a:avLst/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7" name="Rectangle 9"/>
                <p:cNvSpPr>
                  <a:spLocks noChangeArrowheads="1"/>
                </p:cNvSpPr>
                <p:nvPr/>
              </p:nvSpPr>
              <p:spPr bwMode="auto">
                <a:xfrm>
                  <a:off x="4545" y="14657"/>
                  <a:ext cx="527" cy="553"/>
                </a:xfrm>
                <a:prstGeom prst="rect">
                  <a:avLst/>
                </a:prstGeom>
                <a:grp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3" name="Группа 2"/>
          <p:cNvGrpSpPr>
            <a:grpSpLocks/>
          </p:cNvGrpSpPr>
          <p:nvPr/>
        </p:nvGrpSpPr>
        <p:grpSpPr bwMode="auto">
          <a:xfrm rot="513944">
            <a:off x="5024438" y="1301750"/>
            <a:ext cx="3536950" cy="4708525"/>
            <a:chOff x="4603504" y="1411298"/>
            <a:chExt cx="3537115" cy="4805614"/>
          </a:xfrm>
        </p:grpSpPr>
        <p:sp>
          <p:nvSpPr>
            <p:cNvPr id="8" name="Содержимое 3"/>
            <p:cNvSpPr txBox="1">
              <a:spLocks/>
            </p:cNvSpPr>
            <p:nvPr/>
          </p:nvSpPr>
          <p:spPr>
            <a:xfrm>
              <a:off x="4616419" y="1411298"/>
              <a:ext cx="3524200" cy="4805614"/>
            </a:xfrm>
            <a:prstGeom prst="rect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>
              <a:normAutofit fontScale="92500" lnSpcReduction="10000"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32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65113" indent="-173038" algn="just">
                <a:buNone/>
                <a:defRPr/>
              </a:pPr>
              <a:r>
                <a:rPr lang="ru-RU" sz="2200" b="1" u="sng" dirty="0" smtClean="0">
                  <a:latin typeface="Times New Roman" pitchFamily="18" charset="0"/>
                  <a:cs typeface="Times New Roman" pitchFamily="18" charset="0"/>
                </a:rPr>
                <a:t>№3</a:t>
              </a:r>
              <a:r>
                <a:rPr lang="ru-RU" sz="2200" dirty="0" smtClean="0">
                  <a:latin typeface="Times New Roman" pitchFamily="18" charset="0"/>
                  <a:cs typeface="Times New Roman" pitchFamily="18" charset="0"/>
                </a:rPr>
                <a:t>.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О</a:t>
              </a:r>
              <a:r>
                <a:rPr lang="ru-RU" sz="2200" dirty="0" smtClean="0">
                  <a:latin typeface="Times New Roman" pitchFamily="18" charset="0"/>
                  <a:cs typeface="Times New Roman" pitchFamily="18" charset="0"/>
                </a:rPr>
                <a:t>пределите, какая грань куба является верхней, если закрашена нижняя </a:t>
              </a:r>
              <a:r>
                <a:rPr lang="ru-RU" sz="2200" dirty="0">
                  <a:latin typeface="Times New Roman" pitchFamily="18" charset="0"/>
                  <a:cs typeface="Times New Roman" pitchFamily="18" charset="0"/>
                </a:rPr>
                <a:t>грань?</a:t>
              </a:r>
              <a:endParaRPr lang="ru-RU" sz="2200" dirty="0" smtClean="0">
                <a:latin typeface="Times New Roman" pitchFamily="18" charset="0"/>
                <a:cs typeface="Times New Roman" pitchFamily="18" charset="0"/>
              </a:endParaRPr>
            </a:p>
            <a:p>
              <a:pPr>
                <a:buFont typeface="Arial" charset="0"/>
                <a:buNone/>
                <a:defRPr/>
              </a:pPr>
              <a:endParaRPr lang="ru-RU" sz="2000" dirty="0" smtClean="0">
                <a:latin typeface="Times New Roman" pitchFamily="18" charset="0"/>
                <a:cs typeface="Times New Roman" pitchFamily="18" charset="0"/>
              </a:endParaRPr>
            </a:p>
            <a:p>
              <a:pPr>
                <a:buFont typeface="Arial" charset="0"/>
                <a:buNone/>
                <a:defRPr/>
              </a:pPr>
              <a:endParaRPr lang="ru-RU" sz="2000" dirty="0" smtClean="0">
                <a:latin typeface="Times New Roman" pitchFamily="18" charset="0"/>
                <a:cs typeface="Times New Roman" pitchFamily="18" charset="0"/>
              </a:endParaRPr>
            </a:p>
            <a:p>
              <a:pPr>
                <a:buFont typeface="Arial" charset="0"/>
                <a:buNone/>
                <a:defRPr/>
              </a:pPr>
              <a:endParaRPr lang="ru-RU" sz="2000" dirty="0" smtClean="0">
                <a:latin typeface="Times New Roman" pitchFamily="18" charset="0"/>
                <a:cs typeface="Times New Roman" pitchFamily="18" charset="0"/>
              </a:endParaRPr>
            </a:p>
            <a:p>
              <a:pPr>
                <a:buFont typeface="Arial" charset="0"/>
                <a:buNone/>
                <a:defRPr/>
              </a:pPr>
              <a:endParaRPr lang="ru-RU" sz="2000" dirty="0" smtClean="0">
                <a:latin typeface="Times New Roman" pitchFamily="18" charset="0"/>
                <a:cs typeface="Times New Roman" pitchFamily="18" charset="0"/>
              </a:endParaRPr>
            </a:p>
            <a:p>
              <a:pPr>
                <a:buFont typeface="Arial" charset="0"/>
                <a:buNone/>
                <a:defRPr/>
              </a:pPr>
              <a:endParaRPr lang="ru-RU" sz="2000" dirty="0" smtClean="0">
                <a:latin typeface="Times New Roman" pitchFamily="18" charset="0"/>
                <a:cs typeface="Times New Roman" pitchFamily="18" charset="0"/>
              </a:endParaRPr>
            </a:p>
            <a:p>
              <a:pPr>
                <a:buFont typeface="Arial" charset="0"/>
                <a:buNone/>
                <a:defRPr/>
              </a:pPr>
              <a:endParaRPr lang="ru-RU" sz="2000" dirty="0" smtClean="0">
                <a:latin typeface="Times New Roman" pitchFamily="18" charset="0"/>
                <a:cs typeface="Times New Roman" pitchFamily="18" charset="0"/>
              </a:endParaRPr>
            </a:p>
            <a:p>
              <a:pPr>
                <a:buFont typeface="Arial" charset="0"/>
                <a:buNone/>
                <a:defRPr/>
              </a:pPr>
              <a:endParaRPr lang="ru-RU" sz="2000" dirty="0" smtClean="0">
                <a:latin typeface="Times New Roman" pitchFamily="18" charset="0"/>
                <a:cs typeface="Times New Roman" pitchFamily="18" charset="0"/>
              </a:endParaRPr>
            </a:p>
            <a:p>
              <a:pPr>
                <a:buFont typeface="Arial" charset="0"/>
                <a:buNone/>
                <a:defRPr/>
              </a:pPr>
              <a:endParaRPr lang="ru-RU" sz="2000" dirty="0" smtClean="0">
                <a:latin typeface="Times New Roman" pitchFamily="18" charset="0"/>
                <a:cs typeface="Times New Roman" pitchFamily="18" charset="0"/>
              </a:endParaRPr>
            </a:p>
            <a:p>
              <a:pPr>
                <a:buFont typeface="Arial" charset="0"/>
                <a:buNone/>
                <a:defRPr/>
              </a:pPr>
              <a:endParaRPr lang="ru-RU" sz="2000" dirty="0" smtClean="0">
                <a:latin typeface="Times New Roman" pitchFamily="18" charset="0"/>
                <a:cs typeface="Times New Roman" pitchFamily="18" charset="0"/>
              </a:endParaRPr>
            </a:p>
            <a:p>
              <a:pPr>
                <a:buFont typeface="Arial" charset="0"/>
                <a:buNone/>
                <a:defRPr/>
              </a:pPr>
              <a:endParaRPr lang="ru-RU" sz="2000" dirty="0" smtClean="0">
                <a:latin typeface="Times New Roman" pitchFamily="18" charset="0"/>
                <a:cs typeface="Times New Roman" pitchFamily="18" charset="0"/>
              </a:endParaRPr>
            </a:p>
            <a:p>
              <a:pPr>
                <a:lnSpc>
                  <a:spcPct val="120000"/>
                </a:lnSpc>
                <a:spcBef>
                  <a:spcPts val="0"/>
                </a:spcBef>
                <a:buFont typeface="Arial" charset="0"/>
                <a:buNone/>
                <a:defRPr/>
              </a:pPr>
              <a:r>
                <a:rPr lang="ru-RU" b="1" dirty="0" smtClean="0"/>
                <a:t> </a:t>
              </a:r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Ответ: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 а) 1; б) 5; в) 4; г) 4. </a:t>
              </a:r>
              <a:endParaRPr lang="ru-RU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1273" name="Group 32"/>
            <p:cNvGrpSpPr>
              <a:grpSpLocks noChangeAspect="1"/>
            </p:cNvGrpSpPr>
            <p:nvPr/>
          </p:nvGrpSpPr>
          <p:grpSpPr bwMode="auto">
            <a:xfrm>
              <a:off x="4603504" y="2773444"/>
              <a:ext cx="3424880" cy="2700249"/>
              <a:chOff x="2177" y="7800"/>
              <a:chExt cx="5629" cy="4438"/>
            </a:xfrm>
          </p:grpSpPr>
          <p:sp>
            <p:nvSpPr>
              <p:cNvPr id="11274" name="AutoShape 79"/>
              <p:cNvSpPr>
                <a:spLocks noChangeAspect="1" noChangeArrowheads="1" noTextEdit="1"/>
              </p:cNvSpPr>
              <p:nvPr/>
            </p:nvSpPr>
            <p:spPr bwMode="auto">
              <a:xfrm>
                <a:off x="2177" y="8049"/>
                <a:ext cx="5629" cy="41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Rectangle 75"/>
              <p:cNvSpPr>
                <a:spLocks noChangeArrowheads="1"/>
              </p:cNvSpPr>
              <p:nvPr/>
            </p:nvSpPr>
            <p:spPr bwMode="auto">
              <a:xfrm>
                <a:off x="3710" y="8588"/>
                <a:ext cx="522" cy="52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Rectangle 72"/>
              <p:cNvSpPr>
                <a:spLocks noChangeArrowheads="1"/>
              </p:cNvSpPr>
              <p:nvPr/>
            </p:nvSpPr>
            <p:spPr bwMode="auto">
              <a:xfrm>
                <a:off x="6226" y="8045"/>
                <a:ext cx="524" cy="52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77" name="Rectangle 71"/>
              <p:cNvSpPr>
                <a:spLocks noChangeArrowheads="1"/>
              </p:cNvSpPr>
              <p:nvPr/>
            </p:nvSpPr>
            <p:spPr bwMode="auto">
              <a:xfrm>
                <a:off x="6235" y="9096"/>
                <a:ext cx="524" cy="5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>
                  <a:latin typeface="Arial" charset="0"/>
                </a:endParaRPr>
              </a:p>
            </p:txBody>
          </p:sp>
          <p:sp>
            <p:nvSpPr>
              <p:cNvPr id="11278" name="Rectangle 70"/>
              <p:cNvSpPr>
                <a:spLocks noChangeArrowheads="1"/>
              </p:cNvSpPr>
              <p:nvPr/>
            </p:nvSpPr>
            <p:spPr bwMode="auto">
              <a:xfrm>
                <a:off x="7283" y="8573"/>
                <a:ext cx="522" cy="52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>
                  <a:latin typeface="Arial" charset="0"/>
                </a:endParaRPr>
              </a:p>
            </p:txBody>
          </p:sp>
          <p:sp>
            <p:nvSpPr>
              <p:cNvPr id="11279" name="Rectangle 69"/>
              <p:cNvSpPr>
                <a:spLocks noChangeArrowheads="1"/>
              </p:cNvSpPr>
              <p:nvPr/>
            </p:nvSpPr>
            <p:spPr bwMode="auto">
              <a:xfrm>
                <a:off x="6759" y="8573"/>
                <a:ext cx="523" cy="5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>
                  <a:latin typeface="Arial" charset="0"/>
                </a:endParaRPr>
              </a:p>
            </p:txBody>
          </p:sp>
          <p:sp>
            <p:nvSpPr>
              <p:cNvPr id="11280" name="Rectangle 68"/>
              <p:cNvSpPr>
                <a:spLocks noChangeArrowheads="1"/>
              </p:cNvSpPr>
              <p:nvPr/>
            </p:nvSpPr>
            <p:spPr bwMode="auto">
              <a:xfrm>
                <a:off x="6235" y="8573"/>
                <a:ext cx="524" cy="5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>
                  <a:latin typeface="Arial" charset="0"/>
                </a:endParaRPr>
              </a:p>
            </p:txBody>
          </p:sp>
          <p:sp>
            <p:nvSpPr>
              <p:cNvPr id="11281" name="Rectangle 67"/>
              <p:cNvSpPr>
                <a:spLocks noChangeArrowheads="1"/>
              </p:cNvSpPr>
              <p:nvPr/>
            </p:nvSpPr>
            <p:spPr bwMode="auto">
              <a:xfrm>
                <a:off x="5712" y="8573"/>
                <a:ext cx="524" cy="52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>
                  <a:latin typeface="Arial" charset="0"/>
                </a:endParaRPr>
              </a:p>
            </p:txBody>
          </p:sp>
          <p:sp>
            <p:nvSpPr>
              <p:cNvPr id="11282" name="Rectangle 66"/>
              <p:cNvSpPr>
                <a:spLocks noChangeArrowheads="1"/>
              </p:cNvSpPr>
              <p:nvPr/>
            </p:nvSpPr>
            <p:spPr bwMode="auto">
              <a:xfrm>
                <a:off x="4010" y="11191"/>
                <a:ext cx="523" cy="5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>
                  <a:latin typeface="Arial" charset="0"/>
                </a:endParaRPr>
              </a:p>
            </p:txBody>
          </p:sp>
          <p:sp>
            <p:nvSpPr>
              <p:cNvPr id="11283" name="Rectangle 65"/>
              <p:cNvSpPr>
                <a:spLocks noChangeArrowheads="1"/>
              </p:cNvSpPr>
              <p:nvPr/>
            </p:nvSpPr>
            <p:spPr bwMode="auto">
              <a:xfrm>
                <a:off x="3486" y="11191"/>
                <a:ext cx="523" cy="5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>
                  <a:latin typeface="Arial" charset="0"/>
                </a:endParaRPr>
              </a:p>
            </p:txBody>
          </p:sp>
          <p:sp>
            <p:nvSpPr>
              <p:cNvPr id="11284" name="Rectangle 64"/>
              <p:cNvSpPr>
                <a:spLocks noChangeArrowheads="1"/>
              </p:cNvSpPr>
              <p:nvPr/>
            </p:nvSpPr>
            <p:spPr bwMode="auto">
              <a:xfrm>
                <a:off x="2963" y="11191"/>
                <a:ext cx="523" cy="5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>
                  <a:latin typeface="Arial" charset="0"/>
                </a:endParaRPr>
              </a:p>
            </p:txBody>
          </p:sp>
          <p:sp>
            <p:nvSpPr>
              <p:cNvPr id="55" name="Rectangle 63"/>
              <p:cNvSpPr>
                <a:spLocks noChangeArrowheads="1"/>
              </p:cNvSpPr>
              <p:nvPr/>
            </p:nvSpPr>
            <p:spPr bwMode="auto">
              <a:xfrm>
                <a:off x="2955" y="11185"/>
                <a:ext cx="522" cy="522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86" name="Rectangle 62"/>
              <p:cNvSpPr>
                <a:spLocks noChangeArrowheads="1"/>
              </p:cNvSpPr>
              <p:nvPr/>
            </p:nvSpPr>
            <p:spPr bwMode="auto">
              <a:xfrm>
                <a:off x="6759" y="11714"/>
                <a:ext cx="524" cy="52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>
                  <a:latin typeface="Arial" charset="0"/>
                </a:endParaRPr>
              </a:p>
            </p:txBody>
          </p:sp>
          <p:sp>
            <p:nvSpPr>
              <p:cNvPr id="11287" name="Rectangle 61"/>
              <p:cNvSpPr>
                <a:spLocks noChangeArrowheads="1"/>
              </p:cNvSpPr>
              <p:nvPr/>
            </p:nvSpPr>
            <p:spPr bwMode="auto">
              <a:xfrm>
                <a:off x="6235" y="10667"/>
                <a:ext cx="524" cy="5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>
                  <a:latin typeface="Arial" charset="0"/>
                </a:endParaRPr>
              </a:p>
            </p:txBody>
          </p:sp>
          <p:sp>
            <p:nvSpPr>
              <p:cNvPr id="58" name="Rectangle 60"/>
              <p:cNvSpPr>
                <a:spLocks noChangeArrowheads="1"/>
              </p:cNvSpPr>
              <p:nvPr/>
            </p:nvSpPr>
            <p:spPr bwMode="auto">
              <a:xfrm>
                <a:off x="7275" y="11186"/>
                <a:ext cx="522" cy="522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89" name="Rectangle 59"/>
              <p:cNvSpPr>
                <a:spLocks noChangeArrowheads="1"/>
              </p:cNvSpPr>
              <p:nvPr/>
            </p:nvSpPr>
            <p:spPr bwMode="auto">
              <a:xfrm>
                <a:off x="6759" y="11191"/>
                <a:ext cx="523" cy="5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>
                  <a:latin typeface="Arial" charset="0"/>
                </a:endParaRPr>
              </a:p>
            </p:txBody>
          </p:sp>
          <p:sp>
            <p:nvSpPr>
              <p:cNvPr id="11290" name="Rectangle 58"/>
              <p:cNvSpPr>
                <a:spLocks noChangeArrowheads="1"/>
              </p:cNvSpPr>
              <p:nvPr/>
            </p:nvSpPr>
            <p:spPr bwMode="auto">
              <a:xfrm>
                <a:off x="6235" y="11191"/>
                <a:ext cx="524" cy="5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>
                  <a:latin typeface="Arial" charset="0"/>
                </a:endParaRPr>
              </a:p>
            </p:txBody>
          </p:sp>
          <p:sp>
            <p:nvSpPr>
              <p:cNvPr id="11291" name="Rectangle 57"/>
              <p:cNvSpPr>
                <a:spLocks noChangeArrowheads="1"/>
              </p:cNvSpPr>
              <p:nvPr/>
            </p:nvSpPr>
            <p:spPr bwMode="auto">
              <a:xfrm>
                <a:off x="5712" y="11191"/>
                <a:ext cx="524" cy="5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>
                  <a:latin typeface="Arial" charset="0"/>
                </a:endParaRPr>
              </a:p>
            </p:txBody>
          </p:sp>
          <p:sp>
            <p:nvSpPr>
              <p:cNvPr id="11292" name="Text Box 56"/>
              <p:cNvSpPr txBox="1">
                <a:spLocks noChangeArrowheads="1"/>
              </p:cNvSpPr>
              <p:nvPr/>
            </p:nvSpPr>
            <p:spPr bwMode="auto">
              <a:xfrm>
                <a:off x="2669" y="8595"/>
                <a:ext cx="524" cy="5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ru-RU" altLang="ru-RU" sz="1100">
                    <a:ea typeface="Calibri" pitchFamily="34" charset="0"/>
                    <a:cs typeface="Times New Roman" pitchFamily="18" charset="0"/>
                  </a:rPr>
                  <a:t>1</a:t>
                </a:r>
                <a:endParaRPr lang="ru-RU" altLang="ru-RU" sz="1800">
                  <a:latin typeface="Arial" charset="0"/>
                  <a:ea typeface="Calibri" pitchFamily="34" charset="0"/>
                </a:endParaRPr>
              </a:p>
            </p:txBody>
          </p:sp>
          <p:sp>
            <p:nvSpPr>
              <p:cNvPr id="11293" name="Text Box 55"/>
              <p:cNvSpPr txBox="1">
                <a:spLocks noChangeArrowheads="1"/>
              </p:cNvSpPr>
              <p:nvPr/>
            </p:nvSpPr>
            <p:spPr bwMode="auto">
              <a:xfrm>
                <a:off x="3193" y="8071"/>
                <a:ext cx="523" cy="52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ru-RU" altLang="ru-RU" sz="1100">
                    <a:ea typeface="Calibri" pitchFamily="34" charset="0"/>
                    <a:cs typeface="Times New Roman" pitchFamily="18" charset="0"/>
                  </a:rPr>
                  <a:t>4</a:t>
                </a:r>
                <a:endParaRPr lang="ru-RU" altLang="ru-RU" sz="1800">
                  <a:latin typeface="Arial" charset="0"/>
                  <a:ea typeface="Calibri" pitchFamily="34" charset="0"/>
                </a:endParaRPr>
              </a:p>
            </p:txBody>
          </p:sp>
          <p:sp>
            <p:nvSpPr>
              <p:cNvPr id="11294" name="Text Box 54"/>
              <p:cNvSpPr txBox="1">
                <a:spLocks noChangeArrowheads="1"/>
              </p:cNvSpPr>
              <p:nvPr/>
            </p:nvSpPr>
            <p:spPr bwMode="auto">
              <a:xfrm>
                <a:off x="3193" y="8595"/>
                <a:ext cx="523" cy="5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ru-RU" altLang="ru-RU" sz="1100">
                    <a:ea typeface="Calibri" pitchFamily="34" charset="0"/>
                    <a:cs typeface="Times New Roman" pitchFamily="18" charset="0"/>
                  </a:rPr>
                  <a:t>2</a:t>
                </a:r>
                <a:endParaRPr lang="ru-RU" altLang="ru-RU" sz="1800">
                  <a:latin typeface="Arial" charset="0"/>
                  <a:ea typeface="Calibri" pitchFamily="34" charset="0"/>
                </a:endParaRPr>
              </a:p>
            </p:txBody>
          </p:sp>
          <p:sp>
            <p:nvSpPr>
              <p:cNvPr id="11295" name="Text Box 53"/>
              <p:cNvSpPr txBox="1">
                <a:spLocks noChangeArrowheads="1"/>
              </p:cNvSpPr>
              <p:nvPr/>
            </p:nvSpPr>
            <p:spPr bwMode="auto">
              <a:xfrm>
                <a:off x="4240" y="8595"/>
                <a:ext cx="523" cy="5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ru-RU" altLang="ru-RU" sz="1100">
                    <a:ea typeface="Calibri" pitchFamily="34" charset="0"/>
                    <a:cs typeface="Times New Roman" pitchFamily="18" charset="0"/>
                  </a:rPr>
                  <a:t>5</a:t>
                </a:r>
                <a:endParaRPr lang="ru-RU" altLang="ru-RU" sz="1800">
                  <a:latin typeface="Arial" charset="0"/>
                  <a:ea typeface="Calibri" pitchFamily="34" charset="0"/>
                </a:endParaRPr>
              </a:p>
            </p:txBody>
          </p:sp>
          <p:sp>
            <p:nvSpPr>
              <p:cNvPr id="11296" name="Text Box 52"/>
              <p:cNvSpPr txBox="1">
                <a:spLocks noChangeArrowheads="1"/>
              </p:cNvSpPr>
              <p:nvPr/>
            </p:nvSpPr>
            <p:spPr bwMode="auto">
              <a:xfrm>
                <a:off x="4240" y="9118"/>
                <a:ext cx="523" cy="52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ru-RU" altLang="ru-RU" sz="1100">
                    <a:ea typeface="Calibri" pitchFamily="34" charset="0"/>
                    <a:cs typeface="Times New Roman" pitchFamily="18" charset="0"/>
                  </a:rPr>
                  <a:t>3</a:t>
                </a:r>
                <a:endParaRPr lang="ru-RU" altLang="ru-RU" sz="1800">
                  <a:latin typeface="Arial" charset="0"/>
                  <a:ea typeface="Calibri" pitchFamily="34" charset="0"/>
                </a:endParaRPr>
              </a:p>
            </p:txBody>
          </p:sp>
          <p:sp>
            <p:nvSpPr>
              <p:cNvPr id="11297" name="Text Box 51"/>
              <p:cNvSpPr txBox="1">
                <a:spLocks noChangeArrowheads="1"/>
              </p:cNvSpPr>
              <p:nvPr/>
            </p:nvSpPr>
            <p:spPr bwMode="auto">
              <a:xfrm>
                <a:off x="5712" y="8573"/>
                <a:ext cx="523" cy="5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ru-RU" altLang="ru-RU" sz="1100">
                    <a:ea typeface="Calibri" pitchFamily="34" charset="0"/>
                    <a:cs typeface="Times New Roman" pitchFamily="18" charset="0"/>
                  </a:rPr>
                  <a:t>4</a:t>
                </a:r>
                <a:endParaRPr lang="ru-RU" altLang="ru-RU" sz="1800">
                  <a:latin typeface="Arial" charset="0"/>
                  <a:ea typeface="Calibri" pitchFamily="34" charset="0"/>
                </a:endParaRPr>
              </a:p>
            </p:txBody>
          </p:sp>
          <p:sp>
            <p:nvSpPr>
              <p:cNvPr id="11298" name="Text Box 50"/>
              <p:cNvSpPr txBox="1">
                <a:spLocks noChangeArrowheads="1"/>
              </p:cNvSpPr>
              <p:nvPr/>
            </p:nvSpPr>
            <p:spPr bwMode="auto">
              <a:xfrm>
                <a:off x="6235" y="8573"/>
                <a:ext cx="524" cy="5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ru-RU" altLang="ru-RU" sz="1100">
                    <a:ea typeface="Calibri" pitchFamily="34" charset="0"/>
                    <a:cs typeface="Times New Roman" pitchFamily="18" charset="0"/>
                  </a:rPr>
                  <a:t>1</a:t>
                </a:r>
                <a:endParaRPr lang="ru-RU" altLang="ru-RU" sz="1800">
                  <a:latin typeface="Arial" charset="0"/>
                  <a:ea typeface="Calibri" pitchFamily="34" charset="0"/>
                </a:endParaRPr>
              </a:p>
            </p:txBody>
          </p:sp>
          <p:sp>
            <p:nvSpPr>
              <p:cNvPr id="11299" name="Text Box 49"/>
              <p:cNvSpPr txBox="1">
                <a:spLocks noChangeArrowheads="1"/>
              </p:cNvSpPr>
              <p:nvPr/>
            </p:nvSpPr>
            <p:spPr bwMode="auto">
              <a:xfrm>
                <a:off x="6759" y="8573"/>
                <a:ext cx="524" cy="5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ru-RU" altLang="ru-RU" sz="1100">
                    <a:ea typeface="Calibri" pitchFamily="34" charset="0"/>
                    <a:cs typeface="Times New Roman" pitchFamily="18" charset="0"/>
                  </a:rPr>
                  <a:t>3</a:t>
                </a:r>
                <a:endParaRPr lang="ru-RU" altLang="ru-RU" sz="1800">
                  <a:latin typeface="Arial" charset="0"/>
                  <a:ea typeface="Calibri" pitchFamily="34" charset="0"/>
                </a:endParaRPr>
              </a:p>
            </p:txBody>
          </p:sp>
          <p:sp>
            <p:nvSpPr>
              <p:cNvPr id="11300" name="Text Box 48"/>
              <p:cNvSpPr txBox="1">
                <a:spLocks noChangeArrowheads="1"/>
              </p:cNvSpPr>
              <p:nvPr/>
            </p:nvSpPr>
            <p:spPr bwMode="auto">
              <a:xfrm>
                <a:off x="7283" y="8573"/>
                <a:ext cx="523" cy="52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ru-RU" altLang="ru-RU" sz="1100">
                    <a:ea typeface="Calibri" pitchFamily="34" charset="0"/>
                    <a:cs typeface="Times New Roman" pitchFamily="18" charset="0"/>
                  </a:rPr>
                  <a:t>2</a:t>
                </a:r>
                <a:endParaRPr lang="ru-RU" altLang="ru-RU" sz="1800">
                  <a:latin typeface="Arial" charset="0"/>
                  <a:ea typeface="Calibri" pitchFamily="34" charset="0"/>
                </a:endParaRPr>
              </a:p>
            </p:txBody>
          </p:sp>
          <p:sp>
            <p:nvSpPr>
              <p:cNvPr id="11301" name="Text Box 47"/>
              <p:cNvSpPr txBox="1">
                <a:spLocks noChangeArrowheads="1"/>
              </p:cNvSpPr>
              <p:nvPr/>
            </p:nvSpPr>
            <p:spPr bwMode="auto">
              <a:xfrm>
                <a:off x="6235" y="9096"/>
                <a:ext cx="524" cy="52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ru-RU" altLang="ru-RU" sz="1100">
                    <a:ea typeface="Calibri" pitchFamily="34" charset="0"/>
                    <a:cs typeface="Times New Roman" pitchFamily="18" charset="0"/>
                  </a:rPr>
                  <a:t>5</a:t>
                </a:r>
                <a:endParaRPr lang="ru-RU" altLang="ru-RU" sz="1800">
                  <a:latin typeface="Arial" charset="0"/>
                  <a:ea typeface="Calibri" pitchFamily="34" charset="0"/>
                </a:endParaRPr>
              </a:p>
            </p:txBody>
          </p:sp>
          <p:sp>
            <p:nvSpPr>
              <p:cNvPr id="11302" name="Text Box 46"/>
              <p:cNvSpPr txBox="1">
                <a:spLocks noChangeArrowheads="1"/>
              </p:cNvSpPr>
              <p:nvPr/>
            </p:nvSpPr>
            <p:spPr bwMode="auto">
              <a:xfrm>
                <a:off x="2439" y="11190"/>
                <a:ext cx="524" cy="52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ru-RU" altLang="ru-RU" sz="1100">
                    <a:ea typeface="Calibri" pitchFamily="34" charset="0"/>
                    <a:cs typeface="Times New Roman" pitchFamily="18" charset="0"/>
                  </a:rPr>
                  <a:t>1</a:t>
                </a:r>
                <a:endParaRPr lang="ru-RU" altLang="ru-RU" sz="1800">
                  <a:latin typeface="Arial" charset="0"/>
                  <a:ea typeface="Calibri" pitchFamily="34" charset="0"/>
                </a:endParaRPr>
              </a:p>
            </p:txBody>
          </p:sp>
          <p:sp>
            <p:nvSpPr>
              <p:cNvPr id="11303" name="Text Box 45"/>
              <p:cNvSpPr txBox="1">
                <a:spLocks noChangeArrowheads="1"/>
              </p:cNvSpPr>
              <p:nvPr/>
            </p:nvSpPr>
            <p:spPr bwMode="auto">
              <a:xfrm>
                <a:off x="3486" y="11191"/>
                <a:ext cx="523" cy="5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ru-RU" altLang="ru-RU" sz="1100">
                    <a:ea typeface="Calibri" pitchFamily="34" charset="0"/>
                    <a:cs typeface="Times New Roman" pitchFamily="18" charset="0"/>
                  </a:rPr>
                  <a:t>2</a:t>
                </a:r>
                <a:endParaRPr lang="ru-RU" altLang="ru-RU" sz="1800">
                  <a:latin typeface="Arial" charset="0"/>
                  <a:ea typeface="Calibri" pitchFamily="34" charset="0"/>
                </a:endParaRPr>
              </a:p>
            </p:txBody>
          </p:sp>
          <p:sp>
            <p:nvSpPr>
              <p:cNvPr id="11304" name="Text Box 44"/>
              <p:cNvSpPr txBox="1">
                <a:spLocks noChangeArrowheads="1"/>
              </p:cNvSpPr>
              <p:nvPr/>
            </p:nvSpPr>
            <p:spPr bwMode="auto">
              <a:xfrm>
                <a:off x="4019" y="10667"/>
                <a:ext cx="513" cy="52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ru-RU" altLang="ru-RU" sz="1100">
                    <a:ea typeface="Calibri" pitchFamily="34" charset="0"/>
                    <a:cs typeface="Times New Roman" pitchFamily="18" charset="0"/>
                  </a:rPr>
                  <a:t>3</a:t>
                </a:r>
                <a:endParaRPr lang="ru-RU" altLang="ru-RU" sz="1800">
                  <a:latin typeface="Arial" charset="0"/>
                  <a:ea typeface="Calibri" pitchFamily="34" charset="0"/>
                </a:endParaRPr>
              </a:p>
            </p:txBody>
          </p:sp>
          <p:sp>
            <p:nvSpPr>
              <p:cNvPr id="11305" name="Text Box 43"/>
              <p:cNvSpPr txBox="1">
                <a:spLocks noChangeArrowheads="1"/>
              </p:cNvSpPr>
              <p:nvPr/>
            </p:nvSpPr>
            <p:spPr bwMode="auto">
              <a:xfrm>
                <a:off x="4009" y="11714"/>
                <a:ext cx="523" cy="5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ru-RU" altLang="ru-RU" sz="1100">
                    <a:ea typeface="Calibri" pitchFamily="34" charset="0"/>
                    <a:cs typeface="Times New Roman" pitchFamily="18" charset="0"/>
                  </a:rPr>
                  <a:t>5</a:t>
                </a:r>
                <a:endParaRPr lang="ru-RU" altLang="ru-RU" sz="1800">
                  <a:latin typeface="Arial" charset="0"/>
                  <a:ea typeface="Calibri" pitchFamily="34" charset="0"/>
                </a:endParaRPr>
              </a:p>
            </p:txBody>
          </p:sp>
          <p:sp>
            <p:nvSpPr>
              <p:cNvPr id="11306" name="Text Box 42"/>
              <p:cNvSpPr txBox="1">
                <a:spLocks noChangeArrowheads="1"/>
              </p:cNvSpPr>
              <p:nvPr/>
            </p:nvSpPr>
            <p:spPr bwMode="auto">
              <a:xfrm>
                <a:off x="5712" y="11191"/>
                <a:ext cx="523" cy="5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ru-RU" altLang="ru-RU" sz="1100">
                    <a:ea typeface="Calibri" pitchFamily="34" charset="0"/>
                    <a:cs typeface="Times New Roman" pitchFamily="18" charset="0"/>
                  </a:rPr>
                  <a:t>5</a:t>
                </a:r>
                <a:endParaRPr lang="ru-RU" altLang="ru-RU" sz="1800">
                  <a:latin typeface="Arial" charset="0"/>
                  <a:ea typeface="Calibri" pitchFamily="34" charset="0"/>
                </a:endParaRPr>
              </a:p>
            </p:txBody>
          </p:sp>
          <p:sp>
            <p:nvSpPr>
              <p:cNvPr id="11307" name="Text Box 41"/>
              <p:cNvSpPr txBox="1">
                <a:spLocks noChangeArrowheads="1"/>
              </p:cNvSpPr>
              <p:nvPr/>
            </p:nvSpPr>
            <p:spPr bwMode="auto">
              <a:xfrm>
                <a:off x="6235" y="11191"/>
                <a:ext cx="524" cy="5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ru-RU" altLang="ru-RU" sz="1100">
                    <a:ea typeface="Calibri" pitchFamily="34" charset="0"/>
                    <a:cs typeface="Times New Roman" pitchFamily="18" charset="0"/>
                  </a:rPr>
                  <a:t>4</a:t>
                </a:r>
                <a:endParaRPr lang="ru-RU" altLang="ru-RU" sz="1800">
                  <a:latin typeface="Arial" charset="0"/>
                  <a:ea typeface="Calibri" pitchFamily="34" charset="0"/>
                </a:endParaRPr>
              </a:p>
            </p:txBody>
          </p:sp>
          <p:sp>
            <p:nvSpPr>
              <p:cNvPr id="11308" name="Text Box 40"/>
              <p:cNvSpPr txBox="1">
                <a:spLocks noChangeArrowheads="1"/>
              </p:cNvSpPr>
              <p:nvPr/>
            </p:nvSpPr>
            <p:spPr bwMode="auto">
              <a:xfrm>
                <a:off x="6235" y="10667"/>
                <a:ext cx="524" cy="52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ru-RU" altLang="ru-RU" sz="1100">
                    <a:ea typeface="Calibri" pitchFamily="34" charset="0"/>
                    <a:cs typeface="Times New Roman" pitchFamily="18" charset="0"/>
                  </a:rPr>
                  <a:t>3</a:t>
                </a:r>
                <a:endParaRPr lang="ru-RU" altLang="ru-RU" sz="1800">
                  <a:latin typeface="Arial" charset="0"/>
                  <a:ea typeface="Calibri" pitchFamily="34" charset="0"/>
                </a:endParaRPr>
              </a:p>
            </p:txBody>
          </p:sp>
          <p:sp>
            <p:nvSpPr>
              <p:cNvPr id="11309" name="Text Box 39"/>
              <p:cNvSpPr txBox="1">
                <a:spLocks noChangeArrowheads="1"/>
              </p:cNvSpPr>
              <p:nvPr/>
            </p:nvSpPr>
            <p:spPr bwMode="auto">
              <a:xfrm>
                <a:off x="6759" y="11191"/>
                <a:ext cx="524" cy="5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ru-RU" altLang="ru-RU" sz="1100">
                    <a:ea typeface="Calibri" pitchFamily="34" charset="0"/>
                    <a:cs typeface="Times New Roman" pitchFamily="18" charset="0"/>
                  </a:rPr>
                  <a:t>2</a:t>
                </a:r>
                <a:endParaRPr lang="ru-RU" altLang="ru-RU" sz="1800">
                  <a:latin typeface="Arial" charset="0"/>
                  <a:ea typeface="Calibri" pitchFamily="34" charset="0"/>
                </a:endParaRPr>
              </a:p>
            </p:txBody>
          </p:sp>
          <p:sp>
            <p:nvSpPr>
              <p:cNvPr id="11310" name="Text Box 38"/>
              <p:cNvSpPr txBox="1">
                <a:spLocks noChangeArrowheads="1"/>
              </p:cNvSpPr>
              <p:nvPr/>
            </p:nvSpPr>
            <p:spPr bwMode="auto">
              <a:xfrm>
                <a:off x="6759" y="11714"/>
                <a:ext cx="524" cy="52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ru-RU" altLang="ru-RU" sz="1100">
                    <a:ea typeface="Calibri" pitchFamily="34" charset="0"/>
                    <a:cs typeface="Times New Roman" pitchFamily="18" charset="0"/>
                  </a:rPr>
                  <a:t>1</a:t>
                </a:r>
                <a:endParaRPr lang="ru-RU" altLang="ru-RU" sz="1800">
                  <a:latin typeface="Arial" charset="0"/>
                  <a:ea typeface="Calibri" pitchFamily="34" charset="0"/>
                </a:endParaRPr>
              </a:p>
            </p:txBody>
          </p:sp>
          <p:sp>
            <p:nvSpPr>
              <p:cNvPr id="81" name="Text Box 37"/>
              <p:cNvSpPr txBox="1">
                <a:spLocks noChangeArrowheads="1"/>
              </p:cNvSpPr>
              <p:nvPr/>
            </p:nvSpPr>
            <p:spPr bwMode="auto">
              <a:xfrm>
                <a:off x="2330" y="7795"/>
                <a:ext cx="391" cy="522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r>
                  <a:rPr lang="ru-RU" sz="1600" b="1" i="1" dirty="0"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а</a:t>
                </a:r>
                <a:endParaRPr lang="ru-RU" sz="28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" name="Text Box 36"/>
              <p:cNvSpPr txBox="1">
                <a:spLocks noChangeArrowheads="1"/>
              </p:cNvSpPr>
              <p:nvPr/>
            </p:nvSpPr>
            <p:spPr bwMode="auto">
              <a:xfrm>
                <a:off x="5248" y="7812"/>
                <a:ext cx="394" cy="509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r>
                  <a:rPr lang="ru-RU" sz="1600" b="1" i="1" dirty="0"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б</a:t>
                </a:r>
                <a:endParaRPr lang="ru-RU" sz="28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3" name="Text Box 35"/>
              <p:cNvSpPr txBox="1">
                <a:spLocks noChangeArrowheads="1"/>
              </p:cNvSpPr>
              <p:nvPr/>
            </p:nvSpPr>
            <p:spPr bwMode="auto">
              <a:xfrm>
                <a:off x="2367" y="10016"/>
                <a:ext cx="394" cy="511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r>
                  <a:rPr lang="ru-RU" sz="1600" b="1" i="1" dirty="0"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в</a:t>
                </a:r>
                <a:endParaRPr lang="ru-RU" sz="28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4" name="Text Box 34"/>
              <p:cNvSpPr txBox="1">
                <a:spLocks noChangeArrowheads="1"/>
              </p:cNvSpPr>
              <p:nvPr/>
            </p:nvSpPr>
            <p:spPr bwMode="auto">
              <a:xfrm>
                <a:off x="5310" y="9979"/>
                <a:ext cx="394" cy="559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r>
                  <a:rPr lang="ru-RU" sz="1600" b="1" i="1">
                    <a:latin typeface="Times New Roman" panose="02020603050405020304" pitchFamily="18" charset="0"/>
                    <a:ea typeface="Calibri" pitchFamily="34" charset="0"/>
                    <a:cs typeface="Times New Roman" panose="02020603050405020304" pitchFamily="18" charset="0"/>
                  </a:rPr>
                  <a:t>г</a:t>
                </a:r>
                <a:endParaRPr lang="ru-RU" sz="2800" b="1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315" name="Text Box 33"/>
              <p:cNvSpPr txBox="1">
                <a:spLocks noChangeArrowheads="1"/>
              </p:cNvSpPr>
              <p:nvPr/>
            </p:nvSpPr>
            <p:spPr bwMode="auto">
              <a:xfrm>
                <a:off x="4009" y="11191"/>
                <a:ext cx="523" cy="5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ru-RU" altLang="ru-RU" sz="1100">
                    <a:ea typeface="Calibri" pitchFamily="34" charset="0"/>
                    <a:cs typeface="Times New Roman" pitchFamily="18" charset="0"/>
                  </a:rPr>
                  <a:t>4</a:t>
                </a:r>
                <a:endParaRPr lang="ru-RU" altLang="ru-RU" sz="1800">
                  <a:latin typeface="Arial" charset="0"/>
                  <a:ea typeface="Calibri" pitchFamily="34" charset="0"/>
                </a:endParaRPr>
              </a:p>
            </p:txBody>
          </p:sp>
        </p:grpSp>
      </p:grpSp>
      <p:sp>
        <p:nvSpPr>
          <p:cNvPr id="87" name="Заголовок 1"/>
          <p:cNvSpPr txBox="1">
            <a:spLocks/>
          </p:cNvSpPr>
          <p:nvPr/>
        </p:nvSpPr>
        <p:spPr bwMode="auto">
          <a:xfrm>
            <a:off x="611188" y="33338"/>
            <a:ext cx="6684962" cy="85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на гексамино</a:t>
            </a:r>
          </a:p>
        </p:txBody>
      </p:sp>
      <p:sp>
        <p:nvSpPr>
          <p:cNvPr id="89" name="Прямоугольник 6"/>
          <p:cNvSpPr>
            <a:spLocks noChangeArrowheads="1"/>
          </p:cNvSpPr>
          <p:nvPr/>
        </p:nvSpPr>
        <p:spPr bwMode="auto">
          <a:xfrm rot="21105021">
            <a:off x="1252538" y="5168900"/>
            <a:ext cx="3643312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200" b="1" dirty="0">
                <a:solidFill>
                  <a:srgbClr val="A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ru-RU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фигур гексамино являются развёртками куба.</a:t>
            </a:r>
          </a:p>
        </p:txBody>
      </p:sp>
    </p:spTree>
    <p:extLst>
      <p:ext uri="{BB962C8B-B14F-4D97-AF65-F5344CB8AC3E}">
        <p14:creationId xmlns:p14="http://schemas.microsoft.com/office/powerpoint/2010/main" val="540071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/>
      <p:bldP spid="8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611188" y="33338"/>
            <a:ext cx="6684962" cy="85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22972" y="1539944"/>
            <a:ext cx="5688632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600"/>
              </a:spcBef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выявлено </a:t>
            </a:r>
            <a:r>
              <a:rPr lang="ru-RU" sz="2400" b="1" dirty="0">
                <a:solidFill>
                  <a:srgbClr val="A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различных форм «свободных» гексамино, </a:t>
            </a:r>
            <a:r>
              <a:rPr lang="ru-RU" sz="2400" b="1" dirty="0">
                <a:solidFill>
                  <a:srgbClr val="A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видов «односторонних» гексамино, </a:t>
            </a:r>
            <a:r>
              <a:rPr lang="ru-RU" sz="2400" b="1" dirty="0">
                <a:solidFill>
                  <a:srgbClr val="A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216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 «фиксированных» гексамино и </a:t>
            </a:r>
            <a:r>
              <a:rPr lang="ru-RU" sz="2400" b="1" dirty="0">
                <a:solidFill>
                  <a:srgbClr val="A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элементов гексатриона;</a:t>
            </a:r>
          </a:p>
          <a:p>
            <a:pPr marL="342900" lvl="0" indent="-342900" algn="just">
              <a:spcBef>
                <a:spcPts val="600"/>
              </a:spcBef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проведена классификация гексамино по симметрии;</a:t>
            </a:r>
          </a:p>
          <a:p>
            <a:pPr marL="342900" lvl="0" indent="-342900" algn="just">
              <a:spcBef>
                <a:spcPts val="600"/>
              </a:spcBef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определено количество чётных и нечётных гексамино;</a:t>
            </a:r>
          </a:p>
          <a:p>
            <a:pPr marL="342900" lvl="0" indent="-342900" algn="just">
              <a:spcBef>
                <a:spcPts val="600"/>
              </a:spcBef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изготовлены модели  гексамино и гексатриона; </a:t>
            </a:r>
          </a:p>
          <a:p>
            <a:pPr marL="342900" lvl="0" indent="-342900" algn="just">
              <a:spcBef>
                <a:spcPts val="600"/>
              </a:spcBef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рассмотрены задачи и головоломки с фигурами «гексамино» и «гексатрион».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36832" y="1049171"/>
            <a:ext cx="49466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проведённого исследования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</p:txBody>
      </p:sp>
    </p:spTree>
    <p:extLst>
      <p:ext uri="{BB962C8B-B14F-4D97-AF65-F5344CB8AC3E}">
        <p14:creationId xmlns:p14="http://schemas.microsoft.com/office/powerpoint/2010/main" val="89676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4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8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 build="p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493372" y="188640"/>
            <a:ext cx="6684962" cy="85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Библиографический список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25420" y="1068438"/>
            <a:ext cx="6030416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Гарднер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 Математические новеллы. – М.: Мир, 1974 г. – 456 с. </a:t>
            </a:r>
          </a:p>
          <a:p>
            <a:pPr marL="285750" lvl="0" indent="-285750" algn="just"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Гексатрион. «Наука и жизнь», №1, 1968 г.</a:t>
            </a:r>
          </a:p>
          <a:p>
            <a:pPr marL="285750" lvl="0" indent="-285750" algn="just"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Голомб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С.В. Полимино.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Polyominoes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Пер. с англ. В. Фирсова. Предисл. и ред. И.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Яглома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– М.: Мир, 1975. – 207 с.</a:t>
            </a:r>
          </a:p>
          <a:p>
            <a:pPr marL="285750" lvl="0" indent="-285750" algn="just"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Драко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 Сфинкс. Магический квадрат. Гексатрион. Игры – головоломки. Изд. 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Папури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2009 г. – 56 с.</a:t>
            </a:r>
          </a:p>
          <a:p>
            <a:pPr marL="285750" lvl="0" indent="-285750" algn="just"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Лэнгдон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Н.,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Снейп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Ч. С математикой в путь: Пер. с англ. – М.: Педагогика, 1987. – 60 с.</a:t>
            </a:r>
          </a:p>
          <a:p>
            <a:pPr marL="285750" lvl="0" indent="-285750" algn="just"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Математический клуб «Кенгуру». Выпуск №8 (издание второе). Санкт –Петербург, 2009 г.</a:t>
            </a:r>
          </a:p>
          <a:p>
            <a:pPr marL="285750" lvl="0" indent="-285750" algn="just"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https://ru.wikipedia.org/wiki/Гексамино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http://nsportal.ru/ap/library/nauchno-tekhnicheskoe-tvorchestvo/2015/04/23/proekt-po-matematike-geksamino-i-geksatrion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http://padaread.com/?book=71835&amp;pg=22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827584" y="2636912"/>
            <a:ext cx="6048672" cy="18002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lnSpc>
                <a:spcPts val="8000"/>
              </a:lnSpc>
            </a:pPr>
            <a:r>
              <a:rPr lang="ru-RU" altLang="ru-RU" sz="9600" b="1" dirty="0" smtClean="0">
                <a:ln w="11430"/>
                <a:solidFill>
                  <a:srgbClr val="A2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anose="03010101010201010101" pitchFamily="66" charset="0"/>
                <a:cs typeface="Arial" charset="0"/>
              </a:rPr>
              <a:t>Спасибо за внимание!</a:t>
            </a:r>
          </a:p>
        </p:txBody>
      </p:sp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1849637" y="88176"/>
            <a:ext cx="7284058" cy="830997"/>
          </a:xfrm>
          <a:prstGeom prst="rect">
            <a:avLst/>
          </a:prstGeom>
          <a:gradFill>
            <a:gsLst>
              <a:gs pos="0">
                <a:srgbClr val="F7EAE1"/>
              </a:gs>
              <a:gs pos="50000">
                <a:srgbClr val="F5EDE3"/>
              </a:gs>
              <a:gs pos="100000">
                <a:schemeClr val="bg2"/>
              </a:gs>
            </a:gsLst>
            <a:lin ang="5400000" scaled="0"/>
          </a:gradFill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buNone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Всероссийский конкурс исследовательских работ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«Шаги в науку»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grpSp>
        <p:nvGrpSpPr>
          <p:cNvPr id="4" name="Группа 18"/>
          <p:cNvGrpSpPr>
            <a:grpSpLocks/>
          </p:cNvGrpSpPr>
          <p:nvPr/>
        </p:nvGrpSpPr>
        <p:grpSpPr bwMode="auto">
          <a:xfrm>
            <a:off x="-9525" y="-6350"/>
            <a:ext cx="2197100" cy="1624013"/>
            <a:chOff x="4139952" y="589239"/>
            <a:chExt cx="2376264" cy="1844824"/>
          </a:xfrm>
        </p:grpSpPr>
        <p:sp>
          <p:nvSpPr>
            <p:cNvPr id="5" name="Овал 4"/>
            <p:cNvSpPr/>
            <p:nvPr/>
          </p:nvSpPr>
          <p:spPr bwMode="auto">
            <a:xfrm>
              <a:off x="4139952" y="589239"/>
              <a:ext cx="2376264" cy="1844824"/>
            </a:xfrm>
            <a:prstGeom prst="ellipse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dist="35921" dir="2700000" algn="ctr" rotWithShape="0">
                <a:schemeClr val="bg1"/>
              </a:outerShdw>
            </a:effectLst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txBody>
            <a:bodyPr>
              <a:spAutoFit/>
              <a:sp3d extrusionH="57150">
                <a:bevelT w="38100" h="38100" prst="convex"/>
              </a:sp3d>
            </a:bodyPr>
            <a:lstStyle/>
            <a:p>
              <a:pPr>
                <a:defRPr/>
              </a:pPr>
              <a:endParaRPr lang="ru-RU" dirty="0"/>
            </a:p>
          </p:txBody>
        </p:sp>
        <p:pic>
          <p:nvPicPr>
            <p:cNvPr id="6" name="Picture 5" descr="эмблема школы ГБОУ 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2256" y="655892"/>
              <a:ext cx="2016224" cy="1625888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>
              <a:bevelT w="114300" prst="artDeco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890356" y="6381328"/>
            <a:ext cx="6120680" cy="476672"/>
          </a:xfrm>
          <a:prstGeom prst="rect">
            <a:avLst/>
          </a:prstGeom>
          <a:solidFill>
            <a:srgbClr val="FBF9F3"/>
          </a:solidFill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buNone/>
              <a:defRPr/>
            </a:pPr>
            <a:r>
              <a:rPr lang="ru-RU" altLang="ru-RU" sz="2000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Зинкина Олеся, ГБОУ СОШ №2  п.г.т. Усть-Кинельский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2988" y="1196752"/>
            <a:ext cx="5681662" cy="2640013"/>
          </a:xfrm>
        </p:spPr>
        <p:txBody>
          <a:bodyPr/>
          <a:lstStyle/>
          <a:p>
            <a:pPr algn="just" eaLnBrk="1" hangingPunct="1">
              <a:tabLst>
                <a:tab pos="442913" algn="l"/>
              </a:tabLst>
            </a:pP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Складывание из частей чего-то целого – увлекательный и захватывающий процесс. А если эти части – не просто элементы какой-нибудь головоломки, а геометрические фигуры, обладающие определенными свойствами? </a:t>
            </a:r>
          </a:p>
          <a:p>
            <a:pPr algn="just" eaLnBrk="1" hangingPunct="1">
              <a:tabLst>
                <a:tab pos="442913" algn="l"/>
              </a:tabLst>
            </a:pP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Тогда это уже не просто игра, а решение задач на распознавание и построение фигур, разбиение их на части, преобразование в новые фигуры. </a:t>
            </a:r>
            <a:endParaRPr lang="ru-RU" altLang="ru-RU" sz="20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AutoShape 11" descr="https://im1-tub-ru.yandex.net/i?id=79d53245adf27bc18ca88b51167ff002&amp;n=33&amp;h=215&amp;w=32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3076" name="AutoShape 13" descr="https://im1-tub-ru.yandex.net/i?id=79d53245adf27bc18ca88b51167ff002&amp;n=33&amp;h=215&amp;w=320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971550" y="115888"/>
            <a:ext cx="590391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</a:p>
        </p:txBody>
      </p:sp>
      <p:grpSp>
        <p:nvGrpSpPr>
          <p:cNvPr id="3078" name="Группа 8"/>
          <p:cNvGrpSpPr>
            <a:grpSpLocks/>
          </p:cNvGrpSpPr>
          <p:nvPr/>
        </p:nvGrpSpPr>
        <p:grpSpPr bwMode="auto">
          <a:xfrm>
            <a:off x="1149686" y="4077072"/>
            <a:ext cx="1758950" cy="2130425"/>
            <a:chOff x="4037158" y="1063565"/>
            <a:chExt cx="1758978" cy="2130467"/>
          </a:xfrm>
        </p:grpSpPr>
        <p:pic>
          <p:nvPicPr>
            <p:cNvPr id="3077" name="Picture 5" descr="http://technology-kaa.ucoz.ru/_si/0/87780247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7158" y="1437760"/>
              <a:ext cx="1758978" cy="1756272"/>
            </a:xfrm>
            <a:prstGeom prst="rect">
              <a:avLst/>
            </a:prstGeom>
            <a:noFill/>
            <a:ln>
              <a:noFill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cene3d>
              <a:camera prst="perspectiveFront" fov="3300000">
                <a:rot lat="486000" lon="19530000" rev="174000"/>
              </a:camera>
              <a:lightRig rig="harsh" dir="t">
                <a:rot lat="0" lon="0" rev="3000000"/>
              </a:lightRig>
            </a:scene3d>
            <a:sp3d extrusionH="254000" contourW="19050">
              <a:bevelT w="82550" h="44450" prst="angle"/>
              <a:bevelB w="82550" h="44450" prst="angle"/>
              <a:contourClr>
                <a:srgbClr val="FFFFFF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89" name="TextBox 4"/>
            <p:cNvSpPr txBox="1">
              <a:spLocks noChangeArrowheads="1"/>
            </p:cNvSpPr>
            <p:nvPr/>
          </p:nvSpPr>
          <p:spPr bwMode="auto">
            <a:xfrm rot="-207901">
              <a:off x="4037871" y="1063565"/>
              <a:ext cx="136815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00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Танграм</a:t>
              </a:r>
            </a:p>
          </p:txBody>
        </p:sp>
      </p:grpSp>
      <p:grpSp>
        <p:nvGrpSpPr>
          <p:cNvPr id="3079" name="Группа 10"/>
          <p:cNvGrpSpPr>
            <a:grpSpLocks/>
          </p:cNvGrpSpPr>
          <p:nvPr/>
        </p:nvGrpSpPr>
        <p:grpSpPr bwMode="auto">
          <a:xfrm>
            <a:off x="5321770" y="4369407"/>
            <a:ext cx="2568575" cy="1908175"/>
            <a:chOff x="6000831" y="1056329"/>
            <a:chExt cx="2568826" cy="1908685"/>
          </a:xfrm>
        </p:grpSpPr>
        <p:pic>
          <p:nvPicPr>
            <p:cNvPr id="2" name="Picture 7" descr="http://www.i-senior.cz/wp-content/uploads/927167_76918948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10779">
              <a:off x="6000831" y="1056329"/>
              <a:ext cx="2568826" cy="1707996"/>
            </a:xfrm>
            <a:prstGeom prst="rect">
              <a:avLst/>
            </a:prstGeom>
            <a:no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isometricOffAxis1Right"/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Box 12"/>
            <p:cNvSpPr txBox="1">
              <a:spLocks noChangeArrowheads="1"/>
            </p:cNvSpPr>
            <p:nvPr/>
          </p:nvSpPr>
          <p:spPr bwMode="auto">
            <a:xfrm rot="351881">
              <a:off x="6156176" y="2564904"/>
              <a:ext cx="136815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00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Домино</a:t>
              </a:r>
            </a:p>
          </p:txBody>
        </p:sp>
      </p:grpSp>
      <p:grpSp>
        <p:nvGrpSpPr>
          <p:cNvPr id="3080" name="Группа 11"/>
          <p:cNvGrpSpPr>
            <a:grpSpLocks/>
          </p:cNvGrpSpPr>
          <p:nvPr/>
        </p:nvGrpSpPr>
        <p:grpSpPr bwMode="auto">
          <a:xfrm>
            <a:off x="6930158" y="1003927"/>
            <a:ext cx="2122487" cy="1717675"/>
            <a:chOff x="6907832" y="5047527"/>
            <a:chExt cx="2121768" cy="1718497"/>
          </a:xfrm>
        </p:grpSpPr>
        <p:pic>
          <p:nvPicPr>
            <p:cNvPr id="3087" name="Picture 15" descr="http://www.kokaspeles.lv/sites/default/files/pentamino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601" t="20638" r="7363" b="20561"/>
            <a:stretch/>
          </p:blipFill>
          <p:spPr bwMode="auto">
            <a:xfrm>
              <a:off x="6907832" y="5445223"/>
              <a:ext cx="2121768" cy="1320801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noFill/>
              <a:miter lim="800000"/>
            </a:ln>
            <a:effectLst>
              <a:outerShdw blurRad="107950" dist="12700" dir="5400000" algn="ctr">
                <a:srgbClr val="000000"/>
              </a:outerShdw>
              <a:reflection blurRad="12700" stA="33000" endPos="28000" dist="5000" dir="5400000" sy="-100000" algn="bl" rotWithShape="0"/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  <a:extLst/>
          </p:spPr>
        </p:pic>
        <p:sp>
          <p:nvSpPr>
            <p:cNvPr id="6" name="Прямоугольник 5"/>
            <p:cNvSpPr/>
            <p:nvPr/>
          </p:nvSpPr>
          <p:spPr>
            <a:xfrm>
              <a:off x="6928462" y="5047527"/>
              <a:ext cx="1417158" cy="400241"/>
            </a:xfrm>
            <a:prstGeom prst="rect">
              <a:avLst/>
            </a:prstGeom>
            <a:gradFill>
              <a:gsLst>
                <a:gs pos="0">
                  <a:srgbClr val="F7EAE1"/>
                </a:gs>
                <a:gs pos="50000">
                  <a:srgbClr val="F5EDE3"/>
                </a:gs>
                <a:gs pos="100000">
                  <a:schemeClr val="bg2"/>
                </a:gs>
              </a:gsLst>
              <a:lin ang="5400000" scaled="0"/>
            </a:gradFill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0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Пентамино</a:t>
              </a:r>
            </a:p>
          </p:txBody>
        </p:sp>
      </p:grpSp>
      <p:grpSp>
        <p:nvGrpSpPr>
          <p:cNvPr id="3081" name="Группа 7"/>
          <p:cNvGrpSpPr>
            <a:grpSpLocks/>
          </p:cNvGrpSpPr>
          <p:nvPr/>
        </p:nvGrpSpPr>
        <p:grpSpPr bwMode="auto">
          <a:xfrm rot="330690">
            <a:off x="2653945" y="4117069"/>
            <a:ext cx="2874962" cy="2230437"/>
            <a:chOff x="907403" y="1174713"/>
            <a:chExt cx="2875015" cy="2229493"/>
          </a:xfrm>
        </p:grpSpPr>
        <p:pic>
          <p:nvPicPr>
            <p:cNvPr id="4" name="Picture 9" descr="http://golovastik.tomsk.ru/pictures/catalog_elements/1193191445pifagor.jpg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86" t="5062" r="2971"/>
            <a:stretch/>
          </p:blipFill>
          <p:spPr bwMode="auto">
            <a:xfrm>
              <a:off x="907403" y="1174713"/>
              <a:ext cx="2872509" cy="1953246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perspectiveContrastingRightFacing"/>
              <a:lightRig rig="balanced" dir="t">
                <a:rot lat="0" lon="0" rev="8700000"/>
              </a:lightRig>
            </a:scene3d>
            <a:sp3d>
              <a:bevelT w="190500" h="38100" prst="slope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83" name="Прямоугольник 6"/>
            <p:cNvSpPr>
              <a:spLocks noChangeArrowheads="1"/>
            </p:cNvSpPr>
            <p:nvPr/>
          </p:nvSpPr>
          <p:spPr bwMode="auto">
            <a:xfrm rot="-1032719">
              <a:off x="1058403" y="3004096"/>
              <a:ext cx="272401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00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Головоломка Пифагора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uiExpand="1" build="p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827584" y="1341033"/>
            <a:ext cx="1440160" cy="826432"/>
            <a:chOff x="1728179" y="8927"/>
            <a:chExt cx="2160265" cy="912600"/>
          </a:xfrm>
          <a:solidFill>
            <a:srgbClr val="002060"/>
          </a:solidFill>
          <a:scene3d>
            <a:camera prst="orthographicFront"/>
            <a:lightRig rig="flat" dir="t"/>
          </a:scene3d>
        </p:grpSpPr>
        <p:sp>
          <p:nvSpPr>
            <p:cNvPr id="8" name="Скругленный прямоугольник 7"/>
            <p:cNvSpPr/>
            <p:nvPr/>
          </p:nvSpPr>
          <p:spPr>
            <a:xfrm flipH="1">
              <a:off x="1728179" y="8927"/>
              <a:ext cx="2160265" cy="912600"/>
            </a:xfrm>
            <a:prstGeom prst="roundRect">
              <a:avLst/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1772728" y="53476"/>
              <a:ext cx="2071167" cy="823502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48590" tIns="148590" rIns="148590" bIns="148590" spcCol="1270" anchor="ctr"/>
            <a:lstStyle/>
            <a:p>
              <a:pPr algn="ctr" defTabSz="17335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32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Цель:</a:t>
              </a:r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2195737" y="1340768"/>
            <a:ext cx="4850951" cy="85090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178328" tIns="44450" rIns="248920" bIns="44450" spcCol="1270"/>
          <a:lstStyle/>
          <a:p>
            <a:pPr marL="0" lvl="1" algn="just" defTabSz="1200150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исследовать свойства фигур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гексамино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гексатриона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показать их применение при решении математических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3018137" y="2492896"/>
            <a:ext cx="1697879" cy="741536"/>
            <a:chOff x="47572" y="1688189"/>
            <a:chExt cx="1890218" cy="1497600"/>
          </a:xfrm>
          <a:solidFill>
            <a:srgbClr val="A20000"/>
          </a:solidFill>
          <a:scene3d>
            <a:camera prst="orthographicFront"/>
            <a:lightRig rig="flat" dir="t"/>
          </a:scene3d>
        </p:grpSpPr>
        <p:sp>
          <p:nvSpPr>
            <p:cNvPr id="15" name="Скругленный прямоугольник 14"/>
            <p:cNvSpPr/>
            <p:nvPr/>
          </p:nvSpPr>
          <p:spPr>
            <a:xfrm flipH="1">
              <a:off x="47572" y="1688189"/>
              <a:ext cx="1890218" cy="1497600"/>
            </a:xfrm>
            <a:prstGeom prst="roundRect">
              <a:avLst/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Скругленный прямоугольник 4"/>
            <p:cNvSpPr/>
            <p:nvPr/>
          </p:nvSpPr>
          <p:spPr>
            <a:xfrm>
              <a:off x="120679" y="1761296"/>
              <a:ext cx="1744004" cy="1351386"/>
            </a:xfrm>
            <a:prstGeom prst="rect">
              <a:avLst/>
            </a:prstGeom>
            <a:grpFill/>
            <a:effectLst>
              <a:outerShdw blurRad="50800" dist="50800" dir="5400000" algn="ctr" rotWithShape="0">
                <a:schemeClr val="tx1"/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37160" tIns="137160" rIns="137160" bIns="137160" spcCol="1270" anchor="ctr"/>
            <a:lstStyle/>
            <a:p>
              <a:pPr algn="ctr"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32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Задачи:</a:t>
              </a:r>
            </a:p>
          </p:txBody>
        </p:sp>
      </p:grpSp>
      <p:sp>
        <p:nvSpPr>
          <p:cNvPr id="17" name="Прямоугольник 16"/>
          <p:cNvSpPr/>
          <p:nvPr/>
        </p:nvSpPr>
        <p:spPr>
          <a:xfrm>
            <a:off x="755576" y="3326392"/>
            <a:ext cx="6192688" cy="314840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178328" tIns="46990" rIns="263144" bIns="46990" spcCol="1270"/>
          <a:lstStyle/>
          <a:p>
            <a:pPr marL="285750" indent="-285750" algn="just">
              <a:buClr>
                <a:srgbClr val="700000"/>
              </a:buClr>
              <a:buFont typeface="Wingdings" panose="05000000000000000000" pitchFamily="2" charset="2"/>
              <a:buChar char="v"/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отобрать литературу по теме;</a:t>
            </a:r>
          </a:p>
          <a:p>
            <a:pPr marL="285750" indent="-285750" algn="just">
              <a:buClr>
                <a:srgbClr val="700000"/>
              </a:buClr>
              <a:buFont typeface="Wingdings" panose="05000000000000000000" pitchFamily="2" charset="2"/>
              <a:buChar char="v"/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свойства квадрата и равностороннего треугольника;</a:t>
            </a:r>
          </a:p>
          <a:p>
            <a:pPr marL="285750" indent="-285750" algn="just">
              <a:buClr>
                <a:srgbClr val="700000"/>
              </a:buClr>
              <a:buFont typeface="Wingdings" panose="05000000000000000000" pitchFamily="2" charset="2"/>
              <a:buChar char="v"/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познакомиться с понятиями гексамино и гексатриона;</a:t>
            </a:r>
          </a:p>
          <a:p>
            <a:pPr marL="285750" indent="-285750" algn="just">
              <a:buClr>
                <a:srgbClr val="700000"/>
              </a:buClr>
              <a:buFont typeface="Wingdings" panose="05000000000000000000" pitchFamily="2" charset="2"/>
              <a:buChar char="v"/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свойства фигур гексамино и гексатриона; </a:t>
            </a:r>
          </a:p>
          <a:p>
            <a:pPr marL="285750" indent="-285750" algn="just">
              <a:buClr>
                <a:srgbClr val="700000"/>
              </a:buClr>
              <a:buFont typeface="Wingdings" panose="05000000000000000000" pitchFamily="2" charset="2"/>
              <a:buChar char="v"/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работе ряд математических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 и головоломок,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которых основано на свойствах этих фигур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700000"/>
              </a:buClr>
              <a:buFont typeface="Wingdings" panose="05000000000000000000" pitchFamily="2" charset="2"/>
              <a:buChar char="v"/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модели гексамино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гексатриона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971550" y="188640"/>
            <a:ext cx="5903913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</a:t>
            </a:r>
          </a:p>
        </p:txBody>
      </p:sp>
      <p:grpSp>
        <p:nvGrpSpPr>
          <p:cNvPr id="4103" name="Группа 1"/>
          <p:cNvGrpSpPr>
            <a:grpSpLocks/>
          </p:cNvGrpSpPr>
          <p:nvPr/>
        </p:nvGrpSpPr>
        <p:grpSpPr bwMode="auto">
          <a:xfrm>
            <a:off x="5722938" y="1052513"/>
            <a:ext cx="3190875" cy="5692775"/>
            <a:chOff x="5723335" y="1052513"/>
            <a:chExt cx="3190479" cy="5692524"/>
          </a:xfrm>
        </p:grpSpPr>
        <p:grpSp>
          <p:nvGrpSpPr>
            <p:cNvPr id="12" name="Group 1"/>
            <p:cNvGrpSpPr>
              <a:grpSpLocks/>
            </p:cNvGrpSpPr>
            <p:nvPr/>
          </p:nvGrpSpPr>
          <p:grpSpPr bwMode="auto">
            <a:xfrm rot="16200000">
              <a:off x="5903355" y="5772929"/>
              <a:ext cx="792088" cy="1152128"/>
              <a:chOff x="5481" y="2151"/>
              <a:chExt cx="1582" cy="2212"/>
            </a:xfrm>
            <a:solidFill>
              <a:schemeClr val="accent3">
                <a:lumMod val="40000"/>
                <a:lumOff val="60000"/>
              </a:schemeClr>
            </a:solidFill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</p:grpSpPr>
          <p:sp>
            <p:nvSpPr>
              <p:cNvPr id="13" name="Rectangle 2"/>
              <p:cNvSpPr>
                <a:spLocks noChangeArrowheads="1"/>
              </p:cNvSpPr>
              <p:nvPr/>
            </p:nvSpPr>
            <p:spPr bwMode="auto">
              <a:xfrm>
                <a:off x="5481" y="2151"/>
                <a:ext cx="527" cy="55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8" name="Rectangle 3"/>
              <p:cNvSpPr>
                <a:spLocks noChangeArrowheads="1"/>
              </p:cNvSpPr>
              <p:nvPr/>
            </p:nvSpPr>
            <p:spPr bwMode="auto">
              <a:xfrm>
                <a:off x="5482" y="2704"/>
                <a:ext cx="527" cy="55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9" name="Rectangle 4"/>
              <p:cNvSpPr>
                <a:spLocks noChangeArrowheads="1"/>
              </p:cNvSpPr>
              <p:nvPr/>
            </p:nvSpPr>
            <p:spPr bwMode="auto">
              <a:xfrm>
                <a:off x="5482" y="3257"/>
                <a:ext cx="527" cy="55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20" name="Rectangle 5"/>
              <p:cNvSpPr>
                <a:spLocks noChangeArrowheads="1"/>
              </p:cNvSpPr>
              <p:nvPr/>
            </p:nvSpPr>
            <p:spPr bwMode="auto">
              <a:xfrm>
                <a:off x="6009" y="3257"/>
                <a:ext cx="527" cy="55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21" name="Rectangle 6"/>
              <p:cNvSpPr>
                <a:spLocks noChangeArrowheads="1"/>
              </p:cNvSpPr>
              <p:nvPr/>
            </p:nvSpPr>
            <p:spPr bwMode="auto">
              <a:xfrm>
                <a:off x="6009" y="3810"/>
                <a:ext cx="527" cy="55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22" name="Rectangle 7"/>
              <p:cNvSpPr>
                <a:spLocks noChangeArrowheads="1"/>
              </p:cNvSpPr>
              <p:nvPr/>
            </p:nvSpPr>
            <p:spPr bwMode="auto">
              <a:xfrm>
                <a:off x="6536" y="3810"/>
                <a:ext cx="527" cy="55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</p:grpSp>
        <p:grpSp>
          <p:nvGrpSpPr>
            <p:cNvPr id="24" name="Группа 7"/>
            <p:cNvGrpSpPr>
              <a:grpSpLocks/>
            </p:cNvGrpSpPr>
            <p:nvPr/>
          </p:nvGrpSpPr>
          <p:grpSpPr bwMode="auto">
            <a:xfrm rot="18247445">
              <a:off x="8047759" y="2045282"/>
              <a:ext cx="1022397" cy="709712"/>
              <a:chOff x="971575" y="4725144"/>
              <a:chExt cx="1800225" cy="1295400"/>
            </a:xfrm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</p:grpSpPr>
          <p:sp>
            <p:nvSpPr>
              <p:cNvPr id="46" name="AutoShape 18"/>
              <p:cNvSpPr>
                <a:spLocks noChangeArrowheads="1"/>
              </p:cNvSpPr>
              <p:nvPr/>
            </p:nvSpPr>
            <p:spPr bwMode="auto">
              <a:xfrm rot="10800000">
                <a:off x="1330350" y="4725144"/>
                <a:ext cx="720725" cy="64770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ru-RU" altLang="ru-RU" sz="1800" smtClean="0">
                  <a:latin typeface="Arial" charset="0"/>
                </a:endParaRPr>
              </a:p>
            </p:txBody>
          </p:sp>
          <p:sp>
            <p:nvSpPr>
              <p:cNvPr id="47" name="AutoShape 19"/>
              <p:cNvSpPr>
                <a:spLocks noChangeArrowheads="1"/>
              </p:cNvSpPr>
              <p:nvPr/>
            </p:nvSpPr>
            <p:spPr bwMode="auto">
              <a:xfrm rot="10800000">
                <a:off x="1690712" y="5372844"/>
                <a:ext cx="720725" cy="64770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ru-RU" altLang="ru-RU" sz="1800" smtClean="0">
                  <a:latin typeface="Arial" charset="0"/>
                </a:endParaRPr>
              </a:p>
            </p:txBody>
          </p:sp>
          <p:sp>
            <p:nvSpPr>
              <p:cNvPr id="48" name="AutoShape 20"/>
              <p:cNvSpPr>
                <a:spLocks noChangeArrowheads="1"/>
              </p:cNvSpPr>
              <p:nvPr/>
            </p:nvSpPr>
            <p:spPr bwMode="auto">
              <a:xfrm rot="10800000">
                <a:off x="2051075" y="4725144"/>
                <a:ext cx="720725" cy="64770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ru-RU" altLang="ru-RU" sz="1800" smtClean="0">
                  <a:latin typeface="Arial" charset="0"/>
                </a:endParaRPr>
              </a:p>
            </p:txBody>
          </p:sp>
          <p:sp>
            <p:nvSpPr>
              <p:cNvPr id="49" name="AutoShape 21"/>
              <p:cNvSpPr>
                <a:spLocks noChangeArrowheads="1"/>
              </p:cNvSpPr>
              <p:nvPr/>
            </p:nvSpPr>
            <p:spPr bwMode="auto">
              <a:xfrm>
                <a:off x="2051075" y="5372844"/>
                <a:ext cx="720725" cy="64770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ru-RU" altLang="ru-RU" sz="1800" smtClean="0">
                  <a:latin typeface="Arial" charset="0"/>
                </a:endParaRPr>
              </a:p>
            </p:txBody>
          </p:sp>
          <p:sp>
            <p:nvSpPr>
              <p:cNvPr id="50" name="AutoShape 22"/>
              <p:cNvSpPr>
                <a:spLocks noChangeArrowheads="1"/>
              </p:cNvSpPr>
              <p:nvPr/>
            </p:nvSpPr>
            <p:spPr bwMode="auto">
              <a:xfrm>
                <a:off x="1690712" y="4725144"/>
                <a:ext cx="720725" cy="64770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ru-RU" altLang="ru-RU" sz="1800" smtClean="0">
                  <a:latin typeface="Arial" charset="0"/>
                </a:endParaRPr>
              </a:p>
            </p:txBody>
          </p:sp>
          <p:sp>
            <p:nvSpPr>
              <p:cNvPr id="51" name="AutoShape 23"/>
              <p:cNvSpPr>
                <a:spLocks noChangeArrowheads="1"/>
              </p:cNvSpPr>
              <p:nvPr/>
            </p:nvSpPr>
            <p:spPr bwMode="auto">
              <a:xfrm>
                <a:off x="971575" y="4725144"/>
                <a:ext cx="720725" cy="64770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ru-RU" altLang="ru-RU" sz="1800" smtClean="0">
                  <a:latin typeface="Arial" charset="0"/>
                </a:endParaRPr>
              </a:p>
            </p:txBody>
          </p:sp>
        </p:grpSp>
        <p:grpSp>
          <p:nvGrpSpPr>
            <p:cNvPr id="25" name="Group 8"/>
            <p:cNvGrpSpPr>
              <a:grpSpLocks/>
            </p:cNvGrpSpPr>
            <p:nvPr/>
          </p:nvGrpSpPr>
          <p:grpSpPr bwMode="auto">
            <a:xfrm rot="5400000">
              <a:off x="7374863" y="570575"/>
              <a:ext cx="576089" cy="1539965"/>
              <a:chOff x="9135" y="4719"/>
              <a:chExt cx="1054" cy="2765"/>
            </a:xfrm>
            <a:solidFill>
              <a:schemeClr val="accent5"/>
            </a:solidFill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</p:grpSpPr>
          <p:sp>
            <p:nvSpPr>
              <p:cNvPr id="40" name="Rectangle 9"/>
              <p:cNvSpPr>
                <a:spLocks noChangeArrowheads="1"/>
              </p:cNvSpPr>
              <p:nvPr/>
            </p:nvSpPr>
            <p:spPr bwMode="auto">
              <a:xfrm>
                <a:off x="9135" y="4719"/>
                <a:ext cx="527" cy="55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" name="Rectangle 10"/>
              <p:cNvSpPr>
                <a:spLocks noChangeArrowheads="1"/>
              </p:cNvSpPr>
              <p:nvPr/>
            </p:nvSpPr>
            <p:spPr bwMode="auto">
              <a:xfrm>
                <a:off x="9135" y="5272"/>
                <a:ext cx="527" cy="55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2" name="Rectangle 11"/>
              <p:cNvSpPr>
                <a:spLocks noChangeArrowheads="1"/>
              </p:cNvSpPr>
              <p:nvPr/>
            </p:nvSpPr>
            <p:spPr bwMode="auto">
              <a:xfrm>
                <a:off x="9135" y="5825"/>
                <a:ext cx="527" cy="55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3" name="Rectangle 12"/>
              <p:cNvSpPr>
                <a:spLocks noChangeArrowheads="1"/>
              </p:cNvSpPr>
              <p:nvPr/>
            </p:nvSpPr>
            <p:spPr bwMode="auto">
              <a:xfrm>
                <a:off x="9135" y="6378"/>
                <a:ext cx="527" cy="55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4" name="Rectangle 13"/>
              <p:cNvSpPr>
                <a:spLocks noChangeArrowheads="1"/>
              </p:cNvSpPr>
              <p:nvPr/>
            </p:nvSpPr>
            <p:spPr bwMode="auto">
              <a:xfrm>
                <a:off x="9662" y="6378"/>
                <a:ext cx="527" cy="55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5" name="Rectangle 14"/>
              <p:cNvSpPr>
                <a:spLocks noChangeArrowheads="1"/>
              </p:cNvSpPr>
              <p:nvPr/>
            </p:nvSpPr>
            <p:spPr bwMode="auto">
              <a:xfrm>
                <a:off x="9662" y="6931"/>
                <a:ext cx="527" cy="55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</p:grpSp>
        <p:grpSp>
          <p:nvGrpSpPr>
            <p:cNvPr id="26" name="Group 15"/>
            <p:cNvGrpSpPr>
              <a:grpSpLocks/>
            </p:cNvGrpSpPr>
            <p:nvPr/>
          </p:nvGrpSpPr>
          <p:grpSpPr bwMode="auto">
            <a:xfrm rot="3473886">
              <a:off x="7222407" y="2888533"/>
              <a:ext cx="1080169" cy="648162"/>
              <a:chOff x="5420" y="8094"/>
              <a:chExt cx="2108" cy="1106"/>
            </a:xfrm>
            <a:solidFill>
              <a:schemeClr val="accent2">
                <a:lumMod val="60000"/>
                <a:lumOff val="40000"/>
              </a:schemeClr>
            </a:solidFill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</p:grpSpPr>
          <p:sp>
            <p:nvSpPr>
              <p:cNvPr id="34" name="Rectangle 16"/>
              <p:cNvSpPr>
                <a:spLocks noChangeArrowheads="1"/>
              </p:cNvSpPr>
              <p:nvPr/>
            </p:nvSpPr>
            <p:spPr bwMode="auto">
              <a:xfrm>
                <a:off x="5420" y="8094"/>
                <a:ext cx="527" cy="55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35" name="Rectangle 17"/>
              <p:cNvSpPr>
                <a:spLocks noChangeArrowheads="1"/>
              </p:cNvSpPr>
              <p:nvPr/>
            </p:nvSpPr>
            <p:spPr bwMode="auto">
              <a:xfrm>
                <a:off x="5947" y="8094"/>
                <a:ext cx="527" cy="55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36" name="Rectangle 18"/>
              <p:cNvSpPr>
                <a:spLocks noChangeArrowheads="1"/>
              </p:cNvSpPr>
              <p:nvPr/>
            </p:nvSpPr>
            <p:spPr bwMode="auto">
              <a:xfrm>
                <a:off x="6474" y="8094"/>
                <a:ext cx="527" cy="55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37" name="Rectangle 19"/>
              <p:cNvSpPr>
                <a:spLocks noChangeArrowheads="1"/>
              </p:cNvSpPr>
              <p:nvPr/>
            </p:nvSpPr>
            <p:spPr bwMode="auto">
              <a:xfrm>
                <a:off x="7001" y="8094"/>
                <a:ext cx="527" cy="55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38" name="Rectangle 20"/>
              <p:cNvSpPr>
                <a:spLocks noChangeArrowheads="1"/>
              </p:cNvSpPr>
              <p:nvPr/>
            </p:nvSpPr>
            <p:spPr bwMode="auto">
              <a:xfrm>
                <a:off x="6474" y="8647"/>
                <a:ext cx="527" cy="55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39" name="Rectangle 21"/>
              <p:cNvSpPr>
                <a:spLocks noChangeArrowheads="1"/>
              </p:cNvSpPr>
              <p:nvPr/>
            </p:nvSpPr>
            <p:spPr bwMode="auto">
              <a:xfrm>
                <a:off x="5420" y="8647"/>
                <a:ext cx="527" cy="55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</p:grpSp>
        <p:grpSp>
          <p:nvGrpSpPr>
            <p:cNvPr id="27" name="Группа 2047"/>
            <p:cNvGrpSpPr>
              <a:grpSpLocks/>
            </p:cNvGrpSpPr>
            <p:nvPr/>
          </p:nvGrpSpPr>
          <p:grpSpPr bwMode="auto">
            <a:xfrm>
              <a:off x="7456285" y="5156164"/>
              <a:ext cx="787510" cy="793786"/>
              <a:chOff x="3727625" y="6176236"/>
              <a:chExt cx="407603" cy="421414"/>
            </a:xfrm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</p:grpSpPr>
          <p:sp>
            <p:nvSpPr>
              <p:cNvPr id="28" name="Rectangle 50"/>
              <p:cNvSpPr>
                <a:spLocks noChangeArrowheads="1"/>
              </p:cNvSpPr>
              <p:nvPr/>
            </p:nvSpPr>
            <p:spPr bwMode="auto">
              <a:xfrm rot="16200000">
                <a:off x="3997116" y="6459490"/>
                <a:ext cx="140746" cy="1355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6000" smtClean="0"/>
              </a:p>
            </p:txBody>
          </p:sp>
          <p:sp>
            <p:nvSpPr>
              <p:cNvPr id="29" name="Rectangle 49"/>
              <p:cNvSpPr>
                <a:spLocks noChangeArrowheads="1"/>
              </p:cNvSpPr>
              <p:nvPr/>
            </p:nvSpPr>
            <p:spPr bwMode="auto">
              <a:xfrm rot="16200000">
                <a:off x="3861551" y="6318755"/>
                <a:ext cx="139903" cy="136396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6000" smtClean="0"/>
              </a:p>
            </p:txBody>
          </p:sp>
          <p:sp>
            <p:nvSpPr>
              <p:cNvPr id="30" name="Rectangle 48"/>
              <p:cNvSpPr>
                <a:spLocks noChangeArrowheads="1"/>
              </p:cNvSpPr>
              <p:nvPr/>
            </p:nvSpPr>
            <p:spPr bwMode="auto">
              <a:xfrm rot="16200000">
                <a:off x="3861130" y="6459079"/>
                <a:ext cx="140746" cy="136396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6000" smtClean="0"/>
              </a:p>
            </p:txBody>
          </p:sp>
          <p:sp>
            <p:nvSpPr>
              <p:cNvPr id="31" name="Rectangle 47"/>
              <p:cNvSpPr>
                <a:spLocks noChangeArrowheads="1"/>
              </p:cNvSpPr>
              <p:nvPr/>
            </p:nvSpPr>
            <p:spPr bwMode="auto">
              <a:xfrm rot="16200000">
                <a:off x="3725144" y="6178841"/>
                <a:ext cx="140746" cy="1355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6000" smtClean="0"/>
              </a:p>
            </p:txBody>
          </p:sp>
          <p:sp>
            <p:nvSpPr>
              <p:cNvPr id="32" name="Rectangle 46"/>
              <p:cNvSpPr>
                <a:spLocks noChangeArrowheads="1"/>
              </p:cNvSpPr>
              <p:nvPr/>
            </p:nvSpPr>
            <p:spPr bwMode="auto">
              <a:xfrm rot="16200000">
                <a:off x="3725566" y="6319166"/>
                <a:ext cx="139903" cy="1355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6000" smtClean="0"/>
              </a:p>
            </p:txBody>
          </p:sp>
          <p:sp>
            <p:nvSpPr>
              <p:cNvPr id="33" name="Rectangle 45"/>
              <p:cNvSpPr>
                <a:spLocks noChangeArrowheads="1"/>
              </p:cNvSpPr>
              <p:nvPr/>
            </p:nvSpPr>
            <p:spPr bwMode="auto">
              <a:xfrm rot="16200000">
                <a:off x="3725145" y="6459490"/>
                <a:ext cx="140746" cy="1355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6000" smtClean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7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971550" y="1125538"/>
            <a:ext cx="575945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lvl1pPr indent="4508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defRPr/>
            </a:pPr>
            <a:r>
              <a:rPr lang="ru-RU" alt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Полимино</a:t>
            </a:r>
            <a:r>
              <a:rPr lang="ru-RU" alt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плоские геометрические фигуры, образованные путём соединения нескольких одноклеточных квадратов по их сторонам.</a:t>
            </a:r>
          </a:p>
          <a:p>
            <a:pPr algn="just">
              <a:defRPr/>
            </a:pPr>
            <a:r>
              <a:rPr lang="ru-RU" alt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Полимино носят названия по числу квадратов, из которых они состоят.</a:t>
            </a:r>
            <a:endParaRPr lang="ru-RU" alt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116013" y="2894013"/>
          <a:ext cx="5545137" cy="2590800"/>
        </p:xfrm>
        <a:graphic>
          <a:graphicData uri="http://schemas.openxmlformats.org/drawingml/2006/table">
            <a:tbl>
              <a:tblPr/>
              <a:tblGrid>
                <a:gridCol w="503237"/>
                <a:gridCol w="2016125"/>
                <a:gridCol w="504825"/>
                <a:gridCol w="503238"/>
                <a:gridCol w="2017712"/>
              </a:tblGrid>
              <a:tr h="4318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925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925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925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925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925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eorgia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Georgia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мономино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Georgia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гексамино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</a:tr>
              <a:tr h="4318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Georgia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Georgia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домино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Georgia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гептамино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eorgia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Georgia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тримино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Georgia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октамино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</a:tr>
              <a:tr h="4318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Georgia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Georgia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тетрамино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Georgia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нонамино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Georgia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Georgia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пентамино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Georgia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декамино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</a:tr>
            </a:tbl>
          </a:graphicData>
        </a:graphic>
      </p:graphicFrame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042988" y="5629275"/>
            <a:ext cx="5689600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lvl1pPr indent="4508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«полимино» было придумано математиком Соломоном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Голомбом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1953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году. </a:t>
            </a:r>
            <a:endParaRPr lang="ru-RU" alt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900113" y="236538"/>
            <a:ext cx="5903912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Полимино</a:t>
            </a:r>
          </a:p>
        </p:txBody>
      </p:sp>
      <p:grpSp>
        <p:nvGrpSpPr>
          <p:cNvPr id="5176" name="Группа 8"/>
          <p:cNvGrpSpPr>
            <a:grpSpLocks/>
          </p:cNvGrpSpPr>
          <p:nvPr/>
        </p:nvGrpSpPr>
        <p:grpSpPr bwMode="auto">
          <a:xfrm>
            <a:off x="6892925" y="1052513"/>
            <a:ext cx="2020888" cy="4897437"/>
            <a:chOff x="6893206" y="1052736"/>
            <a:chExt cx="2020607" cy="4897214"/>
          </a:xfrm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grpSp>
          <p:nvGrpSpPr>
            <p:cNvPr id="5178" name="Группа 7"/>
            <p:cNvGrpSpPr>
              <a:grpSpLocks/>
            </p:cNvGrpSpPr>
            <p:nvPr/>
          </p:nvGrpSpPr>
          <p:grpSpPr bwMode="auto">
            <a:xfrm rot="-3352555">
              <a:off x="8047832" y="2045493"/>
              <a:ext cx="1022350" cy="709613"/>
              <a:chOff x="971575" y="4725144"/>
              <a:chExt cx="1800225" cy="1295400"/>
            </a:xfrm>
          </p:grpSpPr>
          <p:sp>
            <p:nvSpPr>
              <p:cNvPr id="5188" name="AutoShape 18"/>
              <p:cNvSpPr>
                <a:spLocks noChangeArrowheads="1"/>
              </p:cNvSpPr>
              <p:nvPr/>
            </p:nvSpPr>
            <p:spPr bwMode="auto">
              <a:xfrm rot="10800000">
                <a:off x="1330350" y="4725144"/>
                <a:ext cx="720725" cy="64770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ru-RU" altLang="ru-RU" sz="1800" smtClean="0">
                  <a:latin typeface="Arial" charset="0"/>
                </a:endParaRPr>
              </a:p>
            </p:txBody>
          </p:sp>
          <p:sp>
            <p:nvSpPr>
              <p:cNvPr id="5189" name="AutoShape 19"/>
              <p:cNvSpPr>
                <a:spLocks noChangeArrowheads="1"/>
              </p:cNvSpPr>
              <p:nvPr/>
            </p:nvSpPr>
            <p:spPr bwMode="auto">
              <a:xfrm rot="10800000">
                <a:off x="1690712" y="5372844"/>
                <a:ext cx="720725" cy="64770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ru-RU" altLang="ru-RU" sz="1800" smtClean="0">
                  <a:latin typeface="Arial" charset="0"/>
                </a:endParaRPr>
              </a:p>
            </p:txBody>
          </p:sp>
          <p:sp>
            <p:nvSpPr>
              <p:cNvPr id="5190" name="AutoShape 20"/>
              <p:cNvSpPr>
                <a:spLocks noChangeArrowheads="1"/>
              </p:cNvSpPr>
              <p:nvPr/>
            </p:nvSpPr>
            <p:spPr bwMode="auto">
              <a:xfrm rot="10800000">
                <a:off x="2051075" y="4725144"/>
                <a:ext cx="720725" cy="64770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ru-RU" altLang="ru-RU" sz="1800" smtClean="0">
                  <a:latin typeface="Arial" charset="0"/>
                </a:endParaRPr>
              </a:p>
            </p:txBody>
          </p:sp>
          <p:sp>
            <p:nvSpPr>
              <p:cNvPr id="5191" name="AutoShape 21"/>
              <p:cNvSpPr>
                <a:spLocks noChangeArrowheads="1"/>
              </p:cNvSpPr>
              <p:nvPr/>
            </p:nvSpPr>
            <p:spPr bwMode="auto">
              <a:xfrm>
                <a:off x="2051075" y="5372844"/>
                <a:ext cx="720725" cy="64770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ru-RU" altLang="ru-RU" sz="1800" smtClean="0">
                  <a:latin typeface="Arial" charset="0"/>
                </a:endParaRPr>
              </a:p>
            </p:txBody>
          </p:sp>
          <p:sp>
            <p:nvSpPr>
              <p:cNvPr id="5192" name="AutoShape 22"/>
              <p:cNvSpPr>
                <a:spLocks noChangeArrowheads="1"/>
              </p:cNvSpPr>
              <p:nvPr/>
            </p:nvSpPr>
            <p:spPr bwMode="auto">
              <a:xfrm>
                <a:off x="1690712" y="4725144"/>
                <a:ext cx="720725" cy="64770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ru-RU" altLang="ru-RU" sz="1800" smtClean="0">
                  <a:latin typeface="Arial" charset="0"/>
                </a:endParaRPr>
              </a:p>
            </p:txBody>
          </p:sp>
          <p:sp>
            <p:nvSpPr>
              <p:cNvPr id="5193" name="AutoShape 23"/>
              <p:cNvSpPr>
                <a:spLocks noChangeArrowheads="1"/>
              </p:cNvSpPr>
              <p:nvPr/>
            </p:nvSpPr>
            <p:spPr bwMode="auto">
              <a:xfrm>
                <a:off x="971575" y="4725144"/>
                <a:ext cx="720725" cy="647700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ru-RU" altLang="ru-RU" sz="1800" smtClean="0">
                  <a:latin typeface="Arial" charset="0"/>
                </a:endParaRPr>
              </a:p>
            </p:txBody>
          </p:sp>
        </p:grpSp>
        <p:grpSp>
          <p:nvGrpSpPr>
            <p:cNvPr id="11" name="Group 8"/>
            <p:cNvGrpSpPr>
              <a:grpSpLocks/>
            </p:cNvGrpSpPr>
            <p:nvPr/>
          </p:nvGrpSpPr>
          <p:grpSpPr bwMode="auto">
            <a:xfrm rot="5400000">
              <a:off x="7375050" y="570892"/>
              <a:ext cx="576063" cy="1539751"/>
              <a:chOff x="9135" y="4719"/>
              <a:chExt cx="1054" cy="2765"/>
            </a:xfrm>
            <a:solidFill>
              <a:schemeClr val="accent5"/>
            </a:solidFill>
          </p:grpSpPr>
          <p:sp>
            <p:nvSpPr>
              <p:cNvPr id="26" name="Rectangle 9"/>
              <p:cNvSpPr>
                <a:spLocks noChangeArrowheads="1"/>
              </p:cNvSpPr>
              <p:nvPr/>
            </p:nvSpPr>
            <p:spPr bwMode="auto">
              <a:xfrm>
                <a:off x="9135" y="4719"/>
                <a:ext cx="527" cy="55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27" name="Rectangle 10"/>
              <p:cNvSpPr>
                <a:spLocks noChangeArrowheads="1"/>
              </p:cNvSpPr>
              <p:nvPr/>
            </p:nvSpPr>
            <p:spPr bwMode="auto">
              <a:xfrm>
                <a:off x="9135" y="5272"/>
                <a:ext cx="527" cy="55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28" name="Rectangle 11"/>
              <p:cNvSpPr>
                <a:spLocks noChangeArrowheads="1"/>
              </p:cNvSpPr>
              <p:nvPr/>
            </p:nvSpPr>
            <p:spPr bwMode="auto">
              <a:xfrm>
                <a:off x="9135" y="5825"/>
                <a:ext cx="527" cy="55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29" name="Rectangle 12"/>
              <p:cNvSpPr>
                <a:spLocks noChangeArrowheads="1"/>
              </p:cNvSpPr>
              <p:nvPr/>
            </p:nvSpPr>
            <p:spPr bwMode="auto">
              <a:xfrm>
                <a:off x="9135" y="6378"/>
                <a:ext cx="527" cy="55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30" name="Rectangle 13"/>
              <p:cNvSpPr>
                <a:spLocks noChangeArrowheads="1"/>
              </p:cNvSpPr>
              <p:nvPr/>
            </p:nvSpPr>
            <p:spPr bwMode="auto">
              <a:xfrm>
                <a:off x="9662" y="6378"/>
                <a:ext cx="527" cy="55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31" name="Rectangle 14"/>
              <p:cNvSpPr>
                <a:spLocks noChangeArrowheads="1"/>
              </p:cNvSpPr>
              <p:nvPr/>
            </p:nvSpPr>
            <p:spPr bwMode="auto">
              <a:xfrm>
                <a:off x="9662" y="6931"/>
                <a:ext cx="527" cy="55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</p:grpSp>
        <p:grpSp>
          <p:nvGrpSpPr>
            <p:cNvPr id="12" name="Group 15"/>
            <p:cNvGrpSpPr>
              <a:grpSpLocks/>
            </p:cNvGrpSpPr>
            <p:nvPr/>
          </p:nvGrpSpPr>
          <p:grpSpPr bwMode="auto">
            <a:xfrm rot="3473886">
              <a:off x="7222592" y="2888703"/>
              <a:ext cx="1080120" cy="648072"/>
              <a:chOff x="5420" y="8094"/>
              <a:chExt cx="2108" cy="1106"/>
            </a:xfrm>
            <a:solidFill>
              <a:schemeClr val="accent2">
                <a:lumMod val="60000"/>
                <a:lumOff val="40000"/>
              </a:schemeClr>
            </a:solidFill>
          </p:grpSpPr>
          <p:sp>
            <p:nvSpPr>
              <p:cNvPr id="20" name="Rectangle 16"/>
              <p:cNvSpPr>
                <a:spLocks noChangeArrowheads="1"/>
              </p:cNvSpPr>
              <p:nvPr/>
            </p:nvSpPr>
            <p:spPr bwMode="auto">
              <a:xfrm>
                <a:off x="5420" y="8094"/>
                <a:ext cx="527" cy="55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21" name="Rectangle 17"/>
              <p:cNvSpPr>
                <a:spLocks noChangeArrowheads="1"/>
              </p:cNvSpPr>
              <p:nvPr/>
            </p:nvSpPr>
            <p:spPr bwMode="auto">
              <a:xfrm>
                <a:off x="5947" y="8094"/>
                <a:ext cx="527" cy="55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22" name="Rectangle 18"/>
              <p:cNvSpPr>
                <a:spLocks noChangeArrowheads="1"/>
              </p:cNvSpPr>
              <p:nvPr/>
            </p:nvSpPr>
            <p:spPr bwMode="auto">
              <a:xfrm>
                <a:off x="6474" y="8094"/>
                <a:ext cx="527" cy="55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23" name="Rectangle 19"/>
              <p:cNvSpPr>
                <a:spLocks noChangeArrowheads="1"/>
              </p:cNvSpPr>
              <p:nvPr/>
            </p:nvSpPr>
            <p:spPr bwMode="auto">
              <a:xfrm>
                <a:off x="7001" y="8094"/>
                <a:ext cx="527" cy="55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24" name="Rectangle 20"/>
              <p:cNvSpPr>
                <a:spLocks noChangeArrowheads="1"/>
              </p:cNvSpPr>
              <p:nvPr/>
            </p:nvSpPr>
            <p:spPr bwMode="auto">
              <a:xfrm>
                <a:off x="6474" y="8647"/>
                <a:ext cx="527" cy="55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25" name="Rectangle 21"/>
              <p:cNvSpPr>
                <a:spLocks noChangeArrowheads="1"/>
              </p:cNvSpPr>
              <p:nvPr/>
            </p:nvSpPr>
            <p:spPr bwMode="auto">
              <a:xfrm>
                <a:off x="5420" y="8647"/>
                <a:ext cx="527" cy="55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</p:grpSp>
        <p:grpSp>
          <p:nvGrpSpPr>
            <p:cNvPr id="5181" name="Группа 2047"/>
            <p:cNvGrpSpPr>
              <a:grpSpLocks/>
            </p:cNvGrpSpPr>
            <p:nvPr/>
          </p:nvGrpSpPr>
          <p:grpSpPr bwMode="auto">
            <a:xfrm>
              <a:off x="7456488" y="5156200"/>
              <a:ext cx="787400" cy="793750"/>
              <a:chOff x="3727625" y="6176236"/>
              <a:chExt cx="407603" cy="421414"/>
            </a:xfrm>
          </p:grpSpPr>
          <p:sp>
            <p:nvSpPr>
              <p:cNvPr id="14" name="Rectangle 50"/>
              <p:cNvSpPr>
                <a:spLocks noChangeArrowheads="1"/>
              </p:cNvSpPr>
              <p:nvPr/>
            </p:nvSpPr>
            <p:spPr bwMode="auto">
              <a:xfrm rot="16200000">
                <a:off x="3997116" y="6459490"/>
                <a:ext cx="140746" cy="1355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6000" smtClean="0"/>
              </a:p>
            </p:txBody>
          </p:sp>
          <p:sp>
            <p:nvSpPr>
              <p:cNvPr id="15" name="Rectangle 49"/>
              <p:cNvSpPr>
                <a:spLocks noChangeArrowheads="1"/>
              </p:cNvSpPr>
              <p:nvPr/>
            </p:nvSpPr>
            <p:spPr bwMode="auto">
              <a:xfrm rot="16200000">
                <a:off x="3861551" y="6318755"/>
                <a:ext cx="139903" cy="136396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6000" smtClean="0"/>
              </a:p>
            </p:txBody>
          </p:sp>
          <p:sp>
            <p:nvSpPr>
              <p:cNvPr id="16" name="Rectangle 48"/>
              <p:cNvSpPr>
                <a:spLocks noChangeArrowheads="1"/>
              </p:cNvSpPr>
              <p:nvPr/>
            </p:nvSpPr>
            <p:spPr bwMode="auto">
              <a:xfrm rot="16200000">
                <a:off x="3861130" y="6459079"/>
                <a:ext cx="140746" cy="136396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6000" smtClean="0"/>
              </a:p>
            </p:txBody>
          </p:sp>
          <p:sp>
            <p:nvSpPr>
              <p:cNvPr id="17" name="Rectangle 47"/>
              <p:cNvSpPr>
                <a:spLocks noChangeArrowheads="1"/>
              </p:cNvSpPr>
              <p:nvPr/>
            </p:nvSpPr>
            <p:spPr bwMode="auto">
              <a:xfrm rot="16200000">
                <a:off x="3725144" y="6178841"/>
                <a:ext cx="140746" cy="1355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6000" smtClean="0"/>
              </a:p>
            </p:txBody>
          </p:sp>
          <p:sp>
            <p:nvSpPr>
              <p:cNvPr id="18" name="Rectangle 46"/>
              <p:cNvSpPr>
                <a:spLocks noChangeArrowheads="1"/>
              </p:cNvSpPr>
              <p:nvPr/>
            </p:nvSpPr>
            <p:spPr bwMode="auto">
              <a:xfrm rot="16200000">
                <a:off x="3725566" y="6319166"/>
                <a:ext cx="139903" cy="1355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6000" smtClean="0"/>
              </a:p>
            </p:txBody>
          </p:sp>
          <p:sp>
            <p:nvSpPr>
              <p:cNvPr id="19" name="Rectangle 45"/>
              <p:cNvSpPr>
                <a:spLocks noChangeArrowheads="1"/>
              </p:cNvSpPr>
              <p:nvPr/>
            </p:nvSpPr>
            <p:spPr bwMode="auto">
              <a:xfrm rot="16200000">
                <a:off x="3725145" y="6459490"/>
                <a:ext cx="140746" cy="13557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9525">
                <a:noFill/>
                <a:miter lim="800000"/>
                <a:headEnd/>
                <a:tailEnd/>
              </a:ln>
              <a:effectLst>
                <a:outerShdw blurRad="107950" dist="12700" dir="5400000" algn="ctr">
                  <a:srgbClr val="000000"/>
                </a:outerShdw>
              </a:effectLst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6000" smtClean="0"/>
              </a:p>
            </p:txBody>
          </p:sp>
        </p:grpSp>
      </p:grpSp>
      <p:pic>
        <p:nvPicPr>
          <p:cNvPr id="5177" name="Picture 57" descr="http://www.ams.org/images/md-201302-golomb-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639070"/>
            <a:ext cx="2016224" cy="302217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1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755650" y="44624"/>
            <a:ext cx="62642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Виды полимино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525314617"/>
              </p:ext>
            </p:extLst>
          </p:nvPr>
        </p:nvGraphicFramePr>
        <p:xfrm>
          <a:off x="930267" y="851586"/>
          <a:ext cx="627508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Группа 7"/>
          <p:cNvGrpSpPr/>
          <p:nvPr/>
        </p:nvGrpSpPr>
        <p:grpSpPr>
          <a:xfrm>
            <a:off x="1751781" y="835770"/>
            <a:ext cx="4332387" cy="432991"/>
            <a:chOff x="1751781" y="835770"/>
            <a:chExt cx="4332387" cy="432991"/>
          </a:xfrm>
        </p:grpSpPr>
        <p:sp>
          <p:nvSpPr>
            <p:cNvPr id="4" name="Стрелка вниз 3"/>
            <p:cNvSpPr/>
            <p:nvPr/>
          </p:nvSpPr>
          <p:spPr>
            <a:xfrm>
              <a:off x="1751781" y="860823"/>
              <a:ext cx="360040" cy="407938"/>
            </a:xfrm>
            <a:prstGeom prst="downArrow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Стрелка вниз 5"/>
            <p:cNvSpPr/>
            <p:nvPr/>
          </p:nvSpPr>
          <p:spPr>
            <a:xfrm>
              <a:off x="5724128" y="835770"/>
              <a:ext cx="360040" cy="432991"/>
            </a:xfrm>
            <a:prstGeom prst="downArrow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Стрелка вниз 6"/>
            <p:cNvSpPr/>
            <p:nvPr/>
          </p:nvSpPr>
          <p:spPr>
            <a:xfrm>
              <a:off x="3707767" y="851586"/>
              <a:ext cx="360040" cy="417175"/>
            </a:xfrm>
            <a:prstGeom prst="downArrow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2483768" y="4869160"/>
            <a:ext cx="305558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alt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alt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олиформы</a:t>
            </a:r>
            <a:endParaRPr lang="ru-RU" alt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87624" y="5589240"/>
            <a:ext cx="55488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Полиформы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обобщение полимино, ячейками которого могут быть любые одинаковые многоугольники или даже многогранники.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Graphic spid="2" grpId="0">
        <p:bldAsOne/>
      </p:bldGraphic>
      <p:bldP spid="3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971550" y="44450"/>
            <a:ext cx="5903913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Гексамино – </a:t>
            </a: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945773" y="1124744"/>
            <a:ext cx="5832648" cy="1152128"/>
          </a:xfrm>
          <a:prstGeom prst="flowChartAlternateProcess">
            <a:avLst/>
          </a:prstGeom>
          <a:solidFill>
            <a:srgbClr val="FBF9F3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шестиклеточное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полимино, то есть плоская фигура, состоящая из шести равных квадратов, соединённых, по крайне мере, одной стороной. </a:t>
            </a:r>
          </a:p>
        </p:txBody>
      </p:sp>
      <p:sp>
        <p:nvSpPr>
          <p:cNvPr id="6" name="Rectangle 24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7" name="Group 1"/>
          <p:cNvGrpSpPr>
            <a:grpSpLocks/>
          </p:cNvGrpSpPr>
          <p:nvPr/>
        </p:nvGrpSpPr>
        <p:grpSpPr bwMode="auto">
          <a:xfrm>
            <a:off x="1073147" y="995440"/>
            <a:ext cx="5686802" cy="5546496"/>
            <a:chOff x="233" y="743"/>
            <a:chExt cx="7089" cy="8134"/>
          </a:xfrm>
        </p:grpSpPr>
        <p:grpSp>
          <p:nvGrpSpPr>
            <p:cNvPr id="8" name="Group 240"/>
            <p:cNvGrpSpPr>
              <a:grpSpLocks/>
            </p:cNvGrpSpPr>
            <p:nvPr/>
          </p:nvGrpSpPr>
          <p:grpSpPr bwMode="auto">
            <a:xfrm rot="-5400000">
              <a:off x="-222" y="1423"/>
              <a:ext cx="1633" cy="273"/>
              <a:chOff x="855" y="810"/>
              <a:chExt cx="6660" cy="1110"/>
            </a:xfrm>
          </p:grpSpPr>
          <p:sp>
            <p:nvSpPr>
              <p:cNvPr id="247" name="Rectangle 246"/>
              <p:cNvSpPr>
                <a:spLocks noChangeArrowheads="1"/>
              </p:cNvSpPr>
              <p:nvPr/>
            </p:nvSpPr>
            <p:spPr bwMode="auto">
              <a:xfrm>
                <a:off x="855" y="810"/>
                <a:ext cx="1110" cy="1110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48" name="Rectangle 245"/>
              <p:cNvSpPr>
                <a:spLocks noChangeArrowheads="1"/>
              </p:cNvSpPr>
              <p:nvPr/>
            </p:nvSpPr>
            <p:spPr bwMode="auto">
              <a:xfrm>
                <a:off x="5295" y="810"/>
                <a:ext cx="1110" cy="1110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49" name="Rectangle 244"/>
              <p:cNvSpPr>
                <a:spLocks noChangeArrowheads="1"/>
              </p:cNvSpPr>
              <p:nvPr/>
            </p:nvSpPr>
            <p:spPr bwMode="auto">
              <a:xfrm>
                <a:off x="4185" y="810"/>
                <a:ext cx="1110" cy="1110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50" name="Rectangle 243"/>
              <p:cNvSpPr>
                <a:spLocks noChangeArrowheads="1"/>
              </p:cNvSpPr>
              <p:nvPr/>
            </p:nvSpPr>
            <p:spPr bwMode="auto">
              <a:xfrm>
                <a:off x="3075" y="810"/>
                <a:ext cx="1110" cy="1110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51" name="Rectangle 242"/>
              <p:cNvSpPr>
                <a:spLocks noChangeArrowheads="1"/>
              </p:cNvSpPr>
              <p:nvPr/>
            </p:nvSpPr>
            <p:spPr bwMode="auto">
              <a:xfrm>
                <a:off x="1965" y="810"/>
                <a:ext cx="1110" cy="1110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52" name="Rectangle 241"/>
              <p:cNvSpPr>
                <a:spLocks noChangeArrowheads="1"/>
              </p:cNvSpPr>
              <p:nvPr/>
            </p:nvSpPr>
            <p:spPr bwMode="auto">
              <a:xfrm>
                <a:off x="6405" y="810"/>
                <a:ext cx="1110" cy="1110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9" name="Group 233"/>
            <p:cNvGrpSpPr>
              <a:grpSpLocks/>
            </p:cNvGrpSpPr>
            <p:nvPr/>
          </p:nvGrpSpPr>
          <p:grpSpPr bwMode="auto">
            <a:xfrm rot="-5400000">
              <a:off x="1127" y="1410"/>
              <a:ext cx="1361" cy="544"/>
              <a:chOff x="855" y="2085"/>
              <a:chExt cx="5550" cy="2220"/>
            </a:xfrm>
          </p:grpSpPr>
          <p:sp>
            <p:nvSpPr>
              <p:cNvPr id="241" name="Rectangle 239"/>
              <p:cNvSpPr>
                <a:spLocks noChangeArrowheads="1"/>
              </p:cNvSpPr>
              <p:nvPr/>
            </p:nvSpPr>
            <p:spPr bwMode="auto">
              <a:xfrm>
                <a:off x="855" y="2085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42" name="Rectangle 238"/>
              <p:cNvSpPr>
                <a:spLocks noChangeArrowheads="1"/>
              </p:cNvSpPr>
              <p:nvPr/>
            </p:nvSpPr>
            <p:spPr bwMode="auto">
              <a:xfrm>
                <a:off x="5295" y="3195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43" name="Rectangle 237"/>
              <p:cNvSpPr>
                <a:spLocks noChangeArrowheads="1"/>
              </p:cNvSpPr>
              <p:nvPr/>
            </p:nvSpPr>
            <p:spPr bwMode="auto">
              <a:xfrm>
                <a:off x="5295" y="2085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44" name="Rectangle 236"/>
              <p:cNvSpPr>
                <a:spLocks noChangeArrowheads="1"/>
              </p:cNvSpPr>
              <p:nvPr/>
            </p:nvSpPr>
            <p:spPr bwMode="auto">
              <a:xfrm>
                <a:off x="4185" y="2085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45" name="Rectangle 235"/>
              <p:cNvSpPr>
                <a:spLocks noChangeArrowheads="1"/>
              </p:cNvSpPr>
              <p:nvPr/>
            </p:nvSpPr>
            <p:spPr bwMode="auto">
              <a:xfrm>
                <a:off x="3075" y="2085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46" name="Rectangle 234"/>
              <p:cNvSpPr>
                <a:spLocks noChangeArrowheads="1"/>
              </p:cNvSpPr>
              <p:nvPr/>
            </p:nvSpPr>
            <p:spPr bwMode="auto">
              <a:xfrm>
                <a:off x="1965" y="2085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10" name="Group 226"/>
            <p:cNvGrpSpPr>
              <a:grpSpLocks/>
            </p:cNvGrpSpPr>
            <p:nvPr/>
          </p:nvGrpSpPr>
          <p:grpSpPr bwMode="auto">
            <a:xfrm rot="-5400000">
              <a:off x="2223" y="1425"/>
              <a:ext cx="1361" cy="544"/>
              <a:chOff x="3345" y="4620"/>
              <a:chExt cx="5550" cy="2220"/>
            </a:xfrm>
          </p:grpSpPr>
          <p:sp>
            <p:nvSpPr>
              <p:cNvPr id="235" name="Rectangle 232"/>
              <p:cNvSpPr>
                <a:spLocks noChangeArrowheads="1"/>
              </p:cNvSpPr>
              <p:nvPr/>
            </p:nvSpPr>
            <p:spPr bwMode="auto">
              <a:xfrm>
                <a:off x="3345" y="4620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6" name="Rectangle 231"/>
              <p:cNvSpPr>
                <a:spLocks noChangeArrowheads="1"/>
              </p:cNvSpPr>
              <p:nvPr/>
            </p:nvSpPr>
            <p:spPr bwMode="auto">
              <a:xfrm>
                <a:off x="6675" y="5730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7" name="Rectangle 230"/>
              <p:cNvSpPr>
                <a:spLocks noChangeArrowheads="1"/>
              </p:cNvSpPr>
              <p:nvPr/>
            </p:nvSpPr>
            <p:spPr bwMode="auto">
              <a:xfrm>
                <a:off x="7785" y="4620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8" name="Rectangle 229"/>
              <p:cNvSpPr>
                <a:spLocks noChangeArrowheads="1"/>
              </p:cNvSpPr>
              <p:nvPr/>
            </p:nvSpPr>
            <p:spPr bwMode="auto">
              <a:xfrm>
                <a:off x="6675" y="4620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9" name="Rectangle 228"/>
              <p:cNvSpPr>
                <a:spLocks noChangeArrowheads="1"/>
              </p:cNvSpPr>
              <p:nvPr/>
            </p:nvSpPr>
            <p:spPr bwMode="auto">
              <a:xfrm>
                <a:off x="5565" y="4620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40" name="Rectangle 227"/>
              <p:cNvSpPr>
                <a:spLocks noChangeArrowheads="1"/>
              </p:cNvSpPr>
              <p:nvPr/>
            </p:nvSpPr>
            <p:spPr bwMode="auto">
              <a:xfrm>
                <a:off x="4455" y="4620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11" name="Group 219"/>
            <p:cNvGrpSpPr>
              <a:grpSpLocks/>
            </p:cNvGrpSpPr>
            <p:nvPr/>
          </p:nvGrpSpPr>
          <p:grpSpPr bwMode="auto">
            <a:xfrm>
              <a:off x="3705" y="1001"/>
              <a:ext cx="544" cy="1361"/>
              <a:chOff x="1293" y="5821"/>
              <a:chExt cx="2220" cy="5550"/>
            </a:xfrm>
          </p:grpSpPr>
          <p:sp>
            <p:nvSpPr>
              <p:cNvPr id="229" name="Rectangle 225"/>
              <p:cNvSpPr>
                <a:spLocks noChangeArrowheads="1"/>
              </p:cNvSpPr>
              <p:nvPr/>
            </p:nvSpPr>
            <p:spPr bwMode="auto">
              <a:xfrm rot="-5400000">
                <a:off x="1293" y="10261"/>
                <a:ext cx="1110" cy="1110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0" name="Rectangle 224"/>
              <p:cNvSpPr>
                <a:spLocks noChangeArrowheads="1"/>
              </p:cNvSpPr>
              <p:nvPr/>
            </p:nvSpPr>
            <p:spPr bwMode="auto">
              <a:xfrm rot="-5400000">
                <a:off x="2403" y="8041"/>
                <a:ext cx="1110" cy="1110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1" name="Rectangle 223"/>
              <p:cNvSpPr>
                <a:spLocks noChangeArrowheads="1"/>
              </p:cNvSpPr>
              <p:nvPr/>
            </p:nvSpPr>
            <p:spPr bwMode="auto">
              <a:xfrm rot="-5400000">
                <a:off x="1293" y="5821"/>
                <a:ext cx="1110" cy="1110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2" name="Rectangle 222"/>
              <p:cNvSpPr>
                <a:spLocks noChangeArrowheads="1"/>
              </p:cNvSpPr>
              <p:nvPr/>
            </p:nvSpPr>
            <p:spPr bwMode="auto">
              <a:xfrm rot="-5400000">
                <a:off x="1293" y="6931"/>
                <a:ext cx="1110" cy="1110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3" name="Rectangle 221"/>
              <p:cNvSpPr>
                <a:spLocks noChangeArrowheads="1"/>
              </p:cNvSpPr>
              <p:nvPr/>
            </p:nvSpPr>
            <p:spPr bwMode="auto">
              <a:xfrm rot="-5400000">
                <a:off x="1293" y="8041"/>
                <a:ext cx="1110" cy="1110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4" name="Rectangle 220"/>
              <p:cNvSpPr>
                <a:spLocks noChangeArrowheads="1"/>
              </p:cNvSpPr>
              <p:nvPr/>
            </p:nvSpPr>
            <p:spPr bwMode="auto">
              <a:xfrm rot="-5400000">
                <a:off x="1293" y="9151"/>
                <a:ext cx="1110" cy="1110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12" name="Group 212"/>
            <p:cNvGrpSpPr>
              <a:grpSpLocks/>
            </p:cNvGrpSpPr>
            <p:nvPr/>
          </p:nvGrpSpPr>
          <p:grpSpPr bwMode="auto">
            <a:xfrm>
              <a:off x="4661" y="1016"/>
              <a:ext cx="544" cy="1361"/>
              <a:chOff x="9450" y="3600"/>
              <a:chExt cx="2220" cy="5550"/>
            </a:xfrm>
          </p:grpSpPr>
          <p:sp>
            <p:nvSpPr>
              <p:cNvPr id="223" name="Rectangle 218"/>
              <p:cNvSpPr>
                <a:spLocks noChangeArrowheads="1"/>
              </p:cNvSpPr>
              <p:nvPr/>
            </p:nvSpPr>
            <p:spPr bwMode="auto">
              <a:xfrm rot="-5400000">
                <a:off x="9450" y="8040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4" name="Rectangle 217"/>
              <p:cNvSpPr>
                <a:spLocks noChangeArrowheads="1"/>
              </p:cNvSpPr>
              <p:nvPr/>
            </p:nvSpPr>
            <p:spPr bwMode="auto">
              <a:xfrm rot="-5400000">
                <a:off x="10560" y="4710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5" name="Rectangle 216"/>
              <p:cNvSpPr>
                <a:spLocks noChangeArrowheads="1"/>
              </p:cNvSpPr>
              <p:nvPr/>
            </p:nvSpPr>
            <p:spPr bwMode="auto">
              <a:xfrm rot="-5400000">
                <a:off x="10560" y="3600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6" name="Rectangle 215"/>
              <p:cNvSpPr>
                <a:spLocks noChangeArrowheads="1"/>
              </p:cNvSpPr>
              <p:nvPr/>
            </p:nvSpPr>
            <p:spPr bwMode="auto">
              <a:xfrm rot="-5400000">
                <a:off x="9450" y="4710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7" name="Rectangle 214"/>
              <p:cNvSpPr>
                <a:spLocks noChangeArrowheads="1"/>
              </p:cNvSpPr>
              <p:nvPr/>
            </p:nvSpPr>
            <p:spPr bwMode="auto">
              <a:xfrm rot="-5400000">
                <a:off x="9450" y="5820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8" name="Rectangle 213"/>
              <p:cNvSpPr>
                <a:spLocks noChangeArrowheads="1"/>
              </p:cNvSpPr>
              <p:nvPr/>
            </p:nvSpPr>
            <p:spPr bwMode="auto">
              <a:xfrm rot="-5400000">
                <a:off x="9450" y="6930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13" name="Group 205"/>
            <p:cNvGrpSpPr>
              <a:grpSpLocks/>
            </p:cNvGrpSpPr>
            <p:nvPr/>
          </p:nvGrpSpPr>
          <p:grpSpPr bwMode="auto">
            <a:xfrm>
              <a:off x="5716" y="1289"/>
              <a:ext cx="545" cy="1088"/>
              <a:chOff x="2475" y="7170"/>
              <a:chExt cx="2220" cy="4440"/>
            </a:xfrm>
          </p:grpSpPr>
          <p:sp>
            <p:nvSpPr>
              <p:cNvPr id="217" name="Rectangle 211"/>
              <p:cNvSpPr>
                <a:spLocks noChangeArrowheads="1"/>
              </p:cNvSpPr>
              <p:nvPr/>
            </p:nvSpPr>
            <p:spPr bwMode="auto">
              <a:xfrm rot="-5400000">
                <a:off x="2475" y="10500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8" name="Rectangle 210"/>
              <p:cNvSpPr>
                <a:spLocks noChangeArrowheads="1"/>
              </p:cNvSpPr>
              <p:nvPr/>
            </p:nvSpPr>
            <p:spPr bwMode="auto">
              <a:xfrm rot="-5400000">
                <a:off x="3585" y="7170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9" name="Rectangle 209"/>
              <p:cNvSpPr>
                <a:spLocks noChangeArrowheads="1"/>
              </p:cNvSpPr>
              <p:nvPr/>
            </p:nvSpPr>
            <p:spPr bwMode="auto">
              <a:xfrm rot="-5400000">
                <a:off x="3585" y="8280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0" name="Rectangle 208"/>
              <p:cNvSpPr>
                <a:spLocks noChangeArrowheads="1"/>
              </p:cNvSpPr>
              <p:nvPr/>
            </p:nvSpPr>
            <p:spPr bwMode="auto">
              <a:xfrm rot="-5400000">
                <a:off x="2475" y="7170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1" name="Rectangle 207"/>
              <p:cNvSpPr>
                <a:spLocks noChangeArrowheads="1"/>
              </p:cNvSpPr>
              <p:nvPr/>
            </p:nvSpPr>
            <p:spPr bwMode="auto">
              <a:xfrm rot="-5400000">
                <a:off x="2475" y="8280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2" name="Rectangle 206"/>
              <p:cNvSpPr>
                <a:spLocks noChangeArrowheads="1"/>
              </p:cNvSpPr>
              <p:nvPr/>
            </p:nvSpPr>
            <p:spPr bwMode="auto">
              <a:xfrm rot="-5400000">
                <a:off x="2475" y="9390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14" name="Group 198"/>
            <p:cNvGrpSpPr>
              <a:grpSpLocks/>
            </p:cNvGrpSpPr>
            <p:nvPr/>
          </p:nvGrpSpPr>
          <p:grpSpPr bwMode="auto">
            <a:xfrm>
              <a:off x="6750" y="1289"/>
              <a:ext cx="544" cy="1088"/>
              <a:chOff x="4875" y="7170"/>
              <a:chExt cx="2220" cy="4440"/>
            </a:xfrm>
          </p:grpSpPr>
          <p:sp>
            <p:nvSpPr>
              <p:cNvPr id="211" name="Rectangle 204"/>
              <p:cNvSpPr>
                <a:spLocks noChangeArrowheads="1"/>
              </p:cNvSpPr>
              <p:nvPr/>
            </p:nvSpPr>
            <p:spPr bwMode="auto">
              <a:xfrm rot="-5400000">
                <a:off x="4875" y="10500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2" name="Rectangle 203"/>
              <p:cNvSpPr>
                <a:spLocks noChangeArrowheads="1"/>
              </p:cNvSpPr>
              <p:nvPr/>
            </p:nvSpPr>
            <p:spPr bwMode="auto">
              <a:xfrm rot="-5400000">
                <a:off x="5985" y="7170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3" name="Rectangle 202"/>
              <p:cNvSpPr>
                <a:spLocks noChangeArrowheads="1"/>
              </p:cNvSpPr>
              <p:nvPr/>
            </p:nvSpPr>
            <p:spPr bwMode="auto">
              <a:xfrm rot="-5400000">
                <a:off x="5985" y="9390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4" name="Rectangle 201"/>
              <p:cNvSpPr>
                <a:spLocks noChangeArrowheads="1"/>
              </p:cNvSpPr>
              <p:nvPr/>
            </p:nvSpPr>
            <p:spPr bwMode="auto">
              <a:xfrm rot="-5400000">
                <a:off x="4875" y="7170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5" name="Rectangle 200"/>
              <p:cNvSpPr>
                <a:spLocks noChangeArrowheads="1"/>
              </p:cNvSpPr>
              <p:nvPr/>
            </p:nvSpPr>
            <p:spPr bwMode="auto">
              <a:xfrm rot="-5400000">
                <a:off x="4875" y="8280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6" name="Rectangle 199"/>
              <p:cNvSpPr>
                <a:spLocks noChangeArrowheads="1"/>
              </p:cNvSpPr>
              <p:nvPr/>
            </p:nvSpPr>
            <p:spPr bwMode="auto">
              <a:xfrm rot="-5400000">
                <a:off x="4875" y="9390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15" name="Group 191"/>
            <p:cNvGrpSpPr>
              <a:grpSpLocks/>
            </p:cNvGrpSpPr>
            <p:nvPr/>
          </p:nvGrpSpPr>
          <p:grpSpPr bwMode="auto">
            <a:xfrm>
              <a:off x="434" y="2837"/>
              <a:ext cx="549" cy="1097"/>
              <a:chOff x="4233" y="6180"/>
              <a:chExt cx="2220" cy="4440"/>
            </a:xfrm>
          </p:grpSpPr>
          <p:sp>
            <p:nvSpPr>
              <p:cNvPr id="205" name="Rectangle 197"/>
              <p:cNvSpPr>
                <a:spLocks noChangeArrowheads="1"/>
              </p:cNvSpPr>
              <p:nvPr/>
            </p:nvSpPr>
            <p:spPr bwMode="auto">
              <a:xfrm rot="-5400000">
                <a:off x="4233" y="9510"/>
                <a:ext cx="1110" cy="1110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06" name="Rectangle 196"/>
              <p:cNvSpPr>
                <a:spLocks noChangeArrowheads="1"/>
              </p:cNvSpPr>
              <p:nvPr/>
            </p:nvSpPr>
            <p:spPr bwMode="auto">
              <a:xfrm rot="-5400000">
                <a:off x="5343" y="9510"/>
                <a:ext cx="1110" cy="1110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07" name="Rectangle 195"/>
              <p:cNvSpPr>
                <a:spLocks noChangeArrowheads="1"/>
              </p:cNvSpPr>
              <p:nvPr/>
            </p:nvSpPr>
            <p:spPr bwMode="auto">
              <a:xfrm rot="-5400000">
                <a:off x="5343" y="6180"/>
                <a:ext cx="1110" cy="1110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08" name="Rectangle 194"/>
              <p:cNvSpPr>
                <a:spLocks noChangeArrowheads="1"/>
              </p:cNvSpPr>
              <p:nvPr/>
            </p:nvSpPr>
            <p:spPr bwMode="auto">
              <a:xfrm rot="-5400000">
                <a:off x="4233" y="6180"/>
                <a:ext cx="1110" cy="1110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09" name="Rectangle 193"/>
              <p:cNvSpPr>
                <a:spLocks noChangeArrowheads="1"/>
              </p:cNvSpPr>
              <p:nvPr/>
            </p:nvSpPr>
            <p:spPr bwMode="auto">
              <a:xfrm rot="-5400000">
                <a:off x="4233" y="7290"/>
                <a:ext cx="1110" cy="1110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0" name="Rectangle 192"/>
              <p:cNvSpPr>
                <a:spLocks noChangeArrowheads="1"/>
              </p:cNvSpPr>
              <p:nvPr/>
            </p:nvSpPr>
            <p:spPr bwMode="auto">
              <a:xfrm rot="-5400000">
                <a:off x="4233" y="8400"/>
                <a:ext cx="1110" cy="1110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16" name="Group 184"/>
            <p:cNvGrpSpPr>
              <a:grpSpLocks/>
            </p:cNvGrpSpPr>
            <p:nvPr/>
          </p:nvGrpSpPr>
          <p:grpSpPr bwMode="auto">
            <a:xfrm>
              <a:off x="1305" y="2837"/>
              <a:ext cx="549" cy="1097"/>
              <a:chOff x="7025" y="6071"/>
              <a:chExt cx="2220" cy="4440"/>
            </a:xfrm>
          </p:grpSpPr>
          <p:sp>
            <p:nvSpPr>
              <p:cNvPr id="199" name="Rectangle 190"/>
              <p:cNvSpPr>
                <a:spLocks noChangeArrowheads="1"/>
              </p:cNvSpPr>
              <p:nvPr/>
            </p:nvSpPr>
            <p:spPr bwMode="auto">
              <a:xfrm rot="-5400000">
                <a:off x="7025" y="8291"/>
                <a:ext cx="1110" cy="1110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00" name="Rectangle 189"/>
              <p:cNvSpPr>
                <a:spLocks noChangeArrowheads="1"/>
              </p:cNvSpPr>
              <p:nvPr/>
            </p:nvSpPr>
            <p:spPr bwMode="auto">
              <a:xfrm rot="-5400000">
                <a:off x="8135" y="7181"/>
                <a:ext cx="1110" cy="1110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01" name="Rectangle 188"/>
              <p:cNvSpPr>
                <a:spLocks noChangeArrowheads="1"/>
              </p:cNvSpPr>
              <p:nvPr/>
            </p:nvSpPr>
            <p:spPr bwMode="auto">
              <a:xfrm rot="-5400000">
                <a:off x="7025" y="9401"/>
                <a:ext cx="1110" cy="1110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02" name="Rectangle 187"/>
              <p:cNvSpPr>
                <a:spLocks noChangeArrowheads="1"/>
              </p:cNvSpPr>
              <p:nvPr/>
            </p:nvSpPr>
            <p:spPr bwMode="auto">
              <a:xfrm rot="-5400000">
                <a:off x="8135" y="8291"/>
                <a:ext cx="1110" cy="1110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03" name="Rectangle 186"/>
              <p:cNvSpPr>
                <a:spLocks noChangeArrowheads="1"/>
              </p:cNvSpPr>
              <p:nvPr/>
            </p:nvSpPr>
            <p:spPr bwMode="auto">
              <a:xfrm rot="-5400000">
                <a:off x="7025" y="6071"/>
                <a:ext cx="1110" cy="1110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04" name="Rectangle 185"/>
              <p:cNvSpPr>
                <a:spLocks noChangeArrowheads="1"/>
              </p:cNvSpPr>
              <p:nvPr/>
            </p:nvSpPr>
            <p:spPr bwMode="auto">
              <a:xfrm rot="-5400000">
                <a:off x="7025" y="7181"/>
                <a:ext cx="1110" cy="1110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17" name="Group 177"/>
            <p:cNvGrpSpPr>
              <a:grpSpLocks/>
            </p:cNvGrpSpPr>
            <p:nvPr/>
          </p:nvGrpSpPr>
          <p:grpSpPr bwMode="auto">
            <a:xfrm>
              <a:off x="3287" y="2837"/>
              <a:ext cx="823" cy="1097"/>
              <a:chOff x="3795" y="11835"/>
              <a:chExt cx="3330" cy="4440"/>
            </a:xfrm>
          </p:grpSpPr>
          <p:sp>
            <p:nvSpPr>
              <p:cNvPr id="193" name="Rectangle 183"/>
              <p:cNvSpPr>
                <a:spLocks noChangeArrowheads="1"/>
              </p:cNvSpPr>
              <p:nvPr/>
            </p:nvSpPr>
            <p:spPr bwMode="auto">
              <a:xfrm rot="-5400000">
                <a:off x="3795" y="15165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94" name="Rectangle 182"/>
              <p:cNvSpPr>
                <a:spLocks noChangeArrowheads="1"/>
              </p:cNvSpPr>
              <p:nvPr/>
            </p:nvSpPr>
            <p:spPr bwMode="auto">
              <a:xfrm rot="-5400000">
                <a:off x="4905" y="12945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95" name="Rectangle 181"/>
              <p:cNvSpPr>
                <a:spLocks noChangeArrowheads="1"/>
              </p:cNvSpPr>
              <p:nvPr/>
            </p:nvSpPr>
            <p:spPr bwMode="auto">
              <a:xfrm rot="-5400000">
                <a:off x="6015" y="12945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96" name="Rectangle 180"/>
              <p:cNvSpPr>
                <a:spLocks noChangeArrowheads="1"/>
              </p:cNvSpPr>
              <p:nvPr/>
            </p:nvSpPr>
            <p:spPr bwMode="auto">
              <a:xfrm rot="-5400000">
                <a:off x="3795" y="11835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97" name="Rectangle 179"/>
              <p:cNvSpPr>
                <a:spLocks noChangeArrowheads="1"/>
              </p:cNvSpPr>
              <p:nvPr/>
            </p:nvSpPr>
            <p:spPr bwMode="auto">
              <a:xfrm rot="-5400000">
                <a:off x="3795" y="12945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98" name="Rectangle 178"/>
              <p:cNvSpPr>
                <a:spLocks noChangeArrowheads="1"/>
              </p:cNvSpPr>
              <p:nvPr/>
            </p:nvSpPr>
            <p:spPr bwMode="auto">
              <a:xfrm rot="-5400000">
                <a:off x="3795" y="14055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18" name="Group 170"/>
            <p:cNvGrpSpPr>
              <a:grpSpLocks/>
            </p:cNvGrpSpPr>
            <p:nvPr/>
          </p:nvGrpSpPr>
          <p:grpSpPr bwMode="auto">
            <a:xfrm>
              <a:off x="2168" y="2837"/>
              <a:ext cx="823" cy="1097"/>
              <a:chOff x="6585" y="7800"/>
              <a:chExt cx="3330" cy="4440"/>
            </a:xfrm>
          </p:grpSpPr>
          <p:sp>
            <p:nvSpPr>
              <p:cNvPr id="187" name="Rectangle 176"/>
              <p:cNvSpPr>
                <a:spLocks noChangeArrowheads="1"/>
              </p:cNvSpPr>
              <p:nvPr/>
            </p:nvSpPr>
            <p:spPr bwMode="auto">
              <a:xfrm rot="-5400000">
                <a:off x="6585" y="11130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88" name="Rectangle 175"/>
              <p:cNvSpPr>
                <a:spLocks noChangeArrowheads="1"/>
              </p:cNvSpPr>
              <p:nvPr/>
            </p:nvSpPr>
            <p:spPr bwMode="auto">
              <a:xfrm rot="-5400000">
                <a:off x="7695" y="7800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89" name="Rectangle 174"/>
              <p:cNvSpPr>
                <a:spLocks noChangeArrowheads="1"/>
              </p:cNvSpPr>
              <p:nvPr/>
            </p:nvSpPr>
            <p:spPr bwMode="auto">
              <a:xfrm rot="-5400000">
                <a:off x="8805" y="7800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90" name="Rectangle 173"/>
              <p:cNvSpPr>
                <a:spLocks noChangeArrowheads="1"/>
              </p:cNvSpPr>
              <p:nvPr/>
            </p:nvSpPr>
            <p:spPr bwMode="auto">
              <a:xfrm rot="-5400000">
                <a:off x="6585" y="7800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91" name="Rectangle 172"/>
              <p:cNvSpPr>
                <a:spLocks noChangeArrowheads="1"/>
              </p:cNvSpPr>
              <p:nvPr/>
            </p:nvSpPr>
            <p:spPr bwMode="auto">
              <a:xfrm rot="-5400000">
                <a:off x="6585" y="8910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92" name="Rectangle 171"/>
              <p:cNvSpPr>
                <a:spLocks noChangeArrowheads="1"/>
              </p:cNvSpPr>
              <p:nvPr/>
            </p:nvSpPr>
            <p:spPr bwMode="auto">
              <a:xfrm rot="-5400000">
                <a:off x="6585" y="10020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19" name="Group 163"/>
            <p:cNvGrpSpPr>
              <a:grpSpLocks/>
            </p:cNvGrpSpPr>
            <p:nvPr/>
          </p:nvGrpSpPr>
          <p:grpSpPr bwMode="auto">
            <a:xfrm>
              <a:off x="5465" y="2837"/>
              <a:ext cx="823" cy="1097"/>
              <a:chOff x="7255" y="9735"/>
              <a:chExt cx="3330" cy="4440"/>
            </a:xfrm>
          </p:grpSpPr>
          <p:sp>
            <p:nvSpPr>
              <p:cNvPr id="181" name="Rectangle 169"/>
              <p:cNvSpPr>
                <a:spLocks noChangeArrowheads="1"/>
              </p:cNvSpPr>
              <p:nvPr/>
            </p:nvSpPr>
            <p:spPr bwMode="auto">
              <a:xfrm rot="-5400000">
                <a:off x="8365" y="13065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82" name="Rectangle 168"/>
              <p:cNvSpPr>
                <a:spLocks noChangeArrowheads="1"/>
              </p:cNvSpPr>
              <p:nvPr/>
            </p:nvSpPr>
            <p:spPr bwMode="auto">
              <a:xfrm rot="-5400000">
                <a:off x="9475" y="9735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83" name="Rectangle 167"/>
              <p:cNvSpPr>
                <a:spLocks noChangeArrowheads="1"/>
              </p:cNvSpPr>
              <p:nvPr/>
            </p:nvSpPr>
            <p:spPr bwMode="auto">
              <a:xfrm rot="-5400000">
                <a:off x="7255" y="10845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84" name="Rectangle 166"/>
              <p:cNvSpPr>
                <a:spLocks noChangeArrowheads="1"/>
              </p:cNvSpPr>
              <p:nvPr/>
            </p:nvSpPr>
            <p:spPr bwMode="auto">
              <a:xfrm rot="-5400000">
                <a:off x="8365" y="9735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85" name="Rectangle 165"/>
              <p:cNvSpPr>
                <a:spLocks noChangeArrowheads="1"/>
              </p:cNvSpPr>
              <p:nvPr/>
            </p:nvSpPr>
            <p:spPr bwMode="auto">
              <a:xfrm rot="-5400000">
                <a:off x="8365" y="10845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86" name="Rectangle 164"/>
              <p:cNvSpPr>
                <a:spLocks noChangeArrowheads="1"/>
              </p:cNvSpPr>
              <p:nvPr/>
            </p:nvSpPr>
            <p:spPr bwMode="auto">
              <a:xfrm rot="-5400000">
                <a:off x="8365" y="11955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20" name="Group 156"/>
            <p:cNvGrpSpPr>
              <a:grpSpLocks/>
            </p:cNvGrpSpPr>
            <p:nvPr/>
          </p:nvGrpSpPr>
          <p:grpSpPr bwMode="auto">
            <a:xfrm>
              <a:off x="6476" y="2837"/>
              <a:ext cx="823" cy="1097"/>
              <a:chOff x="7695" y="12162"/>
              <a:chExt cx="3330" cy="4440"/>
            </a:xfrm>
          </p:grpSpPr>
          <p:sp>
            <p:nvSpPr>
              <p:cNvPr id="175" name="Rectangle 162"/>
              <p:cNvSpPr>
                <a:spLocks noChangeArrowheads="1"/>
              </p:cNvSpPr>
              <p:nvPr/>
            </p:nvSpPr>
            <p:spPr bwMode="auto">
              <a:xfrm rot="-5400000">
                <a:off x="8805" y="15492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76" name="Rectangle 161"/>
              <p:cNvSpPr>
                <a:spLocks noChangeArrowheads="1"/>
              </p:cNvSpPr>
              <p:nvPr/>
            </p:nvSpPr>
            <p:spPr bwMode="auto">
              <a:xfrm rot="-5400000">
                <a:off x="9915" y="12162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77" name="Rectangle 160"/>
              <p:cNvSpPr>
                <a:spLocks noChangeArrowheads="1"/>
              </p:cNvSpPr>
              <p:nvPr/>
            </p:nvSpPr>
            <p:spPr bwMode="auto">
              <a:xfrm rot="-5400000">
                <a:off x="7695" y="14382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78" name="Rectangle 159"/>
              <p:cNvSpPr>
                <a:spLocks noChangeArrowheads="1"/>
              </p:cNvSpPr>
              <p:nvPr/>
            </p:nvSpPr>
            <p:spPr bwMode="auto">
              <a:xfrm rot="-5400000">
                <a:off x="8805" y="12162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79" name="Rectangle 158"/>
              <p:cNvSpPr>
                <a:spLocks noChangeArrowheads="1"/>
              </p:cNvSpPr>
              <p:nvPr/>
            </p:nvSpPr>
            <p:spPr bwMode="auto">
              <a:xfrm rot="-5400000">
                <a:off x="8805" y="13272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80" name="Rectangle 157"/>
              <p:cNvSpPr>
                <a:spLocks noChangeArrowheads="1"/>
              </p:cNvSpPr>
              <p:nvPr/>
            </p:nvSpPr>
            <p:spPr bwMode="auto">
              <a:xfrm rot="-5400000">
                <a:off x="8805" y="14382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21" name="Group 149"/>
            <p:cNvGrpSpPr>
              <a:grpSpLocks/>
            </p:cNvGrpSpPr>
            <p:nvPr/>
          </p:nvGrpSpPr>
          <p:grpSpPr bwMode="auto">
            <a:xfrm>
              <a:off x="4382" y="2837"/>
              <a:ext cx="823" cy="1097"/>
              <a:chOff x="183" y="11849"/>
              <a:chExt cx="3330" cy="4440"/>
            </a:xfrm>
          </p:grpSpPr>
          <p:sp>
            <p:nvSpPr>
              <p:cNvPr id="169" name="Rectangle 155"/>
              <p:cNvSpPr>
                <a:spLocks noChangeArrowheads="1"/>
              </p:cNvSpPr>
              <p:nvPr/>
            </p:nvSpPr>
            <p:spPr bwMode="auto">
              <a:xfrm rot="-5400000">
                <a:off x="1293" y="14069"/>
                <a:ext cx="1110" cy="1110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70" name="Rectangle 154"/>
              <p:cNvSpPr>
                <a:spLocks noChangeArrowheads="1"/>
              </p:cNvSpPr>
              <p:nvPr/>
            </p:nvSpPr>
            <p:spPr bwMode="auto">
              <a:xfrm rot="-5400000">
                <a:off x="2403" y="11849"/>
                <a:ext cx="1110" cy="1110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71" name="Rectangle 153"/>
              <p:cNvSpPr>
                <a:spLocks noChangeArrowheads="1"/>
              </p:cNvSpPr>
              <p:nvPr/>
            </p:nvSpPr>
            <p:spPr bwMode="auto">
              <a:xfrm rot="-5400000">
                <a:off x="1293" y="15179"/>
                <a:ext cx="1110" cy="1110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72" name="Rectangle 152"/>
              <p:cNvSpPr>
                <a:spLocks noChangeArrowheads="1"/>
              </p:cNvSpPr>
              <p:nvPr/>
            </p:nvSpPr>
            <p:spPr bwMode="auto">
              <a:xfrm rot="-5400000">
                <a:off x="183" y="11849"/>
                <a:ext cx="1110" cy="1110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73" name="Rectangle 151"/>
              <p:cNvSpPr>
                <a:spLocks noChangeArrowheads="1"/>
              </p:cNvSpPr>
              <p:nvPr/>
            </p:nvSpPr>
            <p:spPr bwMode="auto">
              <a:xfrm rot="-5400000">
                <a:off x="1293" y="11849"/>
                <a:ext cx="1110" cy="1110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74" name="Rectangle 150"/>
              <p:cNvSpPr>
                <a:spLocks noChangeArrowheads="1"/>
              </p:cNvSpPr>
              <p:nvPr/>
            </p:nvSpPr>
            <p:spPr bwMode="auto">
              <a:xfrm rot="-5400000">
                <a:off x="1293" y="12959"/>
                <a:ext cx="1110" cy="1110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22" name="Group 142"/>
            <p:cNvGrpSpPr>
              <a:grpSpLocks/>
            </p:cNvGrpSpPr>
            <p:nvPr/>
          </p:nvGrpSpPr>
          <p:grpSpPr bwMode="auto">
            <a:xfrm>
              <a:off x="358" y="4500"/>
              <a:ext cx="828" cy="1104"/>
              <a:chOff x="358" y="4500"/>
              <a:chExt cx="828" cy="1104"/>
            </a:xfrm>
          </p:grpSpPr>
          <p:sp>
            <p:nvSpPr>
              <p:cNvPr id="163" name="Rectangle 148"/>
              <p:cNvSpPr>
                <a:spLocks noChangeArrowheads="1"/>
              </p:cNvSpPr>
              <p:nvPr/>
            </p:nvSpPr>
            <p:spPr bwMode="auto">
              <a:xfrm rot="-5400000">
                <a:off x="358" y="5328"/>
                <a:ext cx="276" cy="276"/>
              </a:xfrm>
              <a:prstGeom prst="rect">
                <a:avLst/>
              </a:prstGeom>
              <a:solidFill>
                <a:srgbClr val="A5A5A5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64" name="Rectangle 147"/>
              <p:cNvSpPr>
                <a:spLocks noChangeArrowheads="1"/>
              </p:cNvSpPr>
              <p:nvPr/>
            </p:nvSpPr>
            <p:spPr bwMode="auto">
              <a:xfrm rot="-5400000">
                <a:off x="634" y="5052"/>
                <a:ext cx="276" cy="276"/>
              </a:xfrm>
              <a:prstGeom prst="rect">
                <a:avLst/>
              </a:prstGeom>
              <a:solidFill>
                <a:srgbClr val="A5A5A5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65" name="Rectangle 146"/>
              <p:cNvSpPr>
                <a:spLocks noChangeArrowheads="1"/>
              </p:cNvSpPr>
              <p:nvPr/>
            </p:nvSpPr>
            <p:spPr bwMode="auto">
              <a:xfrm rot="-5400000">
                <a:off x="634" y="4776"/>
                <a:ext cx="276" cy="276"/>
              </a:xfrm>
              <a:prstGeom prst="rect">
                <a:avLst/>
              </a:prstGeom>
              <a:solidFill>
                <a:srgbClr val="A5A5A5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66" name="Rectangle 145"/>
              <p:cNvSpPr>
                <a:spLocks noChangeArrowheads="1"/>
              </p:cNvSpPr>
              <p:nvPr/>
            </p:nvSpPr>
            <p:spPr bwMode="auto">
              <a:xfrm rot="-5400000">
                <a:off x="634" y="4500"/>
                <a:ext cx="276" cy="276"/>
              </a:xfrm>
              <a:prstGeom prst="rect">
                <a:avLst/>
              </a:prstGeom>
              <a:solidFill>
                <a:srgbClr val="A5A5A5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67" name="Rectangle 144"/>
              <p:cNvSpPr>
                <a:spLocks noChangeArrowheads="1"/>
              </p:cNvSpPr>
              <p:nvPr/>
            </p:nvSpPr>
            <p:spPr bwMode="auto">
              <a:xfrm rot="-5400000">
                <a:off x="634" y="5328"/>
                <a:ext cx="276" cy="276"/>
              </a:xfrm>
              <a:prstGeom prst="rect">
                <a:avLst/>
              </a:prstGeom>
              <a:solidFill>
                <a:srgbClr val="A5A5A5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68" name="Rectangle 143"/>
              <p:cNvSpPr>
                <a:spLocks noChangeArrowheads="1"/>
              </p:cNvSpPr>
              <p:nvPr/>
            </p:nvSpPr>
            <p:spPr bwMode="auto">
              <a:xfrm rot="-5400000">
                <a:off x="910" y="4500"/>
                <a:ext cx="276" cy="276"/>
              </a:xfrm>
              <a:prstGeom prst="rect">
                <a:avLst/>
              </a:prstGeom>
              <a:solidFill>
                <a:srgbClr val="A5A5A5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23" name="Group 135"/>
            <p:cNvGrpSpPr>
              <a:grpSpLocks/>
            </p:cNvGrpSpPr>
            <p:nvPr/>
          </p:nvGrpSpPr>
          <p:grpSpPr bwMode="auto">
            <a:xfrm>
              <a:off x="1348" y="4500"/>
              <a:ext cx="828" cy="1104"/>
              <a:chOff x="1348" y="4500"/>
              <a:chExt cx="828" cy="1104"/>
            </a:xfrm>
          </p:grpSpPr>
          <p:sp>
            <p:nvSpPr>
              <p:cNvPr id="157" name="Rectangle 141"/>
              <p:cNvSpPr>
                <a:spLocks noChangeArrowheads="1"/>
              </p:cNvSpPr>
              <p:nvPr/>
            </p:nvSpPr>
            <p:spPr bwMode="auto">
              <a:xfrm rot="-5400000">
                <a:off x="1348" y="5052"/>
                <a:ext cx="276" cy="276"/>
              </a:xfrm>
              <a:prstGeom prst="rect">
                <a:avLst/>
              </a:prstGeom>
              <a:solidFill>
                <a:srgbClr val="A5A5A5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58" name="Rectangle 140"/>
              <p:cNvSpPr>
                <a:spLocks noChangeArrowheads="1"/>
              </p:cNvSpPr>
              <p:nvPr/>
            </p:nvSpPr>
            <p:spPr bwMode="auto">
              <a:xfrm rot="-5400000">
                <a:off x="1624" y="5052"/>
                <a:ext cx="276" cy="276"/>
              </a:xfrm>
              <a:prstGeom prst="rect">
                <a:avLst/>
              </a:prstGeom>
              <a:solidFill>
                <a:srgbClr val="A5A5A5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59" name="Rectangle 139"/>
              <p:cNvSpPr>
                <a:spLocks noChangeArrowheads="1"/>
              </p:cNvSpPr>
              <p:nvPr/>
            </p:nvSpPr>
            <p:spPr bwMode="auto">
              <a:xfrm rot="-5400000">
                <a:off x="1624" y="4776"/>
                <a:ext cx="276" cy="276"/>
              </a:xfrm>
              <a:prstGeom prst="rect">
                <a:avLst/>
              </a:prstGeom>
              <a:solidFill>
                <a:srgbClr val="A5A5A5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60" name="Rectangle 138"/>
              <p:cNvSpPr>
                <a:spLocks noChangeArrowheads="1"/>
              </p:cNvSpPr>
              <p:nvPr/>
            </p:nvSpPr>
            <p:spPr bwMode="auto">
              <a:xfrm rot="-5400000">
                <a:off x="1624" y="4500"/>
                <a:ext cx="276" cy="276"/>
              </a:xfrm>
              <a:prstGeom prst="rect">
                <a:avLst/>
              </a:prstGeom>
              <a:solidFill>
                <a:srgbClr val="A5A5A5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61" name="Rectangle 137"/>
              <p:cNvSpPr>
                <a:spLocks noChangeArrowheads="1"/>
              </p:cNvSpPr>
              <p:nvPr/>
            </p:nvSpPr>
            <p:spPr bwMode="auto">
              <a:xfrm rot="-5400000">
                <a:off x="1624" y="5328"/>
                <a:ext cx="276" cy="276"/>
              </a:xfrm>
              <a:prstGeom prst="rect">
                <a:avLst/>
              </a:prstGeom>
              <a:solidFill>
                <a:srgbClr val="A5A5A5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62" name="Rectangle 136"/>
              <p:cNvSpPr>
                <a:spLocks noChangeArrowheads="1"/>
              </p:cNvSpPr>
              <p:nvPr/>
            </p:nvSpPr>
            <p:spPr bwMode="auto">
              <a:xfrm rot="-5400000">
                <a:off x="1900" y="4776"/>
                <a:ext cx="276" cy="276"/>
              </a:xfrm>
              <a:prstGeom prst="rect">
                <a:avLst/>
              </a:prstGeom>
              <a:solidFill>
                <a:srgbClr val="A5A5A5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24" name="Group 128"/>
            <p:cNvGrpSpPr>
              <a:grpSpLocks/>
            </p:cNvGrpSpPr>
            <p:nvPr/>
          </p:nvGrpSpPr>
          <p:grpSpPr bwMode="auto">
            <a:xfrm>
              <a:off x="3589" y="4500"/>
              <a:ext cx="828" cy="1104"/>
              <a:chOff x="3589" y="4500"/>
              <a:chExt cx="828" cy="1104"/>
            </a:xfrm>
          </p:grpSpPr>
          <p:sp>
            <p:nvSpPr>
              <p:cNvPr id="151" name="Rectangle 134"/>
              <p:cNvSpPr>
                <a:spLocks noChangeArrowheads="1"/>
              </p:cNvSpPr>
              <p:nvPr/>
            </p:nvSpPr>
            <p:spPr bwMode="auto">
              <a:xfrm rot="-5400000">
                <a:off x="3589" y="5328"/>
                <a:ext cx="276" cy="276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52" name="Rectangle 133"/>
              <p:cNvSpPr>
                <a:spLocks noChangeArrowheads="1"/>
              </p:cNvSpPr>
              <p:nvPr/>
            </p:nvSpPr>
            <p:spPr bwMode="auto">
              <a:xfrm rot="-5400000">
                <a:off x="4141" y="4776"/>
                <a:ext cx="276" cy="276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53" name="Rectangle 132"/>
              <p:cNvSpPr>
                <a:spLocks noChangeArrowheads="1"/>
              </p:cNvSpPr>
              <p:nvPr/>
            </p:nvSpPr>
            <p:spPr bwMode="auto">
              <a:xfrm rot="-5400000">
                <a:off x="3865" y="4500"/>
                <a:ext cx="276" cy="276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54" name="Rectangle 131"/>
              <p:cNvSpPr>
                <a:spLocks noChangeArrowheads="1"/>
              </p:cNvSpPr>
              <p:nvPr/>
            </p:nvSpPr>
            <p:spPr bwMode="auto">
              <a:xfrm rot="-5400000">
                <a:off x="3865" y="4776"/>
                <a:ext cx="276" cy="276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55" name="Rectangle 130"/>
              <p:cNvSpPr>
                <a:spLocks noChangeArrowheads="1"/>
              </p:cNvSpPr>
              <p:nvPr/>
            </p:nvSpPr>
            <p:spPr bwMode="auto">
              <a:xfrm rot="-5400000">
                <a:off x="3589" y="4776"/>
                <a:ext cx="276" cy="276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56" name="Rectangle 129"/>
              <p:cNvSpPr>
                <a:spLocks noChangeArrowheads="1"/>
              </p:cNvSpPr>
              <p:nvPr/>
            </p:nvSpPr>
            <p:spPr bwMode="auto">
              <a:xfrm rot="-5400000">
                <a:off x="3589" y="5052"/>
                <a:ext cx="276" cy="276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25" name="Group 121"/>
            <p:cNvGrpSpPr>
              <a:grpSpLocks/>
            </p:cNvGrpSpPr>
            <p:nvPr/>
          </p:nvGrpSpPr>
          <p:grpSpPr bwMode="auto">
            <a:xfrm>
              <a:off x="2516" y="4500"/>
              <a:ext cx="828" cy="1104"/>
              <a:chOff x="2516" y="4500"/>
              <a:chExt cx="828" cy="1104"/>
            </a:xfrm>
          </p:grpSpPr>
          <p:sp>
            <p:nvSpPr>
              <p:cNvPr id="145" name="Rectangle 127"/>
              <p:cNvSpPr>
                <a:spLocks noChangeArrowheads="1"/>
              </p:cNvSpPr>
              <p:nvPr/>
            </p:nvSpPr>
            <p:spPr bwMode="auto">
              <a:xfrm rot="-5400000">
                <a:off x="2792" y="5052"/>
                <a:ext cx="276" cy="276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6" name="Rectangle 126"/>
              <p:cNvSpPr>
                <a:spLocks noChangeArrowheads="1"/>
              </p:cNvSpPr>
              <p:nvPr/>
            </p:nvSpPr>
            <p:spPr bwMode="auto">
              <a:xfrm rot="-5400000">
                <a:off x="3068" y="4776"/>
                <a:ext cx="276" cy="276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7" name="Rectangle 125"/>
              <p:cNvSpPr>
                <a:spLocks noChangeArrowheads="1"/>
              </p:cNvSpPr>
              <p:nvPr/>
            </p:nvSpPr>
            <p:spPr bwMode="auto">
              <a:xfrm rot="-5400000">
                <a:off x="2792" y="5328"/>
                <a:ext cx="276" cy="276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8" name="Rectangle 124"/>
              <p:cNvSpPr>
                <a:spLocks noChangeArrowheads="1"/>
              </p:cNvSpPr>
              <p:nvPr/>
            </p:nvSpPr>
            <p:spPr bwMode="auto">
              <a:xfrm rot="-5400000">
                <a:off x="2516" y="4776"/>
                <a:ext cx="276" cy="276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9" name="Rectangle 123"/>
              <p:cNvSpPr>
                <a:spLocks noChangeArrowheads="1"/>
              </p:cNvSpPr>
              <p:nvPr/>
            </p:nvSpPr>
            <p:spPr bwMode="auto">
              <a:xfrm rot="-5400000">
                <a:off x="2792" y="4500"/>
                <a:ext cx="276" cy="276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50" name="Rectangle 122"/>
              <p:cNvSpPr>
                <a:spLocks noChangeArrowheads="1"/>
              </p:cNvSpPr>
              <p:nvPr/>
            </p:nvSpPr>
            <p:spPr bwMode="auto">
              <a:xfrm rot="-5400000">
                <a:off x="2792" y="4776"/>
                <a:ext cx="276" cy="276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26" name="Group 114"/>
            <p:cNvGrpSpPr>
              <a:grpSpLocks/>
            </p:cNvGrpSpPr>
            <p:nvPr/>
          </p:nvGrpSpPr>
          <p:grpSpPr bwMode="auto">
            <a:xfrm>
              <a:off x="4788" y="4500"/>
              <a:ext cx="552" cy="1104"/>
              <a:chOff x="4788" y="4500"/>
              <a:chExt cx="552" cy="1104"/>
            </a:xfrm>
          </p:grpSpPr>
          <p:sp>
            <p:nvSpPr>
              <p:cNvPr id="139" name="Rectangle 120"/>
              <p:cNvSpPr>
                <a:spLocks noChangeArrowheads="1"/>
              </p:cNvSpPr>
              <p:nvPr/>
            </p:nvSpPr>
            <p:spPr bwMode="auto">
              <a:xfrm rot="-5400000">
                <a:off x="5064" y="5328"/>
                <a:ext cx="276" cy="276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" name="Rectangle 119"/>
              <p:cNvSpPr>
                <a:spLocks noChangeArrowheads="1"/>
              </p:cNvSpPr>
              <p:nvPr/>
            </p:nvSpPr>
            <p:spPr bwMode="auto">
              <a:xfrm rot="-5400000">
                <a:off x="5064" y="4500"/>
                <a:ext cx="276" cy="276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" name="Rectangle 118"/>
              <p:cNvSpPr>
                <a:spLocks noChangeArrowheads="1"/>
              </p:cNvSpPr>
              <p:nvPr/>
            </p:nvSpPr>
            <p:spPr bwMode="auto">
              <a:xfrm rot="-5400000">
                <a:off x="5064" y="4776"/>
                <a:ext cx="276" cy="276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" name="Rectangle 117"/>
              <p:cNvSpPr>
                <a:spLocks noChangeArrowheads="1"/>
              </p:cNvSpPr>
              <p:nvPr/>
            </p:nvSpPr>
            <p:spPr bwMode="auto">
              <a:xfrm rot="-5400000">
                <a:off x="4788" y="4776"/>
                <a:ext cx="276" cy="276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3" name="Rectangle 116"/>
              <p:cNvSpPr>
                <a:spLocks noChangeArrowheads="1"/>
              </p:cNvSpPr>
              <p:nvPr/>
            </p:nvSpPr>
            <p:spPr bwMode="auto">
              <a:xfrm rot="-5400000">
                <a:off x="4788" y="5052"/>
                <a:ext cx="276" cy="276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4" name="Rectangle 115"/>
              <p:cNvSpPr>
                <a:spLocks noChangeArrowheads="1"/>
              </p:cNvSpPr>
              <p:nvPr/>
            </p:nvSpPr>
            <p:spPr bwMode="auto">
              <a:xfrm rot="-5400000">
                <a:off x="4788" y="5328"/>
                <a:ext cx="276" cy="276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27" name="Group 107"/>
            <p:cNvGrpSpPr>
              <a:grpSpLocks/>
            </p:cNvGrpSpPr>
            <p:nvPr/>
          </p:nvGrpSpPr>
          <p:grpSpPr bwMode="auto">
            <a:xfrm>
              <a:off x="6742" y="4500"/>
              <a:ext cx="552" cy="1104"/>
              <a:chOff x="6742" y="4500"/>
              <a:chExt cx="552" cy="1104"/>
            </a:xfrm>
          </p:grpSpPr>
          <p:sp>
            <p:nvSpPr>
              <p:cNvPr id="133" name="Rectangle 113"/>
              <p:cNvSpPr>
                <a:spLocks noChangeArrowheads="1"/>
              </p:cNvSpPr>
              <p:nvPr/>
            </p:nvSpPr>
            <p:spPr bwMode="auto">
              <a:xfrm rot="-5400000">
                <a:off x="7018" y="4776"/>
                <a:ext cx="276" cy="276"/>
              </a:xfrm>
              <a:prstGeom prst="rect">
                <a:avLst/>
              </a:prstGeom>
              <a:solidFill>
                <a:srgbClr val="A5A5A5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" name="Rectangle 112"/>
              <p:cNvSpPr>
                <a:spLocks noChangeArrowheads="1"/>
              </p:cNvSpPr>
              <p:nvPr/>
            </p:nvSpPr>
            <p:spPr bwMode="auto">
              <a:xfrm rot="-5400000">
                <a:off x="6742" y="5052"/>
                <a:ext cx="276" cy="276"/>
              </a:xfrm>
              <a:prstGeom prst="rect">
                <a:avLst/>
              </a:prstGeom>
              <a:solidFill>
                <a:srgbClr val="A5A5A5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" name="Rectangle 111"/>
              <p:cNvSpPr>
                <a:spLocks noChangeArrowheads="1"/>
              </p:cNvSpPr>
              <p:nvPr/>
            </p:nvSpPr>
            <p:spPr bwMode="auto">
              <a:xfrm rot="-5400000">
                <a:off x="6742" y="4776"/>
                <a:ext cx="276" cy="276"/>
              </a:xfrm>
              <a:prstGeom prst="rect">
                <a:avLst/>
              </a:prstGeom>
              <a:solidFill>
                <a:srgbClr val="A5A5A5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" name="Rectangle 110"/>
              <p:cNvSpPr>
                <a:spLocks noChangeArrowheads="1"/>
              </p:cNvSpPr>
              <p:nvPr/>
            </p:nvSpPr>
            <p:spPr bwMode="auto">
              <a:xfrm rot="-5400000">
                <a:off x="7018" y="5052"/>
                <a:ext cx="276" cy="276"/>
              </a:xfrm>
              <a:prstGeom prst="rect">
                <a:avLst/>
              </a:prstGeom>
              <a:solidFill>
                <a:srgbClr val="A5A5A5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" name="Rectangle 109"/>
              <p:cNvSpPr>
                <a:spLocks noChangeArrowheads="1"/>
              </p:cNvSpPr>
              <p:nvPr/>
            </p:nvSpPr>
            <p:spPr bwMode="auto">
              <a:xfrm rot="-5400000">
                <a:off x="6742" y="5328"/>
                <a:ext cx="276" cy="276"/>
              </a:xfrm>
              <a:prstGeom prst="rect">
                <a:avLst/>
              </a:prstGeom>
              <a:solidFill>
                <a:srgbClr val="A5A5A5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" name="Rectangle 108"/>
              <p:cNvSpPr>
                <a:spLocks noChangeArrowheads="1"/>
              </p:cNvSpPr>
              <p:nvPr/>
            </p:nvSpPr>
            <p:spPr bwMode="auto">
              <a:xfrm rot="-5400000">
                <a:off x="7018" y="4500"/>
                <a:ext cx="276" cy="276"/>
              </a:xfrm>
              <a:prstGeom prst="rect">
                <a:avLst/>
              </a:prstGeom>
              <a:solidFill>
                <a:srgbClr val="A5A5A5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28" name="Group 100"/>
            <p:cNvGrpSpPr>
              <a:grpSpLocks/>
            </p:cNvGrpSpPr>
            <p:nvPr/>
          </p:nvGrpSpPr>
          <p:grpSpPr bwMode="auto">
            <a:xfrm>
              <a:off x="5773" y="4224"/>
              <a:ext cx="552" cy="1380"/>
              <a:chOff x="5773" y="4224"/>
              <a:chExt cx="552" cy="1380"/>
            </a:xfrm>
          </p:grpSpPr>
          <p:sp>
            <p:nvSpPr>
              <p:cNvPr id="127" name="Rectangle 106"/>
              <p:cNvSpPr>
                <a:spLocks noChangeArrowheads="1"/>
              </p:cNvSpPr>
              <p:nvPr/>
            </p:nvSpPr>
            <p:spPr bwMode="auto">
              <a:xfrm rot="-5400000">
                <a:off x="6049" y="4224"/>
                <a:ext cx="276" cy="276"/>
              </a:xfrm>
              <a:prstGeom prst="rect">
                <a:avLst/>
              </a:prstGeom>
              <a:solidFill>
                <a:srgbClr val="A5A5A5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" name="Rectangle 105"/>
              <p:cNvSpPr>
                <a:spLocks noChangeArrowheads="1"/>
              </p:cNvSpPr>
              <p:nvPr/>
            </p:nvSpPr>
            <p:spPr bwMode="auto">
              <a:xfrm rot="-5400000">
                <a:off x="5773" y="5052"/>
                <a:ext cx="276" cy="276"/>
              </a:xfrm>
              <a:prstGeom prst="rect">
                <a:avLst/>
              </a:prstGeom>
              <a:solidFill>
                <a:srgbClr val="A5A5A5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" name="Rectangle 104"/>
              <p:cNvSpPr>
                <a:spLocks noChangeArrowheads="1"/>
              </p:cNvSpPr>
              <p:nvPr/>
            </p:nvSpPr>
            <p:spPr bwMode="auto">
              <a:xfrm rot="-5400000">
                <a:off x="5773" y="4776"/>
                <a:ext cx="276" cy="276"/>
              </a:xfrm>
              <a:prstGeom prst="rect">
                <a:avLst/>
              </a:prstGeom>
              <a:solidFill>
                <a:srgbClr val="A5A5A5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" name="Rectangle 103"/>
              <p:cNvSpPr>
                <a:spLocks noChangeArrowheads="1"/>
              </p:cNvSpPr>
              <p:nvPr/>
            </p:nvSpPr>
            <p:spPr bwMode="auto">
              <a:xfrm rot="-5400000">
                <a:off x="6049" y="4776"/>
                <a:ext cx="276" cy="276"/>
              </a:xfrm>
              <a:prstGeom prst="rect">
                <a:avLst/>
              </a:prstGeom>
              <a:solidFill>
                <a:srgbClr val="A5A5A5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" name="Rectangle 102"/>
              <p:cNvSpPr>
                <a:spLocks noChangeArrowheads="1"/>
              </p:cNvSpPr>
              <p:nvPr/>
            </p:nvSpPr>
            <p:spPr bwMode="auto">
              <a:xfrm rot="-5400000">
                <a:off x="5773" y="5328"/>
                <a:ext cx="276" cy="276"/>
              </a:xfrm>
              <a:prstGeom prst="rect">
                <a:avLst/>
              </a:prstGeom>
              <a:solidFill>
                <a:srgbClr val="A5A5A5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" name="Rectangle 101"/>
              <p:cNvSpPr>
                <a:spLocks noChangeArrowheads="1"/>
              </p:cNvSpPr>
              <p:nvPr/>
            </p:nvSpPr>
            <p:spPr bwMode="auto">
              <a:xfrm rot="-5400000">
                <a:off x="6049" y="4500"/>
                <a:ext cx="276" cy="276"/>
              </a:xfrm>
              <a:prstGeom prst="rect">
                <a:avLst/>
              </a:prstGeom>
              <a:solidFill>
                <a:srgbClr val="A5A5A5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29" name="Group 93"/>
            <p:cNvGrpSpPr>
              <a:grpSpLocks/>
            </p:cNvGrpSpPr>
            <p:nvPr/>
          </p:nvGrpSpPr>
          <p:grpSpPr bwMode="auto">
            <a:xfrm rot="5400000">
              <a:off x="220" y="6589"/>
              <a:ext cx="827" cy="551"/>
              <a:chOff x="7725" y="810"/>
              <a:chExt cx="3330" cy="2220"/>
            </a:xfrm>
          </p:grpSpPr>
          <p:sp>
            <p:nvSpPr>
              <p:cNvPr id="121" name="Rectangle 99"/>
              <p:cNvSpPr>
                <a:spLocks noChangeArrowheads="1"/>
              </p:cNvSpPr>
              <p:nvPr/>
            </p:nvSpPr>
            <p:spPr bwMode="auto">
              <a:xfrm>
                <a:off x="9945" y="1920"/>
                <a:ext cx="1110" cy="1110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" name="Rectangle 98"/>
              <p:cNvSpPr>
                <a:spLocks noChangeArrowheads="1"/>
              </p:cNvSpPr>
              <p:nvPr/>
            </p:nvSpPr>
            <p:spPr bwMode="auto">
              <a:xfrm>
                <a:off x="8835" y="1920"/>
                <a:ext cx="1110" cy="1110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3" name="Rectangle 97"/>
              <p:cNvSpPr>
                <a:spLocks noChangeArrowheads="1"/>
              </p:cNvSpPr>
              <p:nvPr/>
            </p:nvSpPr>
            <p:spPr bwMode="auto">
              <a:xfrm>
                <a:off x="7725" y="1920"/>
                <a:ext cx="1110" cy="1110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" name="Rectangle 96"/>
              <p:cNvSpPr>
                <a:spLocks noChangeArrowheads="1"/>
              </p:cNvSpPr>
              <p:nvPr/>
            </p:nvSpPr>
            <p:spPr bwMode="auto">
              <a:xfrm>
                <a:off x="9945" y="810"/>
                <a:ext cx="1110" cy="1110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" name="Rectangle 95"/>
              <p:cNvSpPr>
                <a:spLocks noChangeArrowheads="1"/>
              </p:cNvSpPr>
              <p:nvPr/>
            </p:nvSpPr>
            <p:spPr bwMode="auto">
              <a:xfrm>
                <a:off x="8835" y="810"/>
                <a:ext cx="1110" cy="1110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" name="Rectangle 94"/>
              <p:cNvSpPr>
                <a:spLocks noChangeArrowheads="1"/>
              </p:cNvSpPr>
              <p:nvPr/>
            </p:nvSpPr>
            <p:spPr bwMode="auto">
              <a:xfrm>
                <a:off x="7725" y="810"/>
                <a:ext cx="1110" cy="1110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0" name="Group 86"/>
            <p:cNvGrpSpPr>
              <a:grpSpLocks/>
            </p:cNvGrpSpPr>
            <p:nvPr/>
          </p:nvGrpSpPr>
          <p:grpSpPr bwMode="auto">
            <a:xfrm>
              <a:off x="2150" y="6451"/>
              <a:ext cx="830" cy="827"/>
              <a:chOff x="779" y="9874"/>
              <a:chExt cx="3341" cy="3330"/>
            </a:xfrm>
          </p:grpSpPr>
          <p:sp>
            <p:nvSpPr>
              <p:cNvPr id="115" name="Rectangle 92"/>
              <p:cNvSpPr>
                <a:spLocks noChangeArrowheads="1"/>
              </p:cNvSpPr>
              <p:nvPr/>
            </p:nvSpPr>
            <p:spPr bwMode="auto">
              <a:xfrm rot="-5400000">
                <a:off x="1900" y="12094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" name="Rectangle 91"/>
              <p:cNvSpPr>
                <a:spLocks noChangeArrowheads="1"/>
              </p:cNvSpPr>
              <p:nvPr/>
            </p:nvSpPr>
            <p:spPr bwMode="auto">
              <a:xfrm rot="-5400000">
                <a:off x="3010" y="9874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" name="Rectangle 90"/>
              <p:cNvSpPr>
                <a:spLocks noChangeArrowheads="1"/>
              </p:cNvSpPr>
              <p:nvPr/>
            </p:nvSpPr>
            <p:spPr bwMode="auto">
              <a:xfrm rot="-5400000">
                <a:off x="779" y="9874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" name="Rectangle 89"/>
              <p:cNvSpPr>
                <a:spLocks noChangeArrowheads="1"/>
              </p:cNvSpPr>
              <p:nvPr/>
            </p:nvSpPr>
            <p:spPr bwMode="auto">
              <a:xfrm rot="-5400000">
                <a:off x="3010" y="10984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" name="Rectangle 88"/>
              <p:cNvSpPr>
                <a:spLocks noChangeArrowheads="1"/>
              </p:cNvSpPr>
              <p:nvPr/>
            </p:nvSpPr>
            <p:spPr bwMode="auto">
              <a:xfrm rot="-5400000">
                <a:off x="1900" y="9874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" name="Rectangle 87"/>
              <p:cNvSpPr>
                <a:spLocks noChangeArrowheads="1"/>
              </p:cNvSpPr>
              <p:nvPr/>
            </p:nvSpPr>
            <p:spPr bwMode="auto">
              <a:xfrm rot="-5400000">
                <a:off x="1900" y="10984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1" name="Group 79"/>
            <p:cNvGrpSpPr>
              <a:grpSpLocks/>
            </p:cNvGrpSpPr>
            <p:nvPr/>
          </p:nvGrpSpPr>
          <p:grpSpPr bwMode="auto">
            <a:xfrm>
              <a:off x="3259" y="6217"/>
              <a:ext cx="829" cy="1102"/>
              <a:chOff x="8110" y="8614"/>
              <a:chExt cx="3341" cy="4440"/>
            </a:xfrm>
          </p:grpSpPr>
          <p:sp>
            <p:nvSpPr>
              <p:cNvPr id="109" name="Rectangle 85"/>
              <p:cNvSpPr>
                <a:spLocks noChangeArrowheads="1"/>
              </p:cNvSpPr>
              <p:nvPr/>
            </p:nvSpPr>
            <p:spPr bwMode="auto">
              <a:xfrm rot="-5400000">
                <a:off x="9231" y="11944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" name="Rectangle 84"/>
              <p:cNvSpPr>
                <a:spLocks noChangeArrowheads="1"/>
              </p:cNvSpPr>
              <p:nvPr/>
            </p:nvSpPr>
            <p:spPr bwMode="auto">
              <a:xfrm rot="-5400000">
                <a:off x="10341" y="9724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" name="Rectangle 83"/>
              <p:cNvSpPr>
                <a:spLocks noChangeArrowheads="1"/>
              </p:cNvSpPr>
              <p:nvPr/>
            </p:nvSpPr>
            <p:spPr bwMode="auto">
              <a:xfrm rot="-5400000">
                <a:off x="8110" y="10834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" name="Rectangle 82"/>
              <p:cNvSpPr>
                <a:spLocks noChangeArrowheads="1"/>
              </p:cNvSpPr>
              <p:nvPr/>
            </p:nvSpPr>
            <p:spPr bwMode="auto">
              <a:xfrm rot="-5400000">
                <a:off x="10341" y="8614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" name="Rectangle 81"/>
              <p:cNvSpPr>
                <a:spLocks noChangeArrowheads="1"/>
              </p:cNvSpPr>
              <p:nvPr/>
            </p:nvSpPr>
            <p:spPr bwMode="auto">
              <a:xfrm rot="-5400000">
                <a:off x="9231" y="9724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" name="Rectangle 80"/>
              <p:cNvSpPr>
                <a:spLocks noChangeArrowheads="1"/>
              </p:cNvSpPr>
              <p:nvPr/>
            </p:nvSpPr>
            <p:spPr bwMode="auto">
              <a:xfrm rot="-5400000">
                <a:off x="9231" y="10834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2" name="Group 72"/>
            <p:cNvGrpSpPr>
              <a:grpSpLocks/>
            </p:cNvGrpSpPr>
            <p:nvPr/>
          </p:nvGrpSpPr>
          <p:grpSpPr bwMode="auto">
            <a:xfrm>
              <a:off x="5462" y="6214"/>
              <a:ext cx="827" cy="1103"/>
              <a:chOff x="1646" y="11944"/>
              <a:chExt cx="3330" cy="4440"/>
            </a:xfrm>
          </p:grpSpPr>
          <p:sp>
            <p:nvSpPr>
              <p:cNvPr id="103" name="Rectangle 78"/>
              <p:cNvSpPr>
                <a:spLocks noChangeArrowheads="1"/>
              </p:cNvSpPr>
              <p:nvPr/>
            </p:nvSpPr>
            <p:spPr bwMode="auto">
              <a:xfrm rot="-5400000">
                <a:off x="1646" y="15274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" name="Rectangle 77"/>
              <p:cNvSpPr>
                <a:spLocks noChangeArrowheads="1"/>
              </p:cNvSpPr>
              <p:nvPr/>
            </p:nvSpPr>
            <p:spPr bwMode="auto">
              <a:xfrm rot="-5400000">
                <a:off x="2756" y="13054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" name="Rectangle 76"/>
              <p:cNvSpPr>
                <a:spLocks noChangeArrowheads="1"/>
              </p:cNvSpPr>
              <p:nvPr/>
            </p:nvSpPr>
            <p:spPr bwMode="auto">
              <a:xfrm rot="-5400000">
                <a:off x="3866" y="11944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" name="Rectangle 75"/>
              <p:cNvSpPr>
                <a:spLocks noChangeArrowheads="1"/>
              </p:cNvSpPr>
              <p:nvPr/>
            </p:nvSpPr>
            <p:spPr bwMode="auto">
              <a:xfrm rot="-5400000">
                <a:off x="2756" y="11944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" name="Rectangle 74"/>
              <p:cNvSpPr>
                <a:spLocks noChangeArrowheads="1"/>
              </p:cNvSpPr>
              <p:nvPr/>
            </p:nvSpPr>
            <p:spPr bwMode="auto">
              <a:xfrm rot="-5400000">
                <a:off x="1646" y="13054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" name="Rectangle 73"/>
              <p:cNvSpPr>
                <a:spLocks noChangeArrowheads="1"/>
              </p:cNvSpPr>
              <p:nvPr/>
            </p:nvSpPr>
            <p:spPr bwMode="auto">
              <a:xfrm rot="-5400000">
                <a:off x="1646" y="14164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3" name="Group 65"/>
            <p:cNvGrpSpPr>
              <a:grpSpLocks/>
            </p:cNvGrpSpPr>
            <p:nvPr/>
          </p:nvGrpSpPr>
          <p:grpSpPr bwMode="auto">
            <a:xfrm>
              <a:off x="4361" y="6220"/>
              <a:ext cx="826" cy="1103"/>
              <a:chOff x="4341" y="9549"/>
              <a:chExt cx="3324" cy="4440"/>
            </a:xfrm>
          </p:grpSpPr>
          <p:sp>
            <p:nvSpPr>
              <p:cNvPr id="97" name="Rectangle 71"/>
              <p:cNvSpPr>
                <a:spLocks noChangeArrowheads="1"/>
              </p:cNvSpPr>
              <p:nvPr/>
            </p:nvSpPr>
            <p:spPr bwMode="auto">
              <a:xfrm rot="-5400000">
                <a:off x="4341" y="12879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98" name="Rectangle 70"/>
              <p:cNvSpPr>
                <a:spLocks noChangeArrowheads="1"/>
              </p:cNvSpPr>
              <p:nvPr/>
            </p:nvSpPr>
            <p:spPr bwMode="auto">
              <a:xfrm rot="-5400000">
                <a:off x="5451" y="10659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99" name="Rectangle 69"/>
              <p:cNvSpPr>
                <a:spLocks noChangeArrowheads="1"/>
              </p:cNvSpPr>
              <p:nvPr/>
            </p:nvSpPr>
            <p:spPr bwMode="auto">
              <a:xfrm rot="-5400000">
                <a:off x="6542" y="9549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0" name="Rectangle 68"/>
              <p:cNvSpPr>
                <a:spLocks noChangeArrowheads="1"/>
              </p:cNvSpPr>
              <p:nvPr/>
            </p:nvSpPr>
            <p:spPr bwMode="auto">
              <a:xfrm rot="-5400000">
                <a:off x="6555" y="10659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1" name="Rectangle 67"/>
              <p:cNvSpPr>
                <a:spLocks noChangeArrowheads="1"/>
              </p:cNvSpPr>
              <p:nvPr/>
            </p:nvSpPr>
            <p:spPr bwMode="auto">
              <a:xfrm rot="-5400000">
                <a:off x="4341" y="10659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2" name="Rectangle 66"/>
              <p:cNvSpPr>
                <a:spLocks noChangeArrowheads="1"/>
              </p:cNvSpPr>
              <p:nvPr/>
            </p:nvSpPr>
            <p:spPr bwMode="auto">
              <a:xfrm rot="-5400000">
                <a:off x="4341" y="11769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4" name="Group 58"/>
            <p:cNvGrpSpPr>
              <a:grpSpLocks/>
            </p:cNvGrpSpPr>
            <p:nvPr/>
          </p:nvGrpSpPr>
          <p:grpSpPr bwMode="auto">
            <a:xfrm>
              <a:off x="6495" y="6490"/>
              <a:ext cx="827" cy="827"/>
              <a:chOff x="6866" y="13054"/>
              <a:chExt cx="3330" cy="3330"/>
            </a:xfrm>
          </p:grpSpPr>
          <p:sp>
            <p:nvSpPr>
              <p:cNvPr id="91" name="Rectangle 64"/>
              <p:cNvSpPr>
                <a:spLocks noChangeArrowheads="1"/>
              </p:cNvSpPr>
              <p:nvPr/>
            </p:nvSpPr>
            <p:spPr bwMode="auto">
              <a:xfrm rot="-5400000">
                <a:off x="6866" y="15274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92" name="Rectangle 63"/>
              <p:cNvSpPr>
                <a:spLocks noChangeArrowheads="1"/>
              </p:cNvSpPr>
              <p:nvPr/>
            </p:nvSpPr>
            <p:spPr bwMode="auto">
              <a:xfrm rot="-5400000">
                <a:off x="7976" y="13054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93" name="Rectangle 62"/>
              <p:cNvSpPr>
                <a:spLocks noChangeArrowheads="1"/>
              </p:cNvSpPr>
              <p:nvPr/>
            </p:nvSpPr>
            <p:spPr bwMode="auto">
              <a:xfrm rot="-5400000">
                <a:off x="9086" y="14164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94" name="Rectangle 61"/>
              <p:cNvSpPr>
                <a:spLocks noChangeArrowheads="1"/>
              </p:cNvSpPr>
              <p:nvPr/>
            </p:nvSpPr>
            <p:spPr bwMode="auto">
              <a:xfrm rot="-5400000">
                <a:off x="9086" y="13054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95" name="Rectangle 60"/>
              <p:cNvSpPr>
                <a:spLocks noChangeArrowheads="1"/>
              </p:cNvSpPr>
              <p:nvPr/>
            </p:nvSpPr>
            <p:spPr bwMode="auto">
              <a:xfrm rot="-5400000">
                <a:off x="6866" y="13054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96" name="Rectangle 59"/>
              <p:cNvSpPr>
                <a:spLocks noChangeArrowheads="1"/>
              </p:cNvSpPr>
              <p:nvPr/>
            </p:nvSpPr>
            <p:spPr bwMode="auto">
              <a:xfrm rot="-5400000">
                <a:off x="6866" y="14164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5" name="Group 51"/>
            <p:cNvGrpSpPr>
              <a:grpSpLocks/>
            </p:cNvGrpSpPr>
            <p:nvPr/>
          </p:nvGrpSpPr>
          <p:grpSpPr bwMode="auto">
            <a:xfrm>
              <a:off x="1129" y="6177"/>
              <a:ext cx="825" cy="1103"/>
              <a:chOff x="6087" y="6962"/>
              <a:chExt cx="3322" cy="4440"/>
            </a:xfrm>
          </p:grpSpPr>
          <p:sp>
            <p:nvSpPr>
              <p:cNvPr id="85" name="Rectangle 57"/>
              <p:cNvSpPr>
                <a:spLocks noChangeArrowheads="1"/>
              </p:cNvSpPr>
              <p:nvPr/>
            </p:nvSpPr>
            <p:spPr bwMode="auto">
              <a:xfrm rot="-5400000">
                <a:off x="7189" y="10292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6" name="Rectangle 56"/>
              <p:cNvSpPr>
                <a:spLocks noChangeArrowheads="1"/>
              </p:cNvSpPr>
              <p:nvPr/>
            </p:nvSpPr>
            <p:spPr bwMode="auto">
              <a:xfrm rot="-5400000">
                <a:off x="8299" y="8072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7" name="Rectangle 55"/>
              <p:cNvSpPr>
                <a:spLocks noChangeArrowheads="1"/>
              </p:cNvSpPr>
              <p:nvPr/>
            </p:nvSpPr>
            <p:spPr bwMode="auto">
              <a:xfrm rot="-5400000">
                <a:off x="6087" y="8072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8" name="Rectangle 54"/>
              <p:cNvSpPr>
                <a:spLocks noChangeArrowheads="1"/>
              </p:cNvSpPr>
              <p:nvPr/>
            </p:nvSpPr>
            <p:spPr bwMode="auto">
              <a:xfrm rot="-5400000">
                <a:off x="8299" y="6962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9" name="Rectangle 53"/>
              <p:cNvSpPr>
                <a:spLocks noChangeArrowheads="1"/>
              </p:cNvSpPr>
              <p:nvPr/>
            </p:nvSpPr>
            <p:spPr bwMode="auto">
              <a:xfrm rot="-5400000">
                <a:off x="7189" y="8072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90" name="Rectangle 52"/>
              <p:cNvSpPr>
                <a:spLocks noChangeArrowheads="1"/>
              </p:cNvSpPr>
              <p:nvPr/>
            </p:nvSpPr>
            <p:spPr bwMode="auto">
              <a:xfrm rot="-5400000">
                <a:off x="7189" y="9182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6" name="Group 44"/>
            <p:cNvGrpSpPr>
              <a:grpSpLocks/>
            </p:cNvGrpSpPr>
            <p:nvPr/>
          </p:nvGrpSpPr>
          <p:grpSpPr bwMode="auto">
            <a:xfrm rot="-5400000">
              <a:off x="3319" y="8056"/>
              <a:ext cx="821" cy="821"/>
              <a:chOff x="855" y="1833"/>
              <a:chExt cx="3330" cy="3330"/>
            </a:xfrm>
          </p:grpSpPr>
          <p:sp>
            <p:nvSpPr>
              <p:cNvPr id="79" name="Rectangle 50"/>
              <p:cNvSpPr>
                <a:spLocks noChangeArrowheads="1"/>
              </p:cNvSpPr>
              <p:nvPr/>
            </p:nvSpPr>
            <p:spPr bwMode="auto">
              <a:xfrm>
                <a:off x="855" y="4053"/>
                <a:ext cx="1110" cy="1110"/>
              </a:xfrm>
              <a:prstGeom prst="rect">
                <a:avLst/>
              </a:prstGeom>
              <a:solidFill>
                <a:srgbClr val="4E6128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0" name="Rectangle 49"/>
              <p:cNvSpPr>
                <a:spLocks noChangeArrowheads="1"/>
              </p:cNvSpPr>
              <p:nvPr/>
            </p:nvSpPr>
            <p:spPr bwMode="auto">
              <a:xfrm>
                <a:off x="1965" y="2943"/>
                <a:ext cx="1110" cy="1110"/>
              </a:xfrm>
              <a:prstGeom prst="rect">
                <a:avLst/>
              </a:prstGeom>
              <a:solidFill>
                <a:srgbClr val="4E6128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1" name="Rectangle 48"/>
              <p:cNvSpPr>
                <a:spLocks noChangeArrowheads="1"/>
              </p:cNvSpPr>
              <p:nvPr/>
            </p:nvSpPr>
            <p:spPr bwMode="auto">
              <a:xfrm>
                <a:off x="855" y="2943"/>
                <a:ext cx="1110" cy="1110"/>
              </a:xfrm>
              <a:prstGeom prst="rect">
                <a:avLst/>
              </a:prstGeom>
              <a:solidFill>
                <a:srgbClr val="4E6128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2" name="Rectangle 47"/>
              <p:cNvSpPr>
                <a:spLocks noChangeArrowheads="1"/>
              </p:cNvSpPr>
              <p:nvPr/>
            </p:nvSpPr>
            <p:spPr bwMode="auto">
              <a:xfrm>
                <a:off x="3075" y="1833"/>
                <a:ext cx="1110" cy="1110"/>
              </a:xfrm>
              <a:prstGeom prst="rect">
                <a:avLst/>
              </a:prstGeom>
              <a:solidFill>
                <a:srgbClr val="4E6128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3" name="Rectangle 46"/>
              <p:cNvSpPr>
                <a:spLocks noChangeArrowheads="1"/>
              </p:cNvSpPr>
              <p:nvPr/>
            </p:nvSpPr>
            <p:spPr bwMode="auto">
              <a:xfrm>
                <a:off x="1965" y="1833"/>
                <a:ext cx="1110" cy="1110"/>
              </a:xfrm>
              <a:prstGeom prst="rect">
                <a:avLst/>
              </a:prstGeom>
              <a:solidFill>
                <a:srgbClr val="4E6128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84" name="Rectangle 45"/>
              <p:cNvSpPr>
                <a:spLocks noChangeArrowheads="1"/>
              </p:cNvSpPr>
              <p:nvPr/>
            </p:nvSpPr>
            <p:spPr bwMode="auto">
              <a:xfrm>
                <a:off x="855" y="1833"/>
                <a:ext cx="1110" cy="1110"/>
              </a:xfrm>
              <a:prstGeom prst="rect">
                <a:avLst/>
              </a:prstGeom>
              <a:solidFill>
                <a:srgbClr val="4E6128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7" name="Group 37"/>
            <p:cNvGrpSpPr>
              <a:grpSpLocks/>
            </p:cNvGrpSpPr>
            <p:nvPr/>
          </p:nvGrpSpPr>
          <p:grpSpPr bwMode="auto">
            <a:xfrm>
              <a:off x="2358" y="7781"/>
              <a:ext cx="821" cy="1095"/>
              <a:chOff x="4997" y="1914"/>
              <a:chExt cx="3330" cy="4440"/>
            </a:xfrm>
          </p:grpSpPr>
          <p:sp>
            <p:nvSpPr>
              <p:cNvPr id="73" name="Rectangle 43"/>
              <p:cNvSpPr>
                <a:spLocks noChangeArrowheads="1"/>
              </p:cNvSpPr>
              <p:nvPr/>
            </p:nvSpPr>
            <p:spPr bwMode="auto">
              <a:xfrm rot="-5400000">
                <a:off x="4997" y="5244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74" name="Rectangle 42"/>
              <p:cNvSpPr>
                <a:spLocks noChangeArrowheads="1"/>
              </p:cNvSpPr>
              <p:nvPr/>
            </p:nvSpPr>
            <p:spPr bwMode="auto">
              <a:xfrm rot="-5400000">
                <a:off x="6107" y="3024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75" name="Rectangle 41"/>
              <p:cNvSpPr>
                <a:spLocks noChangeArrowheads="1"/>
              </p:cNvSpPr>
              <p:nvPr/>
            </p:nvSpPr>
            <p:spPr bwMode="auto">
              <a:xfrm rot="-5400000">
                <a:off x="6107" y="1914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76" name="Rectangle 40"/>
              <p:cNvSpPr>
                <a:spLocks noChangeArrowheads="1"/>
              </p:cNvSpPr>
              <p:nvPr/>
            </p:nvSpPr>
            <p:spPr bwMode="auto">
              <a:xfrm rot="-5400000">
                <a:off x="7217" y="1914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77" name="Rectangle 39"/>
              <p:cNvSpPr>
                <a:spLocks noChangeArrowheads="1"/>
              </p:cNvSpPr>
              <p:nvPr/>
            </p:nvSpPr>
            <p:spPr bwMode="auto">
              <a:xfrm rot="-5400000">
                <a:off x="6107" y="4134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78" name="Rectangle 38"/>
              <p:cNvSpPr>
                <a:spLocks noChangeArrowheads="1"/>
              </p:cNvSpPr>
              <p:nvPr/>
            </p:nvSpPr>
            <p:spPr bwMode="auto">
              <a:xfrm rot="-5400000">
                <a:off x="4997" y="4134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8" name="Group 30"/>
            <p:cNvGrpSpPr>
              <a:grpSpLocks/>
            </p:cNvGrpSpPr>
            <p:nvPr/>
          </p:nvGrpSpPr>
          <p:grpSpPr bwMode="auto">
            <a:xfrm>
              <a:off x="5444" y="8055"/>
              <a:ext cx="821" cy="821"/>
              <a:chOff x="7625" y="2575"/>
              <a:chExt cx="3330" cy="3330"/>
            </a:xfrm>
          </p:grpSpPr>
          <p:sp>
            <p:nvSpPr>
              <p:cNvPr id="67" name="Rectangle 36"/>
              <p:cNvSpPr>
                <a:spLocks noChangeArrowheads="1"/>
              </p:cNvSpPr>
              <p:nvPr/>
            </p:nvSpPr>
            <p:spPr bwMode="auto">
              <a:xfrm rot="-5400000">
                <a:off x="7625" y="4795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8" name="Rectangle 35"/>
              <p:cNvSpPr>
                <a:spLocks noChangeArrowheads="1"/>
              </p:cNvSpPr>
              <p:nvPr/>
            </p:nvSpPr>
            <p:spPr bwMode="auto">
              <a:xfrm rot="-5400000">
                <a:off x="8735" y="4795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9" name="Rectangle 34"/>
              <p:cNvSpPr>
                <a:spLocks noChangeArrowheads="1"/>
              </p:cNvSpPr>
              <p:nvPr/>
            </p:nvSpPr>
            <p:spPr bwMode="auto">
              <a:xfrm rot="-5400000">
                <a:off x="9845" y="3685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70" name="Rectangle 33"/>
              <p:cNvSpPr>
                <a:spLocks noChangeArrowheads="1"/>
              </p:cNvSpPr>
              <p:nvPr/>
            </p:nvSpPr>
            <p:spPr bwMode="auto">
              <a:xfrm rot="-5400000">
                <a:off x="9845" y="2575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71" name="Rectangle 32"/>
              <p:cNvSpPr>
                <a:spLocks noChangeArrowheads="1"/>
              </p:cNvSpPr>
              <p:nvPr/>
            </p:nvSpPr>
            <p:spPr bwMode="auto">
              <a:xfrm rot="-5400000">
                <a:off x="8735" y="3685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72" name="Rectangle 31"/>
              <p:cNvSpPr>
                <a:spLocks noChangeArrowheads="1"/>
              </p:cNvSpPr>
              <p:nvPr/>
            </p:nvSpPr>
            <p:spPr bwMode="auto">
              <a:xfrm rot="-5400000">
                <a:off x="7625" y="3685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39" name="Group 23"/>
            <p:cNvGrpSpPr>
              <a:grpSpLocks/>
            </p:cNvGrpSpPr>
            <p:nvPr/>
          </p:nvGrpSpPr>
          <p:grpSpPr bwMode="auto">
            <a:xfrm>
              <a:off x="4387" y="8055"/>
              <a:ext cx="821" cy="821"/>
              <a:chOff x="7125" y="352"/>
              <a:chExt cx="3330" cy="3330"/>
            </a:xfrm>
          </p:grpSpPr>
          <p:sp>
            <p:nvSpPr>
              <p:cNvPr id="61" name="Rectangle 29"/>
              <p:cNvSpPr>
                <a:spLocks noChangeArrowheads="1"/>
              </p:cNvSpPr>
              <p:nvPr/>
            </p:nvSpPr>
            <p:spPr bwMode="auto">
              <a:xfrm>
                <a:off x="7125" y="2572"/>
                <a:ext cx="1110" cy="1110"/>
              </a:xfrm>
              <a:prstGeom prst="rect">
                <a:avLst/>
              </a:prstGeom>
              <a:solidFill>
                <a:srgbClr val="4E6128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2" name="Rectangle 28"/>
              <p:cNvSpPr>
                <a:spLocks noChangeArrowheads="1"/>
              </p:cNvSpPr>
              <p:nvPr/>
            </p:nvSpPr>
            <p:spPr bwMode="auto">
              <a:xfrm>
                <a:off x="8235" y="1462"/>
                <a:ext cx="1110" cy="1110"/>
              </a:xfrm>
              <a:prstGeom prst="rect">
                <a:avLst/>
              </a:prstGeom>
              <a:solidFill>
                <a:srgbClr val="4E6128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3" name="Rectangle 27"/>
              <p:cNvSpPr>
                <a:spLocks noChangeArrowheads="1"/>
              </p:cNvSpPr>
              <p:nvPr/>
            </p:nvSpPr>
            <p:spPr bwMode="auto">
              <a:xfrm>
                <a:off x="7125" y="1462"/>
                <a:ext cx="1110" cy="1110"/>
              </a:xfrm>
              <a:prstGeom prst="rect">
                <a:avLst/>
              </a:prstGeom>
              <a:solidFill>
                <a:srgbClr val="4E6128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4" name="Rectangle 26"/>
              <p:cNvSpPr>
                <a:spLocks noChangeArrowheads="1"/>
              </p:cNvSpPr>
              <p:nvPr/>
            </p:nvSpPr>
            <p:spPr bwMode="auto">
              <a:xfrm>
                <a:off x="8235" y="2572"/>
                <a:ext cx="1110" cy="1110"/>
              </a:xfrm>
              <a:prstGeom prst="rect">
                <a:avLst/>
              </a:prstGeom>
              <a:solidFill>
                <a:srgbClr val="4E6128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5" name="Rectangle 25"/>
              <p:cNvSpPr>
                <a:spLocks noChangeArrowheads="1"/>
              </p:cNvSpPr>
              <p:nvPr/>
            </p:nvSpPr>
            <p:spPr bwMode="auto">
              <a:xfrm>
                <a:off x="8235" y="352"/>
                <a:ext cx="1110" cy="1110"/>
              </a:xfrm>
              <a:prstGeom prst="rect">
                <a:avLst/>
              </a:prstGeom>
              <a:solidFill>
                <a:srgbClr val="4E6128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6" name="Rectangle 24"/>
              <p:cNvSpPr>
                <a:spLocks noChangeArrowheads="1"/>
              </p:cNvSpPr>
              <p:nvPr/>
            </p:nvSpPr>
            <p:spPr bwMode="auto">
              <a:xfrm>
                <a:off x="9345" y="1462"/>
                <a:ext cx="1110" cy="1110"/>
              </a:xfrm>
              <a:prstGeom prst="rect">
                <a:avLst/>
              </a:prstGeom>
              <a:solidFill>
                <a:srgbClr val="4E6128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40" name="Group 16"/>
            <p:cNvGrpSpPr>
              <a:grpSpLocks/>
            </p:cNvGrpSpPr>
            <p:nvPr/>
          </p:nvGrpSpPr>
          <p:grpSpPr bwMode="auto">
            <a:xfrm>
              <a:off x="1309" y="8055"/>
              <a:ext cx="821" cy="821"/>
              <a:chOff x="8343" y="9360"/>
              <a:chExt cx="3330" cy="3330"/>
            </a:xfrm>
          </p:grpSpPr>
          <p:sp>
            <p:nvSpPr>
              <p:cNvPr id="55" name="Rectangle 22"/>
              <p:cNvSpPr>
                <a:spLocks noChangeArrowheads="1"/>
              </p:cNvSpPr>
              <p:nvPr/>
            </p:nvSpPr>
            <p:spPr bwMode="auto">
              <a:xfrm rot="-5400000">
                <a:off x="9453" y="11580"/>
                <a:ext cx="1110" cy="1110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6" name="Rectangle 21"/>
              <p:cNvSpPr>
                <a:spLocks noChangeArrowheads="1"/>
              </p:cNvSpPr>
              <p:nvPr/>
            </p:nvSpPr>
            <p:spPr bwMode="auto">
              <a:xfrm rot="-5400000">
                <a:off x="9453" y="10470"/>
                <a:ext cx="1110" cy="1110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7" name="Rectangle 20"/>
              <p:cNvSpPr>
                <a:spLocks noChangeArrowheads="1"/>
              </p:cNvSpPr>
              <p:nvPr/>
            </p:nvSpPr>
            <p:spPr bwMode="auto">
              <a:xfrm rot="-5400000">
                <a:off x="10563" y="10470"/>
                <a:ext cx="1110" cy="1110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8" name="Rectangle 19"/>
              <p:cNvSpPr>
                <a:spLocks noChangeArrowheads="1"/>
              </p:cNvSpPr>
              <p:nvPr/>
            </p:nvSpPr>
            <p:spPr bwMode="auto">
              <a:xfrm rot="-5400000">
                <a:off x="10563" y="9360"/>
                <a:ext cx="1110" cy="1110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" name="Rectangle 18"/>
              <p:cNvSpPr>
                <a:spLocks noChangeArrowheads="1"/>
              </p:cNvSpPr>
              <p:nvPr/>
            </p:nvSpPr>
            <p:spPr bwMode="auto">
              <a:xfrm rot="-5400000">
                <a:off x="8343" y="9360"/>
                <a:ext cx="1110" cy="1110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0" name="Rectangle 17"/>
              <p:cNvSpPr>
                <a:spLocks noChangeArrowheads="1"/>
              </p:cNvSpPr>
              <p:nvPr/>
            </p:nvSpPr>
            <p:spPr bwMode="auto">
              <a:xfrm rot="-5400000">
                <a:off x="8343" y="10470"/>
                <a:ext cx="1110" cy="1110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41" name="Group 9"/>
            <p:cNvGrpSpPr>
              <a:grpSpLocks/>
            </p:cNvGrpSpPr>
            <p:nvPr/>
          </p:nvGrpSpPr>
          <p:grpSpPr bwMode="auto">
            <a:xfrm>
              <a:off x="6501" y="7781"/>
              <a:ext cx="821" cy="1095"/>
              <a:chOff x="833" y="6300"/>
              <a:chExt cx="3330" cy="4440"/>
            </a:xfrm>
          </p:grpSpPr>
          <p:sp>
            <p:nvSpPr>
              <p:cNvPr id="49" name="Rectangle 15"/>
              <p:cNvSpPr>
                <a:spLocks noChangeArrowheads="1"/>
              </p:cNvSpPr>
              <p:nvPr/>
            </p:nvSpPr>
            <p:spPr bwMode="auto">
              <a:xfrm rot="-5400000">
                <a:off x="833" y="9630"/>
                <a:ext cx="1110" cy="1110"/>
              </a:xfrm>
              <a:prstGeom prst="rect">
                <a:avLst/>
              </a:prstGeom>
              <a:solidFill>
                <a:srgbClr val="A5A5A5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0" name="Rectangle 14"/>
              <p:cNvSpPr>
                <a:spLocks noChangeArrowheads="1"/>
              </p:cNvSpPr>
              <p:nvPr/>
            </p:nvSpPr>
            <p:spPr bwMode="auto">
              <a:xfrm rot="-5400000">
                <a:off x="1943" y="8520"/>
                <a:ext cx="1110" cy="1110"/>
              </a:xfrm>
              <a:prstGeom prst="rect">
                <a:avLst/>
              </a:prstGeom>
              <a:solidFill>
                <a:srgbClr val="A5A5A5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1" name="Rectangle 13"/>
              <p:cNvSpPr>
                <a:spLocks noChangeArrowheads="1"/>
              </p:cNvSpPr>
              <p:nvPr/>
            </p:nvSpPr>
            <p:spPr bwMode="auto">
              <a:xfrm rot="-5400000">
                <a:off x="1943" y="7410"/>
                <a:ext cx="1110" cy="1110"/>
              </a:xfrm>
              <a:prstGeom prst="rect">
                <a:avLst/>
              </a:prstGeom>
              <a:solidFill>
                <a:srgbClr val="A5A5A5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2" name="Rectangle 12"/>
              <p:cNvSpPr>
                <a:spLocks noChangeArrowheads="1"/>
              </p:cNvSpPr>
              <p:nvPr/>
            </p:nvSpPr>
            <p:spPr bwMode="auto">
              <a:xfrm rot="-5400000">
                <a:off x="3053" y="7410"/>
                <a:ext cx="1110" cy="1110"/>
              </a:xfrm>
              <a:prstGeom prst="rect">
                <a:avLst/>
              </a:prstGeom>
              <a:solidFill>
                <a:srgbClr val="A5A5A5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3" name="Rectangle 11"/>
              <p:cNvSpPr>
                <a:spLocks noChangeArrowheads="1"/>
              </p:cNvSpPr>
              <p:nvPr/>
            </p:nvSpPr>
            <p:spPr bwMode="auto">
              <a:xfrm rot="-5400000">
                <a:off x="833" y="8520"/>
                <a:ext cx="1110" cy="1110"/>
              </a:xfrm>
              <a:prstGeom prst="rect">
                <a:avLst/>
              </a:prstGeom>
              <a:solidFill>
                <a:srgbClr val="A5A5A5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4" name="Rectangle 10"/>
              <p:cNvSpPr>
                <a:spLocks noChangeArrowheads="1"/>
              </p:cNvSpPr>
              <p:nvPr/>
            </p:nvSpPr>
            <p:spPr bwMode="auto">
              <a:xfrm rot="-5400000">
                <a:off x="3053" y="6300"/>
                <a:ext cx="1110" cy="1110"/>
              </a:xfrm>
              <a:prstGeom prst="rect">
                <a:avLst/>
              </a:prstGeom>
              <a:solidFill>
                <a:srgbClr val="A5A5A5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42" name="Group 2"/>
            <p:cNvGrpSpPr>
              <a:grpSpLocks/>
            </p:cNvGrpSpPr>
            <p:nvPr/>
          </p:nvGrpSpPr>
          <p:grpSpPr bwMode="auto">
            <a:xfrm>
              <a:off x="233" y="8055"/>
              <a:ext cx="819" cy="819"/>
              <a:chOff x="1053" y="1114"/>
              <a:chExt cx="3330" cy="3330"/>
            </a:xfrm>
          </p:grpSpPr>
          <p:sp>
            <p:nvSpPr>
              <p:cNvPr id="43" name="Rectangle 8"/>
              <p:cNvSpPr>
                <a:spLocks noChangeArrowheads="1"/>
              </p:cNvSpPr>
              <p:nvPr/>
            </p:nvSpPr>
            <p:spPr bwMode="auto">
              <a:xfrm rot="-5400000">
                <a:off x="1053" y="3334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4" name="Rectangle 7"/>
              <p:cNvSpPr>
                <a:spLocks noChangeArrowheads="1"/>
              </p:cNvSpPr>
              <p:nvPr/>
            </p:nvSpPr>
            <p:spPr bwMode="auto">
              <a:xfrm rot="-5400000">
                <a:off x="2163" y="2224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5" name="Rectangle 6"/>
              <p:cNvSpPr>
                <a:spLocks noChangeArrowheads="1"/>
              </p:cNvSpPr>
              <p:nvPr/>
            </p:nvSpPr>
            <p:spPr bwMode="auto">
              <a:xfrm rot="-5400000">
                <a:off x="3273" y="2224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6" name="Rectangle 5"/>
              <p:cNvSpPr>
                <a:spLocks noChangeArrowheads="1"/>
              </p:cNvSpPr>
              <p:nvPr/>
            </p:nvSpPr>
            <p:spPr bwMode="auto">
              <a:xfrm rot="-5400000">
                <a:off x="3273" y="1114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7" name="Rectangle 4"/>
              <p:cNvSpPr>
                <a:spLocks noChangeArrowheads="1"/>
              </p:cNvSpPr>
              <p:nvPr/>
            </p:nvSpPr>
            <p:spPr bwMode="auto">
              <a:xfrm rot="-5400000">
                <a:off x="1053" y="1114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8" name="Rectangle 3"/>
              <p:cNvSpPr>
                <a:spLocks noChangeArrowheads="1"/>
              </p:cNvSpPr>
              <p:nvPr/>
            </p:nvSpPr>
            <p:spPr bwMode="auto">
              <a:xfrm rot="-5400000">
                <a:off x="1053" y="2224"/>
                <a:ext cx="1110" cy="1110"/>
              </a:xfrm>
              <a:prstGeom prst="rect">
                <a:avLst/>
              </a:prstGeom>
              <a:solidFill>
                <a:srgbClr val="365F9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2273" name="Группа 2272"/>
          <p:cNvGrpSpPr/>
          <p:nvPr/>
        </p:nvGrpSpPr>
        <p:grpSpPr>
          <a:xfrm>
            <a:off x="7053877" y="836712"/>
            <a:ext cx="2126635" cy="2796048"/>
            <a:chOff x="7053877" y="836712"/>
            <a:chExt cx="2126635" cy="2796048"/>
          </a:xfrm>
        </p:grpSpPr>
        <p:pic>
          <p:nvPicPr>
            <p:cNvPr id="2301" name="Picture 253" descr="http://www.clipartsheep.com/images/249/11-blank-note-paper-free-cliparts-that-you-can-download-to-clipart.pn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3877" y="836712"/>
              <a:ext cx="2126635" cy="2796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72" name="12-конечная звезда 2271"/>
            <p:cNvSpPr/>
            <p:nvPr/>
          </p:nvSpPr>
          <p:spPr>
            <a:xfrm>
              <a:off x="7265884" y="1637173"/>
              <a:ext cx="1512168" cy="1152770"/>
            </a:xfrm>
            <a:prstGeom prst="star12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>
                  <a:solidFill>
                    <a:srgbClr val="A20000"/>
                  </a:solidFill>
                  <a:latin typeface="Georgia" panose="02040502050405020303" pitchFamily="18" charset="0"/>
                  <a:cs typeface="Times New Roman" panose="02020603050405020304" pitchFamily="18" charset="0"/>
                </a:rPr>
                <a:t>35</a:t>
              </a:r>
              <a:endParaRPr lang="ru-RU" sz="3600" b="1" dirty="0">
                <a:solidFill>
                  <a:srgbClr val="A20000"/>
                </a:solidFill>
                <a:latin typeface="Georgia" panose="02040502050405020303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4265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7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7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7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7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7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5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одзаголовок 2"/>
          <p:cNvSpPr txBox="1">
            <a:spLocks/>
          </p:cNvSpPr>
          <p:nvPr/>
        </p:nvSpPr>
        <p:spPr bwMode="auto">
          <a:xfrm>
            <a:off x="1857375" y="4500563"/>
            <a:ext cx="42481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charset="0"/>
              <a:buNone/>
            </a:pPr>
            <a:endParaRPr lang="ru-RU" altLang="ru-RU" i="1">
              <a:latin typeface="Arial" charset="0"/>
            </a:endParaRPr>
          </a:p>
        </p:txBody>
      </p:sp>
      <p:pic>
        <p:nvPicPr>
          <p:cNvPr id="3075" name="Picture 3" descr="C:\Users\admin\Desktop\Р1.png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24" b="9865"/>
          <a:stretch/>
        </p:blipFill>
        <p:spPr bwMode="auto">
          <a:xfrm>
            <a:off x="1691680" y="998953"/>
            <a:ext cx="4748213" cy="5825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755576" y="44450"/>
            <a:ext cx="6119887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Асимметричные гексамино </a:t>
            </a:r>
          </a:p>
        </p:txBody>
      </p:sp>
      <p:grpSp>
        <p:nvGrpSpPr>
          <p:cNvPr id="7" name="Группа 6"/>
          <p:cNvGrpSpPr/>
          <p:nvPr/>
        </p:nvGrpSpPr>
        <p:grpSpPr>
          <a:xfrm>
            <a:off x="7053877" y="836712"/>
            <a:ext cx="2126635" cy="2796048"/>
            <a:chOff x="7053877" y="836712"/>
            <a:chExt cx="2126635" cy="2796048"/>
          </a:xfrm>
        </p:grpSpPr>
        <p:pic>
          <p:nvPicPr>
            <p:cNvPr id="8" name="Picture 253" descr="http://www.clipartsheep.com/images/249/11-blank-note-paper-free-cliparts-that-you-can-download-to-clipart.pn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3877" y="836712"/>
              <a:ext cx="2126635" cy="2796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12-конечная звезда 9"/>
            <p:cNvSpPr/>
            <p:nvPr/>
          </p:nvSpPr>
          <p:spPr>
            <a:xfrm>
              <a:off x="7201653" y="1637173"/>
              <a:ext cx="1655763" cy="1152770"/>
            </a:xfrm>
            <a:prstGeom prst="star12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rgbClr val="A20000"/>
                  </a:solidFill>
                  <a:latin typeface="Georgia" panose="02040502050405020303" pitchFamily="18" charset="0"/>
                  <a:cs typeface="Times New Roman" panose="02020603050405020304" pitchFamily="18" charset="0"/>
                </a:rPr>
                <a:t>20</a:t>
              </a:r>
              <a:endParaRPr lang="ru-RU" sz="4000" b="1" dirty="0">
                <a:solidFill>
                  <a:srgbClr val="A20000"/>
                </a:solidFill>
                <a:latin typeface="Georgia" panose="02040502050405020303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1" name="Овал 10"/>
          <p:cNvSpPr/>
          <p:nvPr/>
        </p:nvSpPr>
        <p:spPr>
          <a:xfrm>
            <a:off x="956614" y="1019836"/>
            <a:ext cx="425778" cy="366248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800" b="1" dirty="0">
              <a:solidFill>
                <a:srgbClr val="7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755576" y="-27384"/>
            <a:ext cx="6119887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Симметричные гексамино </a:t>
            </a:r>
          </a:p>
        </p:txBody>
      </p:sp>
      <p:sp>
        <p:nvSpPr>
          <p:cNvPr id="2" name="AutoShape 2" descr="https://m.nkj.ru/upload/iblock/b72/b72a01843bdae8ebd56a44e621e1520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m.nkj.ru/upload/iblock/b72/b72a01843bdae8ebd56a44e621e1520e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30" name="Группа 29"/>
          <p:cNvGrpSpPr/>
          <p:nvPr/>
        </p:nvGrpSpPr>
        <p:grpSpPr>
          <a:xfrm>
            <a:off x="1489886" y="729640"/>
            <a:ext cx="4833952" cy="3235845"/>
            <a:chOff x="1489886" y="711168"/>
            <a:chExt cx="4833952" cy="3235845"/>
          </a:xfrm>
        </p:grpSpPr>
        <p:pic>
          <p:nvPicPr>
            <p:cNvPr id="13" name="Picture 29" descr="C:\Users\кс\Contacts\Pictures\Безымянный5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489886" y="839600"/>
              <a:ext cx="4833952" cy="3107413"/>
            </a:xfrm>
            <a:prstGeom prst="rect">
              <a:avLst/>
            </a:prstGeom>
            <a:noFill/>
          </p:spPr>
        </p:pic>
        <p:sp>
          <p:nvSpPr>
            <p:cNvPr id="5" name="Скругленный прямоугольник 4"/>
            <p:cNvSpPr/>
            <p:nvPr/>
          </p:nvSpPr>
          <p:spPr>
            <a:xfrm>
              <a:off x="2588642" y="738876"/>
              <a:ext cx="3168352" cy="2880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Осевая симметрия – </a:t>
              </a:r>
              <a:r>
                <a:rPr lang="ru-RU" b="1" dirty="0" smtClean="0">
                  <a:solidFill>
                    <a:srgbClr val="7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r>
                <a:rPr lang="ru-RU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фигур</a:t>
              </a:r>
              <a:endPara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Овал 24"/>
            <p:cNvSpPr/>
            <p:nvPr/>
          </p:nvSpPr>
          <p:spPr>
            <a:xfrm>
              <a:off x="2204618" y="711168"/>
              <a:ext cx="425778" cy="366248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7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ru-RU" sz="2800" b="1" dirty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761846" y="3874868"/>
            <a:ext cx="4026178" cy="2973895"/>
            <a:chOff x="761846" y="3874868"/>
            <a:chExt cx="4026178" cy="2973895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1017524" y="3874868"/>
              <a:ext cx="3363842" cy="2555588"/>
              <a:chOff x="971600" y="3916273"/>
              <a:chExt cx="3363842" cy="2555588"/>
            </a:xfrm>
          </p:grpSpPr>
          <p:pic>
            <p:nvPicPr>
              <p:cNvPr id="14" name="Picture 30" descr="C:\Users\кс\Contacts\Pictures\Безымянный6.jp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38389" t="50146" r="42160"/>
              <a:stretch/>
            </p:blipFill>
            <p:spPr bwMode="auto">
              <a:xfrm>
                <a:off x="2195736" y="4978237"/>
                <a:ext cx="889209" cy="1436666"/>
              </a:xfrm>
              <a:prstGeom prst="rect">
                <a:avLst/>
              </a:prstGeom>
              <a:noFill/>
            </p:spPr>
          </p:pic>
          <p:pic>
            <p:nvPicPr>
              <p:cNvPr id="17" name="Picture 30" descr="C:\Users\кс\Contacts\Pictures\Безымянный6.jp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t="11378" r="67547"/>
              <a:stretch/>
            </p:blipFill>
            <p:spPr bwMode="auto">
              <a:xfrm>
                <a:off x="971600" y="3916273"/>
                <a:ext cx="1483568" cy="2553855"/>
              </a:xfrm>
              <a:prstGeom prst="rect">
                <a:avLst/>
              </a:prstGeom>
              <a:noFill/>
            </p:spPr>
          </p:pic>
          <p:pic>
            <p:nvPicPr>
              <p:cNvPr id="18" name="Picture 30" descr="C:\Users\кс\Contacts\Pictures\Безымянный6.jp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47215" t="11378" r="11655" b="54936"/>
              <a:stretch/>
            </p:blipFill>
            <p:spPr bwMode="auto">
              <a:xfrm>
                <a:off x="2424227" y="3993002"/>
                <a:ext cx="1880275" cy="970751"/>
              </a:xfrm>
              <a:prstGeom prst="rect">
                <a:avLst/>
              </a:prstGeom>
              <a:noFill/>
            </p:spPr>
          </p:pic>
          <p:pic>
            <p:nvPicPr>
              <p:cNvPr id="19" name="Picture 30" descr="C:\Users\кс\Contacts\Pictures\Безымянный6.jp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73930" t="50146" r="2635"/>
              <a:stretch/>
            </p:blipFill>
            <p:spPr bwMode="auto">
              <a:xfrm>
                <a:off x="3264143" y="5035195"/>
                <a:ext cx="1071299" cy="1436666"/>
              </a:xfrm>
              <a:prstGeom prst="rect">
                <a:avLst/>
              </a:prstGeom>
              <a:noFill/>
            </p:spPr>
          </p:pic>
        </p:grpSp>
        <p:sp>
          <p:nvSpPr>
            <p:cNvPr id="22" name="Скругленный прямоугольник 21"/>
            <p:cNvSpPr/>
            <p:nvPr/>
          </p:nvSpPr>
          <p:spPr>
            <a:xfrm>
              <a:off x="1100887" y="6447272"/>
              <a:ext cx="3687137" cy="401491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Центральная симметрия – </a:t>
              </a:r>
              <a:r>
                <a:rPr lang="ru-RU" b="1" dirty="0" smtClean="0">
                  <a:solidFill>
                    <a:srgbClr val="7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r>
                <a:rPr lang="ru-RU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фигур</a:t>
              </a:r>
              <a:endPara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Овал 32"/>
            <p:cNvSpPr/>
            <p:nvPr/>
          </p:nvSpPr>
          <p:spPr>
            <a:xfrm>
              <a:off x="761846" y="6480022"/>
              <a:ext cx="425778" cy="366248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7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ru-RU" sz="2800" b="1" dirty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168" name="Группа 7167"/>
          <p:cNvGrpSpPr/>
          <p:nvPr/>
        </p:nvGrpSpPr>
        <p:grpSpPr>
          <a:xfrm>
            <a:off x="4106186" y="4339276"/>
            <a:ext cx="2842078" cy="2492572"/>
            <a:chOff x="4106186" y="4339276"/>
            <a:chExt cx="2842078" cy="2492572"/>
          </a:xfrm>
        </p:grpSpPr>
        <p:pic>
          <p:nvPicPr>
            <p:cNvPr id="15" name="Picture 31" descr="C:\Users\кс\Contacts\Pictures\Безымянный7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clrChange>
                <a:clrFrom>
                  <a:srgbClr val="45565D"/>
                </a:clrFrom>
                <a:clrTo>
                  <a:srgbClr val="45565D">
                    <a:alpha val="0"/>
                  </a:srgbClr>
                </a:clrTo>
              </a:clrChange>
            </a:blip>
            <a:srcRect l="5533" t="19869" r="69841"/>
            <a:stretch/>
          </p:blipFill>
          <p:spPr bwMode="auto">
            <a:xfrm>
              <a:off x="5125871" y="5605581"/>
              <a:ext cx="1063615" cy="1226267"/>
            </a:xfrm>
            <a:prstGeom prst="rect">
              <a:avLst/>
            </a:prstGeom>
            <a:noFill/>
          </p:spPr>
        </p:pic>
        <p:pic>
          <p:nvPicPr>
            <p:cNvPr id="16" name="Picture 31" descr="C:\Users\кс\Contacts\Pictures\Безымянный7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2482" t="42381" r="6833" b="21710"/>
            <a:stretch/>
          </p:blipFill>
          <p:spPr bwMode="auto">
            <a:xfrm>
              <a:off x="4544331" y="5056066"/>
              <a:ext cx="2189019" cy="549515"/>
            </a:xfrm>
            <a:prstGeom prst="rect">
              <a:avLst/>
            </a:prstGeom>
            <a:noFill/>
          </p:spPr>
        </p:pic>
        <p:sp>
          <p:nvSpPr>
            <p:cNvPr id="24" name="Скругленный прямоугольник 23"/>
            <p:cNvSpPr/>
            <p:nvPr/>
          </p:nvSpPr>
          <p:spPr>
            <a:xfrm>
              <a:off x="4426459" y="4339276"/>
              <a:ext cx="2521805" cy="538946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Осевая и центральная </a:t>
              </a:r>
            </a:p>
            <a:p>
              <a:pPr algn="ctr"/>
              <a:r>
                <a:rPr lang="ru-RU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симметрии – </a:t>
              </a:r>
              <a:r>
                <a:rPr lang="ru-RU" b="1" dirty="0" smtClean="0">
                  <a:solidFill>
                    <a:srgbClr val="7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ru-RU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фигуры</a:t>
              </a:r>
              <a:endPara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Овал 33"/>
            <p:cNvSpPr/>
            <p:nvPr/>
          </p:nvSpPr>
          <p:spPr>
            <a:xfrm>
              <a:off x="4106186" y="4465596"/>
              <a:ext cx="425778" cy="366248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7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ru-RU" sz="2800" b="1" dirty="0">
                <a:solidFill>
                  <a:srgbClr val="7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5137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7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827583" y="404664"/>
            <a:ext cx="5976665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ts val="4000"/>
              </a:lnSpc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Нечётные </a:t>
            </a:r>
            <a:r>
              <a:rPr lang="ru-RU" alt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гексамино </a:t>
            </a:r>
          </a:p>
        </p:txBody>
      </p:sp>
      <p:sp>
        <p:nvSpPr>
          <p:cNvPr id="2" name="AutoShape 2" descr="https://m.nkj.ru/upload/iblock/b72/b72a01843bdae8ebd56a44e621e1520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m.nkj.ru/upload/iblock/b72/b72a01843bdae8ebd56a44e621e1520e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5" name="Picture 5" descr="C:\Users\admin\Desktop\Рисунок2.png"/>
          <p:cNvPicPr>
            <a:picLocks noChangeAspect="1" noChangeArrowheads="1"/>
          </p:cNvPicPr>
          <p:nvPr/>
        </p:nvPicPr>
        <p:blipFill rotWithShape="1">
          <a:blip r:embed="rId3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79" r="2941" b="9212"/>
          <a:stretch/>
        </p:blipFill>
        <p:spPr bwMode="auto">
          <a:xfrm>
            <a:off x="1825190" y="1394774"/>
            <a:ext cx="4330986" cy="5463226"/>
          </a:xfrm>
          <a:prstGeom prst="rect">
            <a:avLst/>
          </a:prstGeom>
          <a:ln w="228600" cap="sq" cmpd="thickThin">
            <a:noFill/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Группа 7"/>
          <p:cNvGrpSpPr/>
          <p:nvPr/>
        </p:nvGrpSpPr>
        <p:grpSpPr>
          <a:xfrm>
            <a:off x="7053877" y="836712"/>
            <a:ext cx="2126635" cy="2796048"/>
            <a:chOff x="7053877" y="836712"/>
            <a:chExt cx="2126635" cy="2796048"/>
          </a:xfrm>
        </p:grpSpPr>
        <p:pic>
          <p:nvPicPr>
            <p:cNvPr id="9" name="Picture 253" descr="http://www.clipartsheep.com/images/249/11-blank-note-paper-free-cliparts-that-you-can-download-to-clipart.pn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3877" y="836712"/>
              <a:ext cx="2126635" cy="2796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12-конечная звезда 9"/>
            <p:cNvSpPr/>
            <p:nvPr/>
          </p:nvSpPr>
          <p:spPr>
            <a:xfrm>
              <a:off x="7201653" y="1637173"/>
              <a:ext cx="1655763" cy="1152770"/>
            </a:xfrm>
            <a:prstGeom prst="star12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rgbClr val="A20000"/>
                  </a:solidFill>
                  <a:latin typeface="Georgia" panose="02040502050405020303" pitchFamily="18" charset="0"/>
                  <a:cs typeface="Times New Roman" panose="02020603050405020304" pitchFamily="18" charset="0"/>
                </a:rPr>
                <a:t>24</a:t>
              </a:r>
              <a:endParaRPr lang="ru-RU" sz="4000" b="1" dirty="0">
                <a:solidFill>
                  <a:srgbClr val="A20000"/>
                </a:solidFill>
                <a:latin typeface="Georgia" panose="02040502050405020303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9879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0"/>
                            </p:stCondLst>
                            <p:childTnLst>
                              <p:par>
                                <p:cTn id="15" presetID="26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875</TotalTime>
  <Words>506</Words>
  <Application>Microsoft Office PowerPoint</Application>
  <PresentationFormat>Экран (4:3)</PresentationFormat>
  <Paragraphs>161</Paragraphs>
  <Slides>18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Гексамино и гексатрион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129</cp:revision>
  <dcterms:created xsi:type="dcterms:W3CDTF">2011-07-05T01:14:10Z</dcterms:created>
  <dcterms:modified xsi:type="dcterms:W3CDTF">2017-05-09T09:21:56Z</dcterms:modified>
</cp:coreProperties>
</file>