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70" r:id="rId3"/>
    <p:sldId id="256" r:id="rId4"/>
    <p:sldId id="260" r:id="rId5"/>
    <p:sldId id="261" r:id="rId6"/>
    <p:sldId id="262" r:id="rId7"/>
    <p:sldId id="263" r:id="rId8"/>
    <p:sldId id="267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11" autoAdjust="0"/>
    <p:restoredTop sz="96315" autoAdjust="0"/>
  </p:normalViewPr>
  <p:slideViewPr>
    <p:cSldViewPr snapToGrid="0">
      <p:cViewPr>
        <p:scale>
          <a:sx n="70" d="100"/>
          <a:sy n="70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5A38B-9F64-456C-89B0-76FC42D468D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7A47E-1D8E-460C-A18E-AE8D57BE38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7A47E-1D8E-460C-A18E-AE8D57BE38B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Скругленный прямоугольник 67"/>
          <p:cNvSpPr/>
          <p:nvPr userDrawn="1"/>
        </p:nvSpPr>
        <p:spPr>
          <a:xfrm>
            <a:off x="79895" y="4643021"/>
            <a:ext cx="6507332" cy="2104008"/>
          </a:xfrm>
          <a:prstGeom prst="roundRect">
            <a:avLst>
              <a:gd name="adj" fmla="val 4701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9" name="Группа 68"/>
          <p:cNvGrpSpPr/>
          <p:nvPr userDrawn="1"/>
        </p:nvGrpSpPr>
        <p:grpSpPr>
          <a:xfrm>
            <a:off x="176870" y="5021552"/>
            <a:ext cx="6319970" cy="1597980"/>
            <a:chOff x="176870" y="5021552"/>
            <a:chExt cx="6319970" cy="1597980"/>
          </a:xfrm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751082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Б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176870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132529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В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2477356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Д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190314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Г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3051568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Е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4199992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З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3625780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Ё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477420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Ж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22628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Й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5348416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И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17687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К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1328932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М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75472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Л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1903144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Н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305156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П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247735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О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362578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Р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477056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Т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419271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С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534477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У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180508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Х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592262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Ф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754720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Ц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190314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Ш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132893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Ч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2477356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Щ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362214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Ы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4429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Ъ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419635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Ь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5348416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Ю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01" name="Скругленный прямоугольник 100"/>
            <p:cNvSpPr/>
            <p:nvPr/>
          </p:nvSpPr>
          <p:spPr>
            <a:xfrm>
              <a:off x="477420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Э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02" name="Скругленный прямоугольник 101"/>
            <p:cNvSpPr/>
            <p:nvPr/>
          </p:nvSpPr>
          <p:spPr>
            <a:xfrm>
              <a:off x="5922628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Я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03" name="Скругленный прямоугольник 102"/>
          <p:cNvSpPr/>
          <p:nvPr userDrawn="1"/>
        </p:nvSpPr>
        <p:spPr>
          <a:xfrm>
            <a:off x="106531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4" name="TextBox 103"/>
          <p:cNvSpPr txBox="1"/>
          <p:nvPr userDrawn="1"/>
        </p:nvSpPr>
        <p:spPr>
          <a:xfrm>
            <a:off x="71024" y="4616388"/>
            <a:ext cx="12191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Алфавит:</a:t>
            </a:r>
            <a:endParaRPr lang="ru-RU" i="1" u="sng" dirty="0"/>
          </a:p>
        </p:txBody>
      </p:sp>
      <p:grpSp>
        <p:nvGrpSpPr>
          <p:cNvPr id="105" name="Группа 104"/>
          <p:cNvGrpSpPr/>
          <p:nvPr userDrawn="1"/>
        </p:nvGrpSpPr>
        <p:grpSpPr>
          <a:xfrm>
            <a:off x="6640497" y="4616388"/>
            <a:ext cx="2414727" cy="2130641"/>
            <a:chOff x="6640497" y="4616388"/>
            <a:chExt cx="2414727" cy="2130641"/>
          </a:xfrm>
        </p:grpSpPr>
        <p:sp>
          <p:nvSpPr>
            <p:cNvPr id="106" name="Скругленный прямоугольник 105"/>
            <p:cNvSpPr/>
            <p:nvPr/>
          </p:nvSpPr>
          <p:spPr>
            <a:xfrm>
              <a:off x="6640497" y="4643021"/>
              <a:ext cx="2414727" cy="2104008"/>
            </a:xfrm>
            <a:prstGeom prst="roundRect">
              <a:avLst>
                <a:gd name="adj" fmla="val 4701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640500" y="4616388"/>
              <a:ext cx="222900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i="1" u="sng" dirty="0" smtClean="0"/>
                <a:t>Панель управления:</a:t>
              </a:r>
              <a:endParaRPr lang="ru-RU" i="1" u="sng" dirty="0"/>
            </a:p>
          </p:txBody>
        </p:sp>
      </p:grpSp>
      <p:grpSp>
        <p:nvGrpSpPr>
          <p:cNvPr id="108" name="Группа 107"/>
          <p:cNvGrpSpPr/>
          <p:nvPr userDrawn="1"/>
        </p:nvGrpSpPr>
        <p:grpSpPr>
          <a:xfrm>
            <a:off x="71024" y="3586578"/>
            <a:ext cx="8984199" cy="976545"/>
            <a:chOff x="71024" y="3586578"/>
            <a:chExt cx="8984199" cy="976545"/>
          </a:xfrm>
        </p:grpSpPr>
        <p:sp>
          <p:nvSpPr>
            <p:cNvPr id="109" name="Скругленный прямоугольник 108"/>
            <p:cNvSpPr/>
            <p:nvPr/>
          </p:nvSpPr>
          <p:spPr>
            <a:xfrm>
              <a:off x="79896" y="3604335"/>
              <a:ext cx="8975327" cy="958788"/>
            </a:xfrm>
            <a:prstGeom prst="roundRect">
              <a:avLst>
                <a:gd name="adj" fmla="val 849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1024" y="3586578"/>
              <a:ext cx="11454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Подсказка 2</a:t>
              </a:r>
              <a:endParaRPr lang="ru-RU" sz="1400" i="1" u="sng" dirty="0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>
            <a:off x="71024" y="2574523"/>
            <a:ext cx="8984199" cy="967667"/>
            <a:chOff x="71024" y="2574523"/>
            <a:chExt cx="8984199" cy="967667"/>
          </a:xfrm>
        </p:grpSpPr>
        <p:sp>
          <p:nvSpPr>
            <p:cNvPr id="112" name="Скругленный прямоугольник 111"/>
            <p:cNvSpPr/>
            <p:nvPr/>
          </p:nvSpPr>
          <p:spPr>
            <a:xfrm>
              <a:off x="79896" y="2583402"/>
              <a:ext cx="8975327" cy="958788"/>
            </a:xfrm>
            <a:prstGeom prst="roundRect">
              <a:avLst>
                <a:gd name="adj" fmla="val 849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1024" y="2574523"/>
              <a:ext cx="11454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Подсказка 1</a:t>
              </a:r>
              <a:endParaRPr lang="ru-RU" sz="1400" i="1" u="sng" dirty="0"/>
            </a:p>
          </p:txBody>
        </p:sp>
      </p:grpSp>
      <p:grpSp>
        <p:nvGrpSpPr>
          <p:cNvPr id="114" name="Группа 113"/>
          <p:cNvGrpSpPr/>
          <p:nvPr userDrawn="1"/>
        </p:nvGrpSpPr>
        <p:grpSpPr>
          <a:xfrm>
            <a:off x="71024" y="905517"/>
            <a:ext cx="8984205" cy="1615742"/>
            <a:chOff x="71024" y="905517"/>
            <a:chExt cx="8984205" cy="1615742"/>
          </a:xfrm>
        </p:grpSpPr>
        <p:sp>
          <p:nvSpPr>
            <p:cNvPr id="115" name="Скругленный прямоугольник 114"/>
            <p:cNvSpPr/>
            <p:nvPr/>
          </p:nvSpPr>
          <p:spPr>
            <a:xfrm>
              <a:off x="97652" y="905517"/>
              <a:ext cx="8957577" cy="1615742"/>
            </a:xfrm>
            <a:prstGeom prst="roundRect">
              <a:avLst>
                <a:gd name="adj" fmla="val 6895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1024" y="905521"/>
              <a:ext cx="69621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Слово:</a:t>
              </a:r>
              <a:endParaRPr lang="ru-RU" sz="1400" i="1" u="sng" dirty="0"/>
            </a:p>
          </p:txBody>
        </p:sp>
      </p:grpSp>
      <p:sp>
        <p:nvSpPr>
          <p:cNvPr id="117" name="Скругленный прямоугольник 116"/>
          <p:cNvSpPr/>
          <p:nvPr userDrawn="1"/>
        </p:nvSpPr>
        <p:spPr>
          <a:xfrm>
            <a:off x="4971495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00B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8" name="Скругленный прямоугольник 117"/>
          <p:cNvSpPr/>
          <p:nvPr userDrawn="1"/>
        </p:nvSpPr>
        <p:spPr>
          <a:xfrm>
            <a:off x="106531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00B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9" name="Скругленный прямоугольник 118"/>
          <p:cNvSpPr/>
          <p:nvPr userDrawn="1"/>
        </p:nvSpPr>
        <p:spPr>
          <a:xfrm>
            <a:off x="4971495" y="168672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20" name="Группа 119"/>
          <p:cNvGrpSpPr/>
          <p:nvPr userDrawn="1"/>
        </p:nvGrpSpPr>
        <p:grpSpPr>
          <a:xfrm>
            <a:off x="4208014" y="124288"/>
            <a:ext cx="710215" cy="710214"/>
            <a:chOff x="4208014" y="124288"/>
            <a:chExt cx="710215" cy="710214"/>
          </a:xfrm>
        </p:grpSpPr>
        <p:sp>
          <p:nvSpPr>
            <p:cNvPr id="121" name="Овал 120"/>
            <p:cNvSpPr/>
            <p:nvPr/>
          </p:nvSpPr>
          <p:spPr>
            <a:xfrm>
              <a:off x="4208016" y="124288"/>
              <a:ext cx="710213" cy="71021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Хорда 121"/>
            <p:cNvSpPr/>
            <p:nvPr/>
          </p:nvSpPr>
          <p:spPr>
            <a:xfrm>
              <a:off x="4208014" y="124289"/>
              <a:ext cx="710213" cy="710213"/>
            </a:xfrm>
            <a:prstGeom prst="chord">
              <a:avLst>
                <a:gd name="adj1" fmla="val 5360931"/>
                <a:gd name="adj2" fmla="val 16200000"/>
              </a:avLst>
            </a:prstGeom>
            <a:solidFill>
              <a:srgbClr val="00B05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4208014" y="124288"/>
            <a:ext cx="710215" cy="710214"/>
            <a:chOff x="4208014" y="124288"/>
            <a:chExt cx="710215" cy="710214"/>
          </a:xfrm>
        </p:grpSpPr>
        <p:sp>
          <p:nvSpPr>
            <p:cNvPr id="124" name="Овал 123"/>
            <p:cNvSpPr/>
            <p:nvPr/>
          </p:nvSpPr>
          <p:spPr>
            <a:xfrm>
              <a:off x="4208016" y="124288"/>
              <a:ext cx="710213" cy="71021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Хорда 124"/>
            <p:cNvSpPr/>
            <p:nvPr/>
          </p:nvSpPr>
          <p:spPr>
            <a:xfrm>
              <a:off x="4208014" y="124289"/>
              <a:ext cx="710213" cy="710213"/>
            </a:xfrm>
            <a:prstGeom prst="chord">
              <a:avLst>
                <a:gd name="adj1" fmla="val 5360931"/>
                <a:gd name="adj2" fmla="val 16200000"/>
              </a:avLst>
            </a:prstGeom>
            <a:solidFill>
              <a:srgbClr val="00B05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8" name="Скругленный прямоугольник 127">
            <a:hlinkClick r:id="" action="ppaction://hlinkshowjump?jump=nextslide" highlightClick="1">
              <a:snd r:embed="rId3" name="cashreg.wav"/>
            </a:hlinkClick>
          </p:cNvPr>
          <p:cNvSpPr/>
          <p:nvPr userDrawn="1"/>
        </p:nvSpPr>
        <p:spPr>
          <a:xfrm>
            <a:off x="6719712" y="6104629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Далее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103" grpId="0" animBg="1"/>
      <p:bldP spid="103" grpId="1" animBg="1"/>
      <p:bldP spid="117" grpId="0" animBg="1"/>
      <p:bldP spid="117" grpId="1" animBg="1"/>
      <p:bldP spid="118" grpId="0" animBg="1"/>
      <p:bldP spid="118" grpId="1" animBg="1"/>
      <p:bldP spid="119" grpId="0" animBg="1"/>
      <p:bldP spid="119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бочий слайд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97652" y="905517"/>
            <a:ext cx="8957577" cy="1615742"/>
          </a:xfrm>
          <a:prstGeom prst="roundRect">
            <a:avLst>
              <a:gd name="adj" fmla="val 6895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 userDrawn="1"/>
        </p:nvSpPr>
        <p:spPr>
          <a:xfrm>
            <a:off x="71024" y="905521"/>
            <a:ext cx="154638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i="1" u="sng" dirty="0" smtClean="0"/>
              <a:t>Блоки букв слова</a:t>
            </a:r>
            <a:endParaRPr lang="ru-RU" sz="1400" i="1" u="sng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88766" y="2620387"/>
            <a:ext cx="4882729" cy="1615742"/>
          </a:xfrm>
          <a:prstGeom prst="roundRect">
            <a:avLst>
              <a:gd name="adj" fmla="val 6895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 userDrawn="1"/>
        </p:nvSpPr>
        <p:spPr>
          <a:xfrm>
            <a:off x="0" y="0"/>
            <a:ext cx="2578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Рабочий слайд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разец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 userDrawn="1"/>
        </p:nvSpPr>
        <p:spPr>
          <a:xfrm>
            <a:off x="79895" y="4643021"/>
            <a:ext cx="6507332" cy="2104008"/>
          </a:xfrm>
          <a:prstGeom prst="roundRect">
            <a:avLst>
              <a:gd name="adj" fmla="val 4701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Группа 31"/>
          <p:cNvGrpSpPr/>
          <p:nvPr userDrawn="1"/>
        </p:nvGrpSpPr>
        <p:grpSpPr>
          <a:xfrm>
            <a:off x="176870" y="5021552"/>
            <a:ext cx="6319970" cy="1597980"/>
            <a:chOff x="176870" y="5021552"/>
            <a:chExt cx="6319970" cy="159798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51082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Б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176870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132529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В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2477356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Д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190314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Г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3051568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Е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4199992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З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3625780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Ё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4774204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Ж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922628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Й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5348416" y="502155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И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17687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К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328932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М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75472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Л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1903144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Н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305156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П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247735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О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3625780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Р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477056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Т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4192716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С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3" name="Скругленный прямоугольник 52"/>
            <p:cNvSpPr/>
            <p:nvPr/>
          </p:nvSpPr>
          <p:spPr>
            <a:xfrm>
              <a:off x="534477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У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180508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Х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5922628" y="555421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Ф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754720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Ц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190314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Ш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132893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Ч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2477356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Щ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62214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Ы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3044292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Ъ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419635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Ь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5348416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Ю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4774204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Э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922628" y="6086872"/>
              <a:ext cx="574212" cy="532660"/>
            </a:xfrm>
            <a:prstGeom prst="roundRect">
              <a:avLst>
                <a:gd name="adj" fmla="val 13334"/>
              </a:avLst>
            </a:prstGeom>
            <a:solidFill>
              <a:schemeClr val="bg2">
                <a:lumMod val="90000"/>
              </a:schemeClr>
            </a:solidFill>
            <a:ln w="1905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B050"/>
                  </a:solidFill>
                </a:rPr>
                <a:t>Я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66" name="Скругленный прямоугольник 65"/>
          <p:cNvSpPr/>
          <p:nvPr userDrawn="1"/>
        </p:nvSpPr>
        <p:spPr>
          <a:xfrm>
            <a:off x="106531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71024" y="4616388"/>
            <a:ext cx="12191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Алфавит:</a:t>
            </a:r>
            <a:endParaRPr lang="ru-RU" i="1" u="sng" dirty="0"/>
          </a:p>
        </p:txBody>
      </p:sp>
      <p:grpSp>
        <p:nvGrpSpPr>
          <p:cNvPr id="68" name="Группа 67"/>
          <p:cNvGrpSpPr/>
          <p:nvPr userDrawn="1"/>
        </p:nvGrpSpPr>
        <p:grpSpPr>
          <a:xfrm>
            <a:off x="6640497" y="4616388"/>
            <a:ext cx="2414727" cy="2130641"/>
            <a:chOff x="6640497" y="4616388"/>
            <a:chExt cx="2414727" cy="2130641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6640497" y="4643021"/>
              <a:ext cx="2414727" cy="2104008"/>
            </a:xfrm>
            <a:prstGeom prst="roundRect">
              <a:avLst>
                <a:gd name="adj" fmla="val 4701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640500" y="4616388"/>
              <a:ext cx="222900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i="1" u="sng" dirty="0" smtClean="0"/>
                <a:t>Панель управления:</a:t>
              </a:r>
              <a:endParaRPr lang="ru-RU" i="1" u="sng" dirty="0"/>
            </a:p>
          </p:txBody>
        </p:sp>
      </p:grpSp>
      <p:grpSp>
        <p:nvGrpSpPr>
          <p:cNvPr id="71" name="Группа 70"/>
          <p:cNvGrpSpPr/>
          <p:nvPr userDrawn="1"/>
        </p:nvGrpSpPr>
        <p:grpSpPr>
          <a:xfrm>
            <a:off x="71024" y="3586578"/>
            <a:ext cx="8984199" cy="976545"/>
            <a:chOff x="71024" y="3586578"/>
            <a:chExt cx="8984199" cy="976545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79896" y="3604335"/>
              <a:ext cx="8975327" cy="958788"/>
            </a:xfrm>
            <a:prstGeom prst="roundRect">
              <a:avLst>
                <a:gd name="adj" fmla="val 849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1024" y="3586578"/>
              <a:ext cx="11454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Подсказка 2</a:t>
              </a:r>
              <a:endParaRPr lang="ru-RU" sz="1400" i="1" u="sng" dirty="0"/>
            </a:p>
          </p:txBody>
        </p:sp>
      </p:grpSp>
      <p:grpSp>
        <p:nvGrpSpPr>
          <p:cNvPr id="74" name="Группа 73"/>
          <p:cNvGrpSpPr/>
          <p:nvPr userDrawn="1"/>
        </p:nvGrpSpPr>
        <p:grpSpPr>
          <a:xfrm>
            <a:off x="71024" y="2574523"/>
            <a:ext cx="8984199" cy="967667"/>
            <a:chOff x="71024" y="2574523"/>
            <a:chExt cx="8984199" cy="967667"/>
          </a:xfrm>
        </p:grpSpPr>
        <p:sp>
          <p:nvSpPr>
            <p:cNvPr id="75" name="Скругленный прямоугольник 74"/>
            <p:cNvSpPr/>
            <p:nvPr/>
          </p:nvSpPr>
          <p:spPr>
            <a:xfrm>
              <a:off x="79896" y="2583402"/>
              <a:ext cx="8975327" cy="958788"/>
            </a:xfrm>
            <a:prstGeom prst="roundRect">
              <a:avLst>
                <a:gd name="adj" fmla="val 8494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024" y="2574523"/>
              <a:ext cx="114544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Подсказка 1</a:t>
              </a:r>
              <a:endParaRPr lang="ru-RU" sz="1400" i="1" u="sng" dirty="0"/>
            </a:p>
          </p:txBody>
        </p:sp>
      </p:grpSp>
      <p:grpSp>
        <p:nvGrpSpPr>
          <p:cNvPr id="77" name="Группа 76"/>
          <p:cNvGrpSpPr/>
          <p:nvPr userDrawn="1"/>
        </p:nvGrpSpPr>
        <p:grpSpPr>
          <a:xfrm>
            <a:off x="71024" y="905517"/>
            <a:ext cx="8984205" cy="1615742"/>
            <a:chOff x="71024" y="905517"/>
            <a:chExt cx="8984205" cy="1615742"/>
          </a:xfrm>
        </p:grpSpPr>
        <p:sp>
          <p:nvSpPr>
            <p:cNvPr id="78" name="Скругленный прямоугольник 77"/>
            <p:cNvSpPr/>
            <p:nvPr/>
          </p:nvSpPr>
          <p:spPr>
            <a:xfrm>
              <a:off x="97652" y="905517"/>
              <a:ext cx="8957577" cy="1615742"/>
            </a:xfrm>
            <a:prstGeom prst="roundRect">
              <a:avLst>
                <a:gd name="adj" fmla="val 6895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1024" y="905521"/>
              <a:ext cx="69621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1400" i="1" u="sng" dirty="0" smtClean="0"/>
                <a:t>Слово:</a:t>
              </a:r>
              <a:endParaRPr lang="ru-RU" sz="1400" i="1" u="sng" dirty="0"/>
            </a:p>
          </p:txBody>
        </p:sp>
      </p:grpSp>
      <p:sp>
        <p:nvSpPr>
          <p:cNvPr id="80" name="Скругленный прямоугольник 79"/>
          <p:cNvSpPr/>
          <p:nvPr userDrawn="1"/>
        </p:nvSpPr>
        <p:spPr>
          <a:xfrm>
            <a:off x="4971495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00B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1" name="Скругленный прямоугольник 80"/>
          <p:cNvSpPr/>
          <p:nvPr userDrawn="1"/>
        </p:nvSpPr>
        <p:spPr>
          <a:xfrm>
            <a:off x="106531" y="168671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00B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1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2" name="Скругленный прямоугольник 81"/>
          <p:cNvSpPr/>
          <p:nvPr userDrawn="1"/>
        </p:nvSpPr>
        <p:spPr>
          <a:xfrm>
            <a:off x="4971495" y="168672"/>
            <a:ext cx="4057096" cy="656948"/>
          </a:xfrm>
          <a:prstGeom prst="roundRect">
            <a:avLst>
              <a:gd name="adj" fmla="val 12809"/>
            </a:avLst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Команда 2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3" name="Группа 82"/>
          <p:cNvGrpSpPr/>
          <p:nvPr userDrawn="1"/>
        </p:nvGrpSpPr>
        <p:grpSpPr>
          <a:xfrm>
            <a:off x="4208014" y="124288"/>
            <a:ext cx="710215" cy="710214"/>
            <a:chOff x="4208014" y="124288"/>
            <a:chExt cx="710215" cy="710214"/>
          </a:xfrm>
        </p:grpSpPr>
        <p:sp>
          <p:nvSpPr>
            <p:cNvPr id="84" name="Овал 83"/>
            <p:cNvSpPr/>
            <p:nvPr/>
          </p:nvSpPr>
          <p:spPr>
            <a:xfrm>
              <a:off x="4208016" y="124288"/>
              <a:ext cx="710213" cy="71021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Хорда 84"/>
            <p:cNvSpPr/>
            <p:nvPr/>
          </p:nvSpPr>
          <p:spPr>
            <a:xfrm>
              <a:off x="4208014" y="124289"/>
              <a:ext cx="710213" cy="710213"/>
            </a:xfrm>
            <a:prstGeom prst="chord">
              <a:avLst>
                <a:gd name="adj1" fmla="val 5360931"/>
                <a:gd name="adj2" fmla="val 16200000"/>
              </a:avLst>
            </a:prstGeom>
            <a:solidFill>
              <a:srgbClr val="00B05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6" name="Группа 85"/>
          <p:cNvGrpSpPr/>
          <p:nvPr userDrawn="1"/>
        </p:nvGrpSpPr>
        <p:grpSpPr>
          <a:xfrm rot="10800000">
            <a:off x="4208014" y="124288"/>
            <a:ext cx="710215" cy="710214"/>
            <a:chOff x="4208014" y="124288"/>
            <a:chExt cx="710215" cy="710214"/>
          </a:xfrm>
        </p:grpSpPr>
        <p:sp>
          <p:nvSpPr>
            <p:cNvPr id="87" name="Овал 86"/>
            <p:cNvSpPr/>
            <p:nvPr/>
          </p:nvSpPr>
          <p:spPr>
            <a:xfrm>
              <a:off x="4208016" y="124288"/>
              <a:ext cx="710213" cy="710213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Хорда 87"/>
            <p:cNvSpPr/>
            <p:nvPr/>
          </p:nvSpPr>
          <p:spPr>
            <a:xfrm>
              <a:off x="4208014" y="124289"/>
              <a:ext cx="710213" cy="710213"/>
            </a:xfrm>
            <a:prstGeom prst="chord">
              <a:avLst>
                <a:gd name="adj1" fmla="val 5360931"/>
                <a:gd name="adj2" fmla="val 16200000"/>
              </a:avLst>
            </a:prstGeom>
            <a:solidFill>
              <a:srgbClr val="00B050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9" name="Скругленный прямоугольник 88">
            <a:hlinkClick r:id="" action="ppaction://hlinkshowjump?jump=nextslide" highlightClick="1">
              <a:snd r:embed="rId5" name="cashreg.wav"/>
            </a:hlinkClick>
          </p:cNvPr>
          <p:cNvSpPr/>
          <p:nvPr userDrawn="1"/>
        </p:nvSpPr>
        <p:spPr>
          <a:xfrm>
            <a:off x="6719712" y="6104629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Далее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 highlightClick="1"/>
          </p:cNvPr>
          <p:cNvSpPr/>
          <p:nvPr userDrawn="1"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Скругленный прямоугольник 7">
            <a:hlinkClick r:id="" action="ppaction://noaction" highlightClick="1"/>
          </p:cNvPr>
          <p:cNvSpPr/>
          <p:nvPr userDrawn="1"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80729" y="2814221"/>
            <a:ext cx="5644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Переключательное устройство </a:t>
            </a:r>
            <a:endParaRPr lang="ru-RU" sz="3200" dirty="0">
              <a:latin typeface="+mj-l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5640" y="3897295"/>
            <a:ext cx="8496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j-lt"/>
              </a:rPr>
              <a:t>Esc/</a:t>
            </a:r>
            <a:r>
              <a:rPr lang="ru-RU" sz="2800" dirty="0" smtClean="0">
                <a:latin typeface="+mj-lt"/>
              </a:rPr>
              <a:t>Анимация/Настройка анимации/Это слово справа</a:t>
            </a:r>
            <a:endParaRPr lang="ru-RU" sz="2800" dirty="0">
              <a:latin typeface="+mj-lt"/>
            </a:endParaRPr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80171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Т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191142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Р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 userDrawn="1"/>
        </p:nvSpPr>
        <p:spPr>
          <a:xfrm>
            <a:off x="302113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И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13"/>
          <p:cNvSpPr/>
          <p:nvPr userDrawn="1"/>
        </p:nvSpPr>
        <p:spPr>
          <a:xfrm>
            <a:off x="413084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Г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523167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Г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 userDrawn="1"/>
        </p:nvSpPr>
        <p:spPr>
          <a:xfrm>
            <a:off x="634138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Е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 userDrawn="1"/>
        </p:nvSpPr>
        <p:spPr>
          <a:xfrm>
            <a:off x="7451089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 Р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 userDrawn="1"/>
        </p:nvSpPr>
        <p:spPr>
          <a:xfrm>
            <a:off x="801690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" name="Скругленный прямоугольник 19"/>
          <p:cNvSpPr/>
          <p:nvPr userDrawn="1"/>
        </p:nvSpPr>
        <p:spPr>
          <a:xfrm>
            <a:off x="4766624" y="555421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Т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 userDrawn="1"/>
        </p:nvSpPr>
        <p:spPr>
          <a:xfrm>
            <a:off x="1911399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2" name="Скругленный прямоугольник 21"/>
          <p:cNvSpPr/>
          <p:nvPr userDrawn="1"/>
        </p:nvSpPr>
        <p:spPr>
          <a:xfrm>
            <a:off x="3621405" y="555421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3" name="Скругленный прямоугольник 22"/>
          <p:cNvSpPr/>
          <p:nvPr userDrawn="1"/>
        </p:nvSpPr>
        <p:spPr>
          <a:xfrm>
            <a:off x="7451067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 userDrawn="1"/>
        </p:nvSpPr>
        <p:spPr>
          <a:xfrm>
            <a:off x="3021108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 userDrawn="1"/>
        </p:nvSpPr>
        <p:spPr>
          <a:xfrm>
            <a:off x="5343674" y="502155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И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 userDrawn="1"/>
        </p:nvSpPr>
        <p:spPr>
          <a:xfrm>
            <a:off x="4130816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7" name="Скругленный прямоугольник 26"/>
          <p:cNvSpPr/>
          <p:nvPr userDrawn="1"/>
        </p:nvSpPr>
        <p:spPr>
          <a:xfrm>
            <a:off x="1899137" y="502155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Г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 userDrawn="1"/>
        </p:nvSpPr>
        <p:spPr>
          <a:xfrm>
            <a:off x="5231649" y="138318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9" name="Скругленный прямоугольник 28"/>
          <p:cNvSpPr/>
          <p:nvPr userDrawn="1"/>
        </p:nvSpPr>
        <p:spPr>
          <a:xfrm>
            <a:off x="6341356" y="138318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0" name="Скругленный прямоугольник 29"/>
          <p:cNvSpPr/>
          <p:nvPr userDrawn="1"/>
        </p:nvSpPr>
        <p:spPr>
          <a:xfrm>
            <a:off x="3053235" y="502155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711200" y="846664"/>
            <a:ext cx="4650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pc="300" dirty="0" smtClean="0"/>
              <a:t>Область знаний: </a:t>
            </a:r>
            <a:r>
              <a:rPr lang="en-US" sz="2000" b="1" spc="300" dirty="0" smtClean="0"/>
              <a:t>PowerPoint</a:t>
            </a:r>
            <a:endParaRPr lang="ru-RU" sz="2000" b="1" spc="300" dirty="0"/>
          </a:p>
        </p:txBody>
      </p:sp>
      <p:grpSp>
        <p:nvGrpSpPr>
          <p:cNvPr id="105" name="Группа 104"/>
          <p:cNvGrpSpPr/>
          <p:nvPr userDrawn="1"/>
        </p:nvGrpSpPr>
        <p:grpSpPr>
          <a:xfrm>
            <a:off x="-326515" y="0"/>
            <a:ext cx="9911816" cy="6858000"/>
            <a:chOff x="1612352" y="0"/>
            <a:chExt cx="9911816" cy="6858000"/>
          </a:xfrm>
        </p:grpSpPr>
        <p:sp>
          <p:nvSpPr>
            <p:cNvPr id="106" name="Прямоугольник 105"/>
            <p:cNvSpPr/>
            <p:nvPr userDrawn="1"/>
          </p:nvSpPr>
          <p:spPr>
            <a:xfrm>
              <a:off x="1938867" y="0"/>
              <a:ext cx="9144000" cy="685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TextBox 106"/>
            <p:cNvSpPr txBox="1"/>
            <p:nvPr userDrawn="1"/>
          </p:nvSpPr>
          <p:spPr>
            <a:xfrm rot="20040328">
              <a:off x="1612352" y="1843484"/>
              <a:ext cx="9911816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600" b="1" cap="none" spc="0" dirty="0" smtClean="0">
                  <a:ln w="6350">
                    <a:solidFill>
                      <a:schemeClr val="accent6">
                        <a:lumMod val="60000"/>
                        <a:lumOff val="40000"/>
                      </a:schemeClr>
                    </a:solidFill>
                    <a:prstDash val="solid"/>
                  </a:ln>
                  <a:noFill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ОБРАЗЕЦ</a:t>
              </a:r>
              <a:r>
                <a:rPr lang="ru-RU" sz="16600" b="1" cap="none" spc="0" baseline="0" dirty="0" smtClean="0">
                  <a:ln w="6350">
                    <a:solidFill>
                      <a:schemeClr val="accent6">
                        <a:lumMod val="60000"/>
                        <a:lumOff val="40000"/>
                      </a:schemeClr>
                    </a:solidFill>
                    <a:prstDash val="solid"/>
                  </a:ln>
                  <a:noFill/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ru-RU" sz="16600" b="1" cap="none" spc="0" dirty="0">
                <a:ln w="6350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9" grpId="0"/>
      <p:bldP spid="10" grpId="0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FB2D2-5FB4-4444-ACC7-CD089F381C34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9787-E1AF-42E1-8BB7-B03E95CF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didaktor.ru/wp-content/uploads/2010/11/%D0%A8%D0%B0%D0%B1%D0%BB%D0%BE%D0%BD-%D0%A3%D0%B3%D0%B0%D0%B4%D0%B0%D0%B9-%D1%81%D0%BB%D0%BE%D0%B2%D0%BE.pptx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hyperlink" Target="http://shkolnie.ru/pars_docs/refs/34/33535/33535_html_174f5cff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nsa19.casimages.com/img/2010/11/29/101129022822113816.pn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img0.liveinternet.ru/images/attach/c/6/89/293/89293556_3501548_sobaka1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sa19.casimages.com/img/2010/11/29/101129022822113816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204716"/>
            <a:ext cx="8734568" cy="64690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8615" y="791570"/>
            <a:ext cx="7997588" cy="358936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Угадай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животное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Экологическая и</a:t>
            </a:r>
            <a:r>
              <a:rPr lang="ru-RU" sz="4000" dirty="0" smtClean="0">
                <a:solidFill>
                  <a:srgbClr val="FF0000"/>
                </a:solidFill>
              </a:rPr>
              <a:t>гра</a:t>
            </a:r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3253" y="5326478"/>
            <a:ext cx="3071834" cy="114300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4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shkolnie.ru/pars_docs/refs/34/33535/33535_html_174f5c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138" y="3952322"/>
            <a:ext cx="2030720" cy="2673665"/>
          </a:xfrm>
          <a:prstGeom prst="rect">
            <a:avLst/>
          </a:prstGeom>
          <a:noFill/>
        </p:spPr>
      </p:pic>
      <p:pic>
        <p:nvPicPr>
          <p:cNvPr id="14338" name="Picture 2" descr="http://img0.liveinternet.ru/images/attach/c/6/89/293/89293556_3501548_sobaka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426765" y="2906970"/>
            <a:ext cx="2709042" cy="41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204716"/>
            <a:ext cx="8734568" cy="64690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5910" y="395781"/>
            <a:ext cx="7997588" cy="9144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Источники: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shkolnie.ru/pars_docs/refs/34/33535/33535_html_174f5cff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921" y="1875973"/>
            <a:ext cx="1310185" cy="1725003"/>
          </a:xfrm>
          <a:prstGeom prst="rect">
            <a:avLst/>
          </a:prstGeom>
          <a:noFill/>
        </p:spPr>
      </p:pic>
      <p:pic>
        <p:nvPicPr>
          <p:cNvPr id="7" name="Picture 2" descr="http://img0.liveinternet.ru/images/attach/c/6/89/293/89293556_3501548_sobaka1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611581" y="2975209"/>
            <a:ext cx="2709042" cy="4147901"/>
          </a:xfrm>
          <a:prstGeom prst="rect">
            <a:avLst/>
          </a:prstGeom>
          <a:noFill/>
        </p:spPr>
      </p:pic>
      <p:pic>
        <p:nvPicPr>
          <p:cNvPr id="8" name="Picture 2" descr="http://nsa19.casimages.com/img/2010/11/29/101129022822113816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223" y="3903260"/>
            <a:ext cx="2995001" cy="2722728"/>
          </a:xfrm>
          <a:prstGeom prst="rect">
            <a:avLst/>
          </a:prstGeom>
          <a:noFill/>
        </p:spPr>
      </p:pic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7902093" y="5636528"/>
            <a:ext cx="750627" cy="64144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138986" y="1555845"/>
            <a:ext cx="5349922" cy="131018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3200" u="sng" dirty="0" smtClean="0">
                <a:hlinkClick r:id="rId8"/>
              </a:rPr>
              <a:t>Шаблон игры с краткой инструкцией ее выполнения.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204716"/>
            <a:ext cx="8734568" cy="64690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>
            <a:off x="464024" y="272955"/>
            <a:ext cx="8338783" cy="4189862"/>
          </a:xfrm>
          <a:prstGeom prst="wedgeEllipseCallout">
            <a:avLst>
              <a:gd name="adj1" fmla="val -33926"/>
              <a:gd name="adj2" fmla="val 4881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Друзья!</a:t>
            </a:r>
          </a:p>
          <a:p>
            <a:pPr algn="ctr"/>
            <a:r>
              <a:rPr lang="ru-RU" sz="2800" dirty="0" smtClean="0"/>
              <a:t>Предлагаем Вам отгадать названия домашних животных. Выбираете букву, нажимаете на неё, если она есть в данном слове – то она откроется. </a:t>
            </a:r>
          </a:p>
          <a:p>
            <a:pPr algn="ctr"/>
            <a:r>
              <a:rPr lang="ru-RU" sz="2800" dirty="0" smtClean="0"/>
              <a:t>Можете пользоваться подсказками!</a:t>
            </a:r>
            <a:endParaRPr lang="ru-RU" sz="2800" dirty="0"/>
          </a:p>
        </p:txBody>
      </p:sp>
      <p:pic>
        <p:nvPicPr>
          <p:cNvPr id="15362" name="Picture 2" descr="http://nsa19.casimages.com/img/2010/11/29/1011290228221138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3" y="3903260"/>
            <a:ext cx="2995001" cy="272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5493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Исаак Ньютон изобрёл для них дверь 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5651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 ними разговаривают 95% их хозяев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1024" y="905521"/>
            <a:ext cx="154638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i="1" u="sng" dirty="0" smtClean="0"/>
              <a:t>Блоки букв слова</a:t>
            </a:r>
            <a:endParaRPr lang="ru-RU" sz="1400" i="1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ш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1021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4493" y="138424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9433" y="137947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08020" y="137947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14546" y="137059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19486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0315" y="5574873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486787" y="5560173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899931" y="6092436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Ш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79054" y="5553664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9054" y="501912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А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8672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Были приручены человеком много раньше других животных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 них 42 зуба</a:t>
            </a:r>
            <a:endParaRPr lang="ru-RU" sz="2400" dirty="0"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с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б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1021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992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2619" y="137059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91735" y="137236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395432" y="1370594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12772" y="137059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08142" y="137059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723712" y="137059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192777" y="5548300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С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73139" y="5548299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3521" y="5014264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Б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78896" y="5561770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67021" y="5027380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78899" y="5549893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67023" y="501550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А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5284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Любит играть в догонялки и прятки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7308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Самка обычно кормит детей около 5 минут в день</a:t>
            </a:r>
            <a:endParaRPr lang="ru-RU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24" y="905521"/>
            <a:ext cx="154638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i="1" u="sng" dirty="0" smtClean="0"/>
              <a:t>Блоки букв слова</a:t>
            </a:r>
            <a:endParaRPr lang="ru-RU" sz="1400" i="1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р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л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1021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и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992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4492" y="137059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89432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21667" y="137947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13487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18956" y="1379478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24425" y="1379478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80321" y="556017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619556" y="556017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73145" y="5546528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53527" y="556017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Л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352822" y="5027912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И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82593" y="5548799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408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Спит более 20 часов в сутки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7953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 один час может вырыть нору длиной в 3 – 5 метров</a:t>
            </a:r>
            <a:endParaRPr lang="ru-RU" sz="2400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х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р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ё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1021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4493" y="137059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00370" y="1386202"/>
            <a:ext cx="1035986" cy="947566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18957" y="1386202"/>
            <a:ext cx="1035986" cy="947566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89433" y="1386202"/>
            <a:ext cx="1035986" cy="947566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408020" y="1386202"/>
            <a:ext cx="1035986" cy="947566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473144" y="554652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633204" y="554652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633205" y="501426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Ё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80320" y="556017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80320" y="609243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Х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2213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Умеет плакать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5365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 Встаёт и садится около 14 раз в день</a:t>
            </a:r>
            <a:endParaRPr lang="ru-RU" sz="2400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р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10212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в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992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4493" y="1370599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89433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408020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00900" y="138424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19488" y="139312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724427" y="1393125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0321" y="556017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73144" y="5560176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19557" y="5546528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473144" y="554652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326733" y="5014265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80318" y="5014267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А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" action="ppaction://noaction" highlightClick="1"/>
          </p:cNvPr>
          <p:cNvSpPr/>
          <p:nvPr/>
        </p:nvSpPr>
        <p:spPr>
          <a:xfrm>
            <a:off x="6719712" y="5021553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1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 highlightClick="1"/>
          </p:cNvPr>
          <p:cNvSpPr/>
          <p:nvPr/>
        </p:nvSpPr>
        <p:spPr>
          <a:xfrm>
            <a:off x="6719712" y="5563091"/>
            <a:ext cx="2273368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Подсказка 2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0" y="2885242"/>
            <a:ext cx="3953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Обладает большим мозгом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250" y="3923929"/>
            <a:ext cx="4392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Имеет прямоугольные зрачки</a:t>
            </a:r>
            <a:endParaRPr lang="ru-RU" sz="2400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0254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к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89963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о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99671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err="1" smtClean="0">
                <a:solidFill>
                  <a:srgbClr val="00B050"/>
                </a:solidFill>
              </a:rPr>
              <a:t>з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9380" y="138318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75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0846" y="1384246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08551" y="1379477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13489" y="1379478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289432" y="1379478"/>
            <a:ext cx="1035986" cy="961018"/>
          </a:xfrm>
          <a:prstGeom prst="roundRect">
            <a:avLst>
              <a:gd name="adj" fmla="val 13334"/>
            </a:avLst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80321" y="5546528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86792" y="5546528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192763" y="5014264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З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66672" y="5014264"/>
            <a:ext cx="574212" cy="53266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А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 animBg="1"/>
      <p:bldP spid="17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204716"/>
            <a:ext cx="8734568" cy="64690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nsa19.casimages.com/img/2010/11/29/101129022822113816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3" y="3903260"/>
            <a:ext cx="2995001" cy="2722728"/>
          </a:xfrm>
          <a:prstGeom prst="rect">
            <a:avLst/>
          </a:prstGeom>
          <a:noFill/>
        </p:spPr>
      </p:pic>
      <p:sp>
        <p:nvSpPr>
          <p:cNvPr id="9" name="Овальная выноска 8"/>
          <p:cNvSpPr/>
          <p:nvPr/>
        </p:nvSpPr>
        <p:spPr>
          <a:xfrm>
            <a:off x="464024" y="272955"/>
            <a:ext cx="8338783" cy="4189862"/>
          </a:xfrm>
          <a:prstGeom prst="wedgeEllipseCallout">
            <a:avLst>
              <a:gd name="adj1" fmla="val -33926"/>
              <a:gd name="adj2" fmla="val 4881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Молодцы!</a:t>
            </a:r>
            <a:endParaRPr lang="ru-RU" sz="8000" dirty="0"/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7902093" y="5636528"/>
            <a:ext cx="750627" cy="64144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hlinkshowjump?jump=lastslide" highlightClick="1"/>
          </p:cNvPr>
          <p:cNvSpPr/>
          <p:nvPr/>
        </p:nvSpPr>
        <p:spPr>
          <a:xfrm>
            <a:off x="7233313" y="5636526"/>
            <a:ext cx="655093" cy="586854"/>
          </a:xfrm>
          <a:prstGeom prst="actionButtonInformat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194</Words>
  <Application>Microsoft Office PowerPoint</Application>
  <PresentationFormat>Экран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Alekc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Aleksei</dc:creator>
  <cp:lastModifiedBy>Samsung</cp:lastModifiedBy>
  <cp:revision>32</cp:revision>
  <dcterms:created xsi:type="dcterms:W3CDTF">2010-11-16T08:55:04Z</dcterms:created>
  <dcterms:modified xsi:type="dcterms:W3CDTF">2016-11-09T01:58:26Z</dcterms:modified>
</cp:coreProperties>
</file>