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8FD3-284E-495E-B79F-610A6FD0782C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CF5DF4-28D6-4C69-A14B-6E023EC57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8FD3-284E-495E-B79F-610A6FD0782C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CF5DF4-28D6-4C69-A14B-6E023EC57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8FD3-284E-495E-B79F-610A6FD0782C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CF5DF4-28D6-4C69-A14B-6E023EC57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8FD3-284E-495E-B79F-610A6FD0782C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CF5DF4-28D6-4C69-A14B-6E023EC57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8FD3-284E-495E-B79F-610A6FD0782C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CF5DF4-28D6-4C69-A14B-6E023EC57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8FD3-284E-495E-B79F-610A6FD0782C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CF5DF4-28D6-4C69-A14B-6E023EC57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8FD3-284E-495E-B79F-610A6FD0782C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CF5DF4-28D6-4C69-A14B-6E023EC57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8FD3-284E-495E-B79F-610A6FD0782C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CF5DF4-28D6-4C69-A14B-6E023EC57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8FD3-284E-495E-B79F-610A6FD0782C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CF5DF4-28D6-4C69-A14B-6E023EC57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8FD3-284E-495E-B79F-610A6FD0782C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CF5DF4-28D6-4C69-A14B-6E023EC57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F8FD3-284E-495E-B79F-610A6FD0782C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CF5DF4-28D6-4C69-A14B-6E023EC5769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97F8FD3-284E-495E-B79F-610A6FD0782C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2CF5DF4-28D6-4C69-A14B-6E023EC576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284984"/>
            <a:ext cx="8183880" cy="1051560"/>
          </a:xfrm>
        </p:spPr>
        <p:txBody>
          <a:bodyPr>
            <a:noAutofit/>
          </a:bodyPr>
          <a:lstStyle/>
          <a:p>
            <a:r>
              <a:rPr lang="ru-RU" sz="2400" dirty="0" smtClean="0"/>
              <a:t>Т</a:t>
            </a:r>
            <a:r>
              <a:rPr lang="ru-RU" sz="2400" dirty="0" smtClean="0"/>
              <a:t>ест </a:t>
            </a:r>
            <a:r>
              <a:rPr lang="en-US" sz="2400" dirty="0" smtClean="0"/>
              <a:t>- </a:t>
            </a:r>
            <a:r>
              <a:rPr lang="ru-RU" sz="2400" dirty="0" smtClean="0"/>
              <a:t>задание</a:t>
            </a:r>
            <a:r>
              <a:rPr lang="ru-RU" sz="2400" dirty="0" smtClean="0"/>
              <a:t>, испытание стандартной формы, по результатам выполнения </a:t>
            </a:r>
            <a:r>
              <a:rPr lang="ru-RU" sz="2400" dirty="0" smtClean="0"/>
              <a:t>которого </a:t>
            </a:r>
            <a:r>
              <a:rPr lang="ru-RU" sz="2400" dirty="0" smtClean="0"/>
              <a:t>можно судить о способности, предрасположенности и кого-либо к чему-либо, а также о знаниях и умениях испытуемого.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000" dirty="0" smtClean="0">
                <a:solidFill>
                  <a:schemeClr val="accent1"/>
                </a:solidFill>
              </a:rPr>
              <a:t>Преимущества электронного тестирования: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/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- меньшая </a:t>
            </a:r>
            <a:r>
              <a:rPr lang="ru-RU" sz="2000" dirty="0" smtClean="0">
                <a:solidFill>
                  <a:schemeClr val="accent1"/>
                </a:solidFill>
              </a:rPr>
              <a:t>трудоемкость во время проверки и редактирования тестов</a:t>
            </a:r>
            <a:r>
              <a:rPr lang="ru-RU" sz="2000" dirty="0" smtClean="0">
                <a:solidFill>
                  <a:schemeClr val="accent1"/>
                </a:solidFill>
              </a:rPr>
              <a:t>;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- </a:t>
            </a:r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возможность </a:t>
            </a:r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моделирования тестовых заданий (их последовательности, вариативности и условий) на основе заданного алгоритма;</a:t>
            </a:r>
            <a:b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000" dirty="0" smtClean="0">
                <a:solidFill>
                  <a:schemeClr val="accent1"/>
                </a:solidFill>
              </a:rPr>
              <a:t>возможность </a:t>
            </a:r>
            <a:r>
              <a:rPr lang="ru-RU" sz="2000" dirty="0" smtClean="0">
                <a:solidFill>
                  <a:schemeClr val="accent1"/>
                </a:solidFill>
              </a:rPr>
              <a:t>проведения самоконтроля;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сам процесс тестирования вызывает больший интерес у учащихся;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- быстрота </a:t>
            </a:r>
            <a:r>
              <a:rPr lang="ru-RU" sz="2000" dirty="0" smtClean="0">
                <a:solidFill>
                  <a:schemeClr val="accent1"/>
                </a:solidFill>
              </a:rPr>
              <a:t>фиксирования и систематизации результатов </a:t>
            </a:r>
            <a:r>
              <a:rPr lang="ru-RU" sz="2000" dirty="0" smtClean="0">
                <a:solidFill>
                  <a:schemeClr val="accent1"/>
                </a:solidFill>
              </a:rPr>
              <a:t>- - - обеспечивает </a:t>
            </a:r>
            <a:r>
              <a:rPr lang="ru-RU" sz="2000" dirty="0" smtClean="0">
                <a:solidFill>
                  <a:schemeClr val="accent1"/>
                </a:solidFill>
              </a:rPr>
              <a:t>оперативность при подведении итогов;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- объективность </a:t>
            </a:r>
            <a:r>
              <a:rPr lang="ru-RU" sz="2000" dirty="0" smtClean="0">
                <a:solidFill>
                  <a:schemeClr val="accent1"/>
                </a:solidFill>
              </a:rPr>
              <a:t>и беспристрастность оценок;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- возможность </a:t>
            </a:r>
            <a:r>
              <a:rPr lang="ru-RU" sz="2000" dirty="0" smtClean="0">
                <a:solidFill>
                  <a:schemeClr val="accent1"/>
                </a:solidFill>
              </a:rPr>
              <a:t>проведения дистанционного тестирования;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- можно </a:t>
            </a:r>
            <a:r>
              <a:rPr lang="ru-RU" sz="2000" dirty="0" smtClean="0">
                <a:solidFill>
                  <a:schemeClr val="accent1"/>
                </a:solidFill>
              </a:rPr>
              <a:t>ввести ограничения по времени выполнения тестирования.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86916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2400" dirty="0" err="1" smtClean="0"/>
              <a:t>MyTestStudent</a:t>
            </a:r>
            <a:r>
              <a:rPr lang="ru-RU" sz="2400" dirty="0" smtClean="0"/>
              <a:t> – модуль для прохождения тестирования</a:t>
            </a:r>
            <a:endParaRPr lang="ru-RU" sz="2400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620688"/>
            <a:ext cx="7781238" cy="44377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err="1" smtClean="0"/>
              <a:t>MyTestEditor</a:t>
            </a:r>
            <a:r>
              <a:rPr lang="ru-RU" sz="2400" dirty="0" smtClean="0"/>
              <a:t> – модуль для создания тестовых заданий</a:t>
            </a:r>
            <a:endParaRPr lang="ru-RU" sz="2400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548680"/>
            <a:ext cx="7893393" cy="456336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err="1" smtClean="0"/>
              <a:t>MyTestServer</a:t>
            </a:r>
            <a:r>
              <a:rPr lang="ru-RU" sz="2400" dirty="0" smtClean="0"/>
              <a:t> – модуль для проверки и анализа результатов</a:t>
            </a:r>
            <a:endParaRPr lang="ru-RU" sz="2400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76672"/>
            <a:ext cx="7865194" cy="460851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56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Тест - задание, испытание стандартной формы, по результатам выполнения которого можно судить о способности, предрасположенности и кого-либо к чему-либо, а также о знаниях и умениях испытуемого.</vt:lpstr>
      <vt:lpstr>Преимущества электронного тестирования:  - меньшая трудоемкость во время проверки и редактирования тестов; - возможность моделирования тестовых заданий (их последовательности, вариативности и условий) на основе заданного алгоритма; - возможность проведения самоконтроля; сам процесс тестирования вызывает больший интерес у учащихся; - быстрота фиксирования и систематизации результатов - - - обеспечивает оперативность при подведении итогов; - объективность и беспристрастность оценок; - возможность проведения дистанционного тестирования; - можно ввести ограничения по времени выполнения тестирования. </vt:lpstr>
      <vt:lpstr>MyTestStudent – модуль для прохождения тестирования</vt:lpstr>
      <vt:lpstr>MyTestEditor – модуль для создания тестовых заданий</vt:lpstr>
      <vt:lpstr>MyTestServer – модуль для проверки и анализа результатов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- задание, испытание стандартной формы, по результатам выполнения которого можно судить о способности, предрасположенности и кого-либо к чему-либо, а также о знаниях и умениях испытуемого.</dc:title>
  <dc:creator>DsK</dc:creator>
  <cp:lastModifiedBy>DsK</cp:lastModifiedBy>
  <cp:revision>4</cp:revision>
  <dcterms:created xsi:type="dcterms:W3CDTF">2017-08-25T07:40:51Z</dcterms:created>
  <dcterms:modified xsi:type="dcterms:W3CDTF">2017-08-25T08:19:55Z</dcterms:modified>
</cp:coreProperties>
</file>