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9" r:id="rId2"/>
    <p:sldId id="258" r:id="rId3"/>
    <p:sldId id="257" r:id="rId4"/>
    <p:sldId id="275" r:id="rId5"/>
    <p:sldId id="260" r:id="rId6"/>
    <p:sldId id="261" r:id="rId7"/>
    <p:sldId id="272" r:id="rId8"/>
    <p:sldId id="279" r:id="rId9"/>
    <p:sldId id="262" r:id="rId10"/>
    <p:sldId id="263" r:id="rId11"/>
    <p:sldId id="281" r:id="rId12"/>
    <p:sldId id="276" r:id="rId13"/>
    <p:sldId id="265" r:id="rId14"/>
    <p:sldId id="266" r:id="rId15"/>
    <p:sldId id="267" r:id="rId16"/>
    <p:sldId id="277" r:id="rId17"/>
    <p:sldId id="268" r:id="rId18"/>
    <p:sldId id="270" r:id="rId19"/>
    <p:sldId id="269" r:id="rId20"/>
    <p:sldId id="271" r:id="rId21"/>
    <p:sldId id="274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46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C16D7-7815-45B6-9FAD-B5284160FA2A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657FB-285E-4B8B-916F-309037406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4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«Оранский Богородицкий мужской монастырь»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785926"/>
            <a:ext cx="3500430" cy="228601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Выполнил: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Ученик 4 класса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МБОУ « Оранская НШДС»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Власов Сергей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Руководитель :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Акулина И.А.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ело-августина-e134619403022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576" y="404664"/>
            <a:ext cx="2952328" cy="4608512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5934670"/>
            <a:ext cx="8429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Революция 1917 г. тяжело сказалась на судьбе Оранского монастыря. В 1918 г. был арестован и расстрелян архимандрит Августин, имущества монастыря реквизировано и разворовано.</a:t>
            </a:r>
            <a:endParaRPr lang="ru-RU" dirty="0"/>
          </a:p>
        </p:txBody>
      </p:sp>
      <p:pic>
        <p:nvPicPr>
          <p:cNvPr id="6" name="Рисунок 5" descr="59cca3899b22d3b41054c64667d2338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1" y="1870324"/>
            <a:ext cx="4032448" cy="2873119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0328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Настоятели Оранской обители</a:t>
            </a:r>
            <a:endParaRPr lang="ru-RU" sz="3600" b="1" dirty="0">
              <a:ln w="1905"/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dZjfZ0xcarU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692696"/>
            <a:ext cx="1895236" cy="3036400"/>
          </a:xfrm>
        </p:spPr>
      </p:pic>
      <p:pic>
        <p:nvPicPr>
          <p:cNvPr id="5" name="Содержимое 5" descr="cmUwUF3O4F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764704"/>
            <a:ext cx="1808545" cy="2952328"/>
          </a:xfrm>
          <a:prstGeom prst="rect">
            <a:avLst/>
          </a:prstGeom>
        </p:spPr>
      </p:pic>
      <p:pic>
        <p:nvPicPr>
          <p:cNvPr id="6" name="Рисунок 5" descr="U21vd-LTUi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56176" y="692696"/>
            <a:ext cx="2245501" cy="2808312"/>
          </a:xfrm>
          <a:prstGeom prst="rect">
            <a:avLst/>
          </a:prstGeom>
        </p:spPr>
      </p:pic>
      <p:pic>
        <p:nvPicPr>
          <p:cNvPr id="7" name="Содержимое 5" descr="QDU8_AWTMLw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051720" y="3789040"/>
            <a:ext cx="1687086" cy="2814917"/>
          </a:xfrm>
          <a:prstGeom prst="rect">
            <a:avLst/>
          </a:prstGeom>
        </p:spPr>
      </p:pic>
      <p:pic>
        <p:nvPicPr>
          <p:cNvPr id="8" name="Содержимое 5" descr="DlHTZzLd94k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652120" y="3789040"/>
            <a:ext cx="1757793" cy="280133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1677896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196752"/>
            <a:ext cx="3200639" cy="213242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Возрождение обители</a:t>
            </a:r>
            <a:endParaRPr lang="ru-RU" b="1" dirty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Содержимое 3" descr="12468924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1340768"/>
            <a:ext cx="3359083" cy="482453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3645024"/>
            <a:ext cx="38542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августе 2004 года по приглашению епископа Георгия восстанавливать монастырь прибыл игумен Нектарий (Марченко).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 Оранская икон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548680"/>
            <a:ext cx="3859932" cy="547087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000760" y="2285992"/>
            <a:ext cx="25003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 сентября 2008 года Владимирская Оранская икона Божией Матери была перевезена в монастырь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5085184"/>
            <a:ext cx="8358246" cy="948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21 сентября 2011 года, в день праздника Рождества Пресвятой Богородицы, архиепископ Нижегородский и </a:t>
            </a:r>
            <a:r>
              <a:rPr lang="ru-RU" dirty="0" err="1" smtClean="0"/>
              <a:t>Арзамаский</a:t>
            </a:r>
            <a:r>
              <a:rPr lang="ru-RU" dirty="0" smtClean="0"/>
              <a:t> Георгий совершил Великое освящение храма в честь Рождества Пресвятой Богородицы.</a:t>
            </a:r>
            <a:endParaRPr lang="ru-RU" dirty="0"/>
          </a:p>
        </p:txBody>
      </p:sp>
      <p:pic>
        <p:nvPicPr>
          <p:cNvPr id="7" name="Содержимое 6" descr="5bfef41407dea752e50d28da687ae9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47664" y="764704"/>
            <a:ext cx="5910164" cy="3940108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92080" y="4005064"/>
            <a:ext cx="36376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8 сентября 2012 года, в день Сретения Владимирской иконы Пресвятой Богородицы, митрополитом Георгием был освящён соборный храм в Владимирской иконы Божией Матери.</a:t>
            </a:r>
            <a:endParaRPr lang="ru-RU" dirty="0"/>
          </a:p>
        </p:txBody>
      </p:sp>
      <p:pic>
        <p:nvPicPr>
          <p:cNvPr id="8" name="Содержимое 3" descr="141018549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980728"/>
            <a:ext cx="3600400" cy="2325542"/>
          </a:xfrm>
          <a:ln>
            <a:solidFill>
              <a:schemeClr val="bg1"/>
            </a:solidFill>
          </a:ln>
        </p:spPr>
      </p:pic>
      <p:pic>
        <p:nvPicPr>
          <p:cNvPr id="6" name="Рисунок 5" descr="Летний храм_вид сверху_внутр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1340768"/>
            <a:ext cx="3347864" cy="228634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SC_095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59632" y="4077072"/>
            <a:ext cx="3745332" cy="249688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40613-012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9" y="1124744"/>
            <a:ext cx="3425984" cy="2569488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Содержимое 3" descr="20140503-011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436096" y="476672"/>
            <a:ext cx="3135292" cy="2351469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868795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258642"/>
            <a:ext cx="3351886" cy="5027829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3555934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428604"/>
            <a:ext cx="3993655" cy="2670757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857752" y="4143380"/>
            <a:ext cx="3857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15 декабря Великим чином митрополит освятил храм святителя Афанасия, Патриарха </a:t>
            </a:r>
            <a:r>
              <a:rPr lang="ru-RU" dirty="0" err="1" smtClean="0"/>
              <a:t>Царьградского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69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863436"/>
            <a:ext cx="4032448" cy="268829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Содержимое 3" descr="IMG_781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436096" y="3501008"/>
            <a:ext cx="3358441" cy="223896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5786454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12 декабря 2013 года митрополит Георгий совершил чин Великого освящения храма в честь святых апостолов Петра и Павла.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74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2689" y="1294411"/>
            <a:ext cx="2959231" cy="4438846"/>
          </a:xfrm>
          <a:ln>
            <a:solidFill>
              <a:schemeClr val="bg1"/>
            </a:solidFill>
          </a:ln>
        </p:spPr>
      </p:pic>
      <p:pic>
        <p:nvPicPr>
          <p:cNvPr id="5" name="Рисунок 4" descr="IMG_20140920_1827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76739" y="1196752"/>
            <a:ext cx="3013630" cy="401817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000628" y="5500702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этот же день была освящена колокольня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357166"/>
            <a:ext cx="4914880" cy="107157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Содержание</a:t>
            </a:r>
            <a:endParaRPr lang="ru-RU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6400800" cy="2643206"/>
          </a:xfrm>
        </p:spPr>
        <p:txBody>
          <a:bodyPr>
            <a:normAutofit/>
          </a:bodyPr>
          <a:lstStyle/>
          <a:p>
            <a:pPr marL="514350" lvl="0" indent="-51435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Введение</a:t>
            </a:r>
          </a:p>
          <a:p>
            <a:pPr marL="514350" lvl="0" indent="-51435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История</a:t>
            </a:r>
          </a:p>
          <a:p>
            <a:pPr marL="514350" lvl="0" indent="-51435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Возрождение обители</a:t>
            </a:r>
          </a:p>
          <a:p>
            <a:pPr marL="514350" lvl="0" indent="-51435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Используемые ресурсы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4357694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26 августа 2014 года митрополит Георгий совершил чин закладки храма в честь преподобного Нектария Печерского.</a:t>
            </a:r>
            <a:endParaRPr lang="ru-RU" sz="2000" dirty="0"/>
          </a:p>
        </p:txBody>
      </p:sp>
      <p:pic>
        <p:nvPicPr>
          <p:cNvPr id="7" name="Рисунок 6" descr="GexISCy_mo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124744"/>
            <a:ext cx="3262811" cy="244710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Рисунок 4" descr="140911768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2240" y="2420888"/>
            <a:ext cx="1994776" cy="2982842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Содержимое 3" descr="1409117702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4355976" y="1052736"/>
            <a:ext cx="1816605" cy="2731738"/>
          </a:xfrm>
          <a:ln>
            <a:solidFill>
              <a:schemeClr val="bg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Используемые ресурсы</a:t>
            </a:r>
            <a:endParaRPr lang="ru-RU" b="1" dirty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1"/>
            <a:ext cx="6572296" cy="3286148"/>
          </a:xfrm>
        </p:spPr>
        <p:txBody>
          <a:bodyPr/>
          <a:lstStyle/>
          <a:p>
            <a:r>
              <a:rPr lang="ru-RU" dirty="0" smtClean="0"/>
              <a:t>Сайт Нижегородской Епархии</a:t>
            </a:r>
          </a:p>
          <a:p>
            <a:r>
              <a:rPr lang="ru-RU" dirty="0" smtClean="0"/>
              <a:t>Архив Оранского монастыря</a:t>
            </a:r>
          </a:p>
          <a:p>
            <a:r>
              <a:rPr lang="ru-RU" dirty="0" err="1" smtClean="0"/>
              <a:t>Яндекс</a:t>
            </a:r>
            <a:r>
              <a:rPr lang="ru-RU" dirty="0" smtClean="0"/>
              <a:t> – картинки</a:t>
            </a:r>
          </a:p>
          <a:p>
            <a:r>
              <a:rPr lang="ru-RU" dirty="0" err="1" smtClean="0"/>
              <a:t>Википедия</a:t>
            </a:r>
            <a:endParaRPr lang="ru-RU" dirty="0" smtClean="0"/>
          </a:p>
        </p:txBody>
      </p:sp>
      <p:pic>
        <p:nvPicPr>
          <p:cNvPr id="4" name="Содержимое 7" descr="+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1259632" y="4293096"/>
            <a:ext cx="4329070" cy="225054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6686568" cy="32258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66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Введение</a:t>
            </a:r>
            <a:endParaRPr lang="ru-RU" b="1" dirty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4149080"/>
            <a:ext cx="1426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село </a:t>
            </a:r>
            <a:r>
              <a:rPr lang="ru-RU" dirty="0" err="1" smtClean="0"/>
              <a:t>Оранки</a:t>
            </a:r>
            <a:endParaRPr lang="ru-RU" dirty="0"/>
          </a:p>
        </p:txBody>
      </p:sp>
      <p:pic>
        <p:nvPicPr>
          <p:cNvPr id="9" name="Содержимое 8" descr="IMG_675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908720"/>
            <a:ext cx="4585805" cy="3057203"/>
          </a:xfrm>
          <a:ln w="38100">
            <a:solidFill>
              <a:schemeClr val="bg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nXWikY4Yv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4088" y="980728"/>
            <a:ext cx="2979240" cy="495719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Рисунок 4" descr="13471245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764704"/>
            <a:ext cx="3656632" cy="508748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969983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История</a:t>
            </a:r>
            <a:endParaRPr lang="ru-RU" b="1" dirty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301208"/>
            <a:ext cx="8286776" cy="7200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Оранский Богородицкий мужской монастырь был основан в 1634 году дворянином Петром Андреевичем </a:t>
            </a:r>
            <a:r>
              <a:rPr lang="ru-RU" dirty="0" err="1" smtClean="0">
                <a:solidFill>
                  <a:schemeClr val="tx1"/>
                </a:solidFill>
              </a:rPr>
              <a:t>Глядковым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file[1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1052736"/>
            <a:ext cx="5517256" cy="400152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од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476672"/>
            <a:ext cx="7205957" cy="3998359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5357826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В 1771 г. во время эпидемии моровой язвы произошло чудесное исцеление жителей Нижнего Новгорода через чудотворную Оранскую икону. С той поры ежегодно из обители по Нижегородской области совершаются </a:t>
            </a:r>
            <a:r>
              <a:rPr lang="ru-RU" dirty="0" err="1" smtClean="0"/>
              <a:t>кресные</a:t>
            </a:r>
            <a:r>
              <a:rPr lang="ru-RU" dirty="0" smtClean="0"/>
              <a:t> ходы с  иконой Богородицы.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6936_singuratatea-credinciosilor-astazi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1187624" y="712123"/>
            <a:ext cx="7313466" cy="5485100"/>
          </a:xfrm>
          <a:ln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500298" y="628652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Крестный ход в наши дни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4712413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9632" y="1058816"/>
            <a:ext cx="2952328" cy="415090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Рисунок 5" descr="20140704-017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4048" y="260648"/>
            <a:ext cx="2269486" cy="331121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Рисунок 4" descr="20140619-024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68144" y="4077072"/>
            <a:ext cx="3061004" cy="224598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7cb8510e54cfe8b58747f05da0c16b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285728"/>
            <a:ext cx="7786742" cy="5718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500134" y="6143644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начале XIX в. в монастыре началось большое строительство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498</TotalTime>
  <Words>288</Words>
  <Application>Microsoft Office PowerPoint</Application>
  <PresentationFormat>Экран (4:3)</PresentationFormat>
  <Paragraphs>37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«Оранский Богородицкий мужской монастырь» </vt:lpstr>
      <vt:lpstr>Содержание</vt:lpstr>
      <vt:lpstr>Введение</vt:lpstr>
      <vt:lpstr>Слайд 4</vt:lpstr>
      <vt:lpstr>История</vt:lpstr>
      <vt:lpstr>Слайд 6</vt:lpstr>
      <vt:lpstr>Слайд 7</vt:lpstr>
      <vt:lpstr>Слайд 8</vt:lpstr>
      <vt:lpstr>Слайд 9</vt:lpstr>
      <vt:lpstr>Слайд 10</vt:lpstr>
      <vt:lpstr>Настоятели Оранской обители</vt:lpstr>
      <vt:lpstr>Возрождение обители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Используемые ресурсы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«Оранский Богородицкий мужской монастырь»</dc:title>
  <dc:creator>Анастасия</dc:creator>
  <cp:lastModifiedBy>Админ</cp:lastModifiedBy>
  <cp:revision>53</cp:revision>
  <dcterms:created xsi:type="dcterms:W3CDTF">2015-02-04T14:13:48Z</dcterms:created>
  <dcterms:modified xsi:type="dcterms:W3CDTF">2017-08-25T07:50:20Z</dcterms:modified>
</cp:coreProperties>
</file>