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5" r:id="rId2"/>
    <p:sldId id="286" r:id="rId3"/>
    <p:sldId id="256" r:id="rId4"/>
    <p:sldId id="257" r:id="rId5"/>
    <p:sldId id="287" r:id="rId6"/>
    <p:sldId id="282" r:id="rId7"/>
    <p:sldId id="281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9FC3B-0FA8-4C13-8904-FF0A154B902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E1E54-F230-4BB7-B778-46DCA8D59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gphill.narod.ru/mouse_quiet_shh_md_wht.gi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igphill.narod.ru/mouse_quiet_shh_md_wht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0728356_zolotojj-grebesh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6116" y="1428736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2428868"/>
            <a:ext cx="5429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Очень вид у них чудной:</a:t>
            </a:r>
          </a:p>
          <a:p>
            <a:r>
              <a:rPr lang="ru-RU" sz="36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 папы - локоны волной,</a:t>
            </a:r>
          </a:p>
          <a:p>
            <a:r>
              <a:rPr lang="ru-RU" sz="36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мама ходит стриженой.</a:t>
            </a:r>
          </a:p>
          <a:p>
            <a:r>
              <a:rPr lang="ru-RU" sz="36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что она обижена?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4714884"/>
            <a:ext cx="269657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львы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2"/>
            <a:ext cx="4857751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0728356_zolotojj-grebesh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6116" y="1428736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2571744"/>
            <a:ext cx="47863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 полом таится,</a:t>
            </a:r>
          </a:p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Кошки боится.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4714884"/>
            <a:ext cx="3211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мышь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71612"/>
            <a:ext cx="5022995" cy="323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9650634_pic_id3413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357166"/>
            <a:ext cx="526240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857364"/>
            <a:ext cx="61380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Лев и мышка</a:t>
            </a:r>
            <a:endParaRPr lang="ru-RU" sz="7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2" descr="mouse_quiet_shh_md_wht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000372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546123_pic_id6901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142984"/>
            <a:ext cx="83178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</a:t>
            </a:r>
            <a:r>
              <a:rPr lang="ru-RU" sz="3200" b="1" dirty="0" smtClean="0"/>
              <a:t>Лев спал. По нему пробежала</a:t>
            </a:r>
          </a:p>
          <a:p>
            <a:r>
              <a:rPr lang="ru-RU" sz="3200" b="1" dirty="0" smtClean="0"/>
              <a:t>мышка. Лев проснулся и поймал её.</a:t>
            </a:r>
          </a:p>
          <a:p>
            <a:r>
              <a:rPr lang="ru-RU" sz="3200" b="1" dirty="0" smtClean="0"/>
              <a:t>Мышка просила отпустить её и обе-</a:t>
            </a:r>
          </a:p>
          <a:p>
            <a:r>
              <a:rPr lang="ru-RU" sz="3200" b="1" dirty="0" err="1" smtClean="0"/>
              <a:t>щала</a:t>
            </a:r>
            <a:r>
              <a:rPr lang="ru-RU" sz="3200" b="1" dirty="0" smtClean="0"/>
              <a:t> отплатить добром. Лев засмеял-</a:t>
            </a:r>
          </a:p>
          <a:p>
            <a:r>
              <a:rPr lang="ru-RU" sz="3200" b="1" dirty="0" err="1" smtClean="0"/>
              <a:t>ся</a:t>
            </a:r>
            <a:r>
              <a:rPr lang="ru-RU" sz="3200" b="1" dirty="0" smtClean="0"/>
              <a:t> и отпустил мышку.</a:t>
            </a:r>
          </a:p>
          <a:p>
            <a:r>
              <a:rPr lang="ru-RU" sz="3200" b="1" dirty="0" smtClean="0"/>
              <a:t>    Однажды льва поймали охотники и</a:t>
            </a:r>
          </a:p>
          <a:p>
            <a:r>
              <a:rPr lang="ru-RU" sz="3200" b="1" dirty="0" smtClean="0"/>
              <a:t>привязали к дереву. Мышка услышала</a:t>
            </a:r>
          </a:p>
          <a:p>
            <a:r>
              <a:rPr lang="ru-RU" sz="3200" b="1" dirty="0" smtClean="0"/>
              <a:t>рёв льва, прибежала и перегрызла верёвку.</a:t>
            </a:r>
          </a:p>
          <a:p>
            <a:r>
              <a:rPr lang="ru-RU" sz="3200" b="1" dirty="0" smtClean="0"/>
              <a:t>     Так мышка спасла льва и выполнила обещание.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71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8014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Читаем и пересказываем: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2867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dirty="0" smtClean="0">
                <a:solidFill>
                  <a:prstClr val="black"/>
                </a:solidFill>
              </a:rPr>
              <a:t>     </a:t>
            </a:r>
            <a:r>
              <a:rPr lang="ru-RU" sz="3600" b="1" dirty="0" smtClean="0">
                <a:solidFill>
                  <a:prstClr val="black"/>
                </a:solidFill>
              </a:rPr>
              <a:t>Лев спал. По нему пробежала мышка. Лев</a:t>
            </a:r>
          </a:p>
          <a:p>
            <a:pPr lvl="0" algn="just"/>
            <a:r>
              <a:rPr lang="ru-RU" sz="3600" b="1" dirty="0" smtClean="0">
                <a:solidFill>
                  <a:prstClr val="black"/>
                </a:solidFill>
              </a:rPr>
              <a:t> проснулся и поймал её. Мышка просила от-</a:t>
            </a:r>
          </a:p>
          <a:p>
            <a:pPr lvl="0" algn="just"/>
            <a:r>
              <a:rPr lang="ru-RU" sz="3600" b="1" dirty="0" smtClean="0">
                <a:solidFill>
                  <a:prstClr val="black"/>
                </a:solidFill>
              </a:rPr>
              <a:t>пустить её и обещала отплатить добром. Лев засмеялся и отпустил мышку.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21468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     Однажды льва поймали охотники и </a:t>
            </a:r>
            <a:r>
              <a:rPr lang="ru-RU" sz="3600" b="1" dirty="0" err="1" smtClean="0"/>
              <a:t>при-вязали</a:t>
            </a:r>
            <a:r>
              <a:rPr lang="ru-RU" sz="3600" b="1" dirty="0" smtClean="0"/>
              <a:t> к дереву. Мышка услышала рёв льва, прибежала и перегрызла верёвку.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92919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    Так мышка спасла льва и выполнила </a:t>
            </a:r>
            <a:r>
              <a:rPr lang="ru-RU" sz="3600" b="1" dirty="0" err="1" smtClean="0"/>
              <a:t>обе-щание</a:t>
            </a:r>
            <a:r>
              <a:rPr lang="ru-RU" sz="3600" b="1" dirty="0" smtClean="0"/>
              <a:t>.</a:t>
            </a:r>
            <a:endParaRPr lang="ru-RU" sz="3600" dirty="0"/>
          </a:p>
        </p:txBody>
      </p:sp>
      <p:pic>
        <p:nvPicPr>
          <p:cNvPr id="7" name="Picture 20" descr="mouse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5540333"/>
            <a:ext cx="928694" cy="1317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2" y="0"/>
            <a:ext cx="913371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1285861"/>
            <a:ext cx="8143932" cy="45243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Что случилось однажды с</a:t>
            </a:r>
          </a:p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  мышкой</a:t>
            </a:r>
            <a:r>
              <a:rPr lang="ru-RU" sz="48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</a:t>
            </a:r>
          </a:p>
          <a:p>
            <a:pPr algn="just">
              <a:buFont typeface="Wingdings 2"/>
              <a:buChar char="­"/>
            </a:pP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Что она пообещала льву?</a:t>
            </a:r>
            <a:endParaRPr lang="ru-RU" sz="48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/>
            </a:endParaRPr>
          </a:p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Почему лев засмеялся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?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</a:t>
            </a:r>
          </a:p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Как маленькая мышка вы-</a:t>
            </a:r>
          </a:p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  полнила своё обещание?</a:t>
            </a:r>
            <a:endParaRPr lang="ru-RU" sz="48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357166"/>
            <a:ext cx="591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0" cap="none" spc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0" cap="none" spc="0" dirty="0">
              <a:ln w="10160">
                <a:solidFill>
                  <a:srgbClr val="00B050"/>
                </a:solidFill>
                <a:prstDash val="solid"/>
              </a:ln>
              <a:solidFill>
                <a:srgbClr val="3B3BE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22" descr="mouse_quiet_shh_md_wht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86868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2" y="0"/>
            <a:ext cx="913371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831789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</a:t>
            </a:r>
            <a:r>
              <a:rPr lang="ru-RU" sz="3600" b="1" dirty="0" err="1" smtClean="0"/>
              <a:t>Ле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 спал. </a:t>
            </a:r>
            <a:r>
              <a:rPr lang="ru-RU" sz="3600" b="1" u="sng" dirty="0" smtClean="0"/>
              <a:t>По н</a:t>
            </a:r>
            <a:r>
              <a:rPr lang="ru-RU" sz="3600" b="1" dirty="0" smtClean="0"/>
              <a:t>ему пр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б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жала</a:t>
            </a:r>
          </a:p>
          <a:p>
            <a:r>
              <a:rPr lang="ru-RU" sz="3600" b="1" dirty="0" smtClean="0"/>
              <a:t>мышка. </a:t>
            </a:r>
            <a:r>
              <a:rPr lang="ru-RU" sz="3600" b="1" dirty="0" err="1" smtClean="0"/>
              <a:t>Ле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 пр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снулся и п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ймал</a:t>
            </a:r>
            <a:r>
              <a:rPr lang="ru-RU" sz="3600" b="1" dirty="0" smtClean="0"/>
              <a:t> её.</a:t>
            </a:r>
          </a:p>
          <a:p>
            <a:r>
              <a:rPr lang="ru-RU" sz="3600" b="1" dirty="0" smtClean="0"/>
              <a:t>Мышка пр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сила 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тпустить её и 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б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-</a:t>
            </a:r>
          </a:p>
          <a:p>
            <a:r>
              <a:rPr lang="ru-RU" sz="3600" b="1" dirty="0" err="1" smtClean="0"/>
              <a:t>щ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ла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тпл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тить</a:t>
            </a:r>
            <a:r>
              <a:rPr lang="ru-RU" sz="3600" b="1" dirty="0" smtClean="0"/>
              <a:t> д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бром.  </a:t>
            </a:r>
            <a:r>
              <a:rPr lang="ru-RU" sz="3600" b="1" dirty="0" err="1" smtClean="0"/>
              <a:t>Ле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засм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ял-</a:t>
            </a:r>
          </a:p>
          <a:p>
            <a:r>
              <a:rPr lang="ru-RU" sz="3600" b="1" dirty="0" err="1" smtClean="0"/>
              <a:t>ся</a:t>
            </a:r>
            <a:r>
              <a:rPr lang="ru-RU" sz="3600" b="1" dirty="0" smtClean="0"/>
              <a:t> и 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тпустил мышку.</a:t>
            </a:r>
          </a:p>
          <a:p>
            <a:r>
              <a:rPr lang="ru-RU" sz="3600" b="1" dirty="0" smtClean="0"/>
              <a:t>    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днажды льва п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ймали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хотники и</a:t>
            </a:r>
          </a:p>
          <a:p>
            <a:r>
              <a:rPr lang="ru-RU" sz="3600" b="1" dirty="0" err="1" smtClean="0"/>
              <a:t>прив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зали</a:t>
            </a:r>
            <a:r>
              <a:rPr lang="ru-RU" sz="3600" b="1" dirty="0" smtClean="0"/>
              <a:t> </a:t>
            </a:r>
            <a:r>
              <a:rPr lang="ru-RU" sz="3600" b="1" u="sng" dirty="0" smtClean="0"/>
              <a:t>к д</a:t>
            </a:r>
            <a:r>
              <a:rPr lang="ru-RU" sz="3600" b="1" dirty="0" smtClean="0"/>
              <a:t>ереву. Мышка услышала</a:t>
            </a:r>
          </a:p>
          <a:p>
            <a:r>
              <a:rPr lang="ru-RU" sz="3600" b="1" dirty="0" smtClean="0"/>
              <a:t>рё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 льва, </a:t>
            </a:r>
            <a:r>
              <a:rPr lang="ru-RU" sz="3600" b="1" dirty="0" err="1" smtClean="0"/>
              <a:t>приб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smtClean="0"/>
              <a:t>жала и п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грызла в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рё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ку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     Так мышка </a:t>
            </a:r>
            <a:r>
              <a:rPr lang="ru-RU" sz="3600" b="1" dirty="0" err="1" smtClean="0"/>
              <a:t>сп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сла</a:t>
            </a:r>
            <a:r>
              <a:rPr lang="ru-RU" sz="3600" b="1" dirty="0" smtClean="0"/>
              <a:t> льва и вып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лнила 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/>
              <a:t>бещ</a:t>
            </a:r>
            <a:r>
              <a:rPr lang="ru-RU" sz="3600" b="1" dirty="0" smtClean="0">
                <a:solidFill>
                  <a:srgbClr val="FF0000"/>
                </a:solidFill>
              </a:rPr>
              <a:t>..</a:t>
            </a:r>
            <a:r>
              <a:rPr lang="ru-RU" sz="3600" b="1" dirty="0" err="1" smtClean="0"/>
              <a:t>ние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313561" y="373186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500694" y="357166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643174" y="928670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715008" y="928670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500298" y="1500174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7215206" y="1500174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85786" y="207167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500298" y="207167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3929058" y="207167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6143636" y="207167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7358082" y="207167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4143372" y="314324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428728" y="3714752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928662" y="421481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3357554" y="4214818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1357290" y="4786322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3643306" y="5357826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1571604" y="5857892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Рисунок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716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500174"/>
            <a:ext cx="59293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2. Кто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по нему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пробежал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42148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1. Что делал </a:t>
            </a:r>
            <a:r>
              <a:rPr lang="ru-RU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 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лев</a:t>
            </a:r>
            <a:r>
              <a:rPr lang="ru-RU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                           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071678"/>
            <a:ext cx="39574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3.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Что сделал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лев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643182"/>
            <a:ext cx="868833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4. О чём просила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мышка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и что она </a:t>
            </a:r>
            <a:r>
              <a:rPr lang="ru-RU" sz="36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обеща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-</a:t>
            </a:r>
          </a:p>
          <a:p>
            <a:pPr algn="ctr"/>
            <a:r>
              <a:rPr lang="ru-RU" sz="3600" b="1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ла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                                                                  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857232"/>
            <a:ext cx="12218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1428736"/>
            <a:ext cx="18388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мышка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2000240"/>
            <a:ext cx="46726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проснулся, поймал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5" y="4214818"/>
            <a:ext cx="48577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засмеялся, отпустил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214290"/>
            <a:ext cx="69573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</a:t>
            </a:r>
            <a:r>
              <a:rPr lang="ru-RU" sz="3600" b="1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вопросам</a:t>
            </a:r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714752"/>
            <a:ext cx="44202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5. Как поступил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лев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4714884"/>
            <a:ext cx="76858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6. Что случилось 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однажды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со львом?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20280" y="5143512"/>
            <a:ext cx="4923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поймали, привязали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3143248"/>
            <a:ext cx="44448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тпустить, отплатить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5572140"/>
            <a:ext cx="48380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7. Что сделала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мышка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6150114"/>
            <a:ext cx="8279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000" b="1" cap="none" spc="50" dirty="0" smtClean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слышала, прибежала, перегрызла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20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387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 В. Яшкова</dc:creator>
  <cp:lastModifiedBy>Сергей</cp:lastModifiedBy>
  <cp:revision>73</cp:revision>
  <dcterms:modified xsi:type="dcterms:W3CDTF">2017-02-27T17:56:17Z</dcterms:modified>
</cp:coreProperties>
</file>