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47DDE-7A5F-495C-87D7-4B1A4DE37477}" type="datetimeFigureOut">
              <a:rPr lang="ru-RU" smtClean="0"/>
              <a:pPr/>
              <a:t>01.04.2017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24969-76EE-42FB-9E89-3779688B5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47DDE-7A5F-495C-87D7-4B1A4DE37477}" type="datetimeFigureOut">
              <a:rPr lang="ru-RU" smtClean="0"/>
              <a:pPr/>
              <a:t>01.04.2017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24969-76EE-42FB-9E89-3779688B5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47DDE-7A5F-495C-87D7-4B1A4DE37477}" type="datetimeFigureOut">
              <a:rPr lang="ru-RU" smtClean="0"/>
              <a:pPr/>
              <a:t>01.04.2017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24969-76EE-42FB-9E89-3779688B5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47DDE-7A5F-495C-87D7-4B1A4DE37477}" type="datetimeFigureOut">
              <a:rPr lang="ru-RU" smtClean="0"/>
              <a:pPr/>
              <a:t>01.04.2017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24969-76EE-42FB-9E89-3779688B5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47DDE-7A5F-495C-87D7-4B1A4DE37477}" type="datetimeFigureOut">
              <a:rPr lang="ru-RU" smtClean="0"/>
              <a:pPr/>
              <a:t>01.04.2017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24969-76EE-42FB-9E89-3779688B5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47DDE-7A5F-495C-87D7-4B1A4DE37477}" type="datetimeFigureOut">
              <a:rPr lang="ru-RU" smtClean="0"/>
              <a:pPr/>
              <a:t>01.04.2017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24969-76EE-42FB-9E89-3779688B5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47DDE-7A5F-495C-87D7-4B1A4DE37477}" type="datetimeFigureOut">
              <a:rPr lang="ru-RU" smtClean="0"/>
              <a:pPr/>
              <a:t>01.04.2017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24969-76EE-42FB-9E89-3779688B5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47DDE-7A5F-495C-87D7-4B1A4DE37477}" type="datetimeFigureOut">
              <a:rPr lang="ru-RU" smtClean="0"/>
              <a:pPr/>
              <a:t>01.04.2017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24969-76EE-42FB-9E89-3779688B5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47DDE-7A5F-495C-87D7-4B1A4DE37477}" type="datetimeFigureOut">
              <a:rPr lang="ru-RU" smtClean="0"/>
              <a:pPr/>
              <a:t>01.04.2017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24969-76EE-42FB-9E89-3779688B5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47DDE-7A5F-495C-87D7-4B1A4DE37477}" type="datetimeFigureOut">
              <a:rPr lang="ru-RU" smtClean="0"/>
              <a:pPr/>
              <a:t>01.04.2017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24969-76EE-42FB-9E89-3779688B5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47DDE-7A5F-495C-87D7-4B1A4DE37477}" type="datetimeFigureOut">
              <a:rPr lang="ru-RU" smtClean="0"/>
              <a:pPr/>
              <a:t>01.04.2017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24969-76EE-42FB-9E89-3779688B5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47DDE-7A5F-495C-87D7-4B1A4DE37477}" type="datetimeFigureOut">
              <a:rPr lang="ru-RU" smtClean="0"/>
              <a:pPr/>
              <a:t>01.04.2017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24969-76EE-42FB-9E89-3779688B5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harp4mindz.com/images/58ad414ed2a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6257"/>
          </a:xfrm>
          <a:prstGeom prst="rect">
            <a:avLst/>
          </a:prstGeom>
          <a:noFill/>
        </p:spPr>
      </p:pic>
      <p:pic>
        <p:nvPicPr>
          <p:cNvPr id="1026" name="Picture 2" descr="https://im0-tub-ru.yandex.net/i?id=9cdb8d21bb4faa7e08708b8cd033f83b-l&amp;n=1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11560" y="4944766"/>
            <a:ext cx="8064896" cy="19132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496944" cy="3090280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МБДОУ «ЦРР – детский сад №132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  <a:b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Коррекция речевого развития у детей с ОВЗ </a:t>
            </a: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задержкой 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психического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развития (5-7 лет) с помощью игровой технологии ТРИЗ</a:t>
            </a:r>
            <a:br>
              <a:rPr lang="ru-RU" sz="3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 «Кольца </a:t>
            </a:r>
            <a:r>
              <a:rPr lang="ru-RU" sz="3300" b="1" dirty="0" err="1" smtClean="0">
                <a:latin typeface="Times New Roman" pitchFamily="18" charset="0"/>
                <a:cs typeface="Times New Roman" pitchFamily="18" charset="0"/>
              </a:rPr>
              <a:t>Луллия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3717032"/>
            <a:ext cx="4752528" cy="1152128"/>
          </a:xfrm>
        </p:spPr>
        <p:txBody>
          <a:bodyPr>
            <a:normAutofit fontScale="85000" lnSpcReduction="20000"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– логопед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Песчаная Ульяна Сергеевна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29. 03. 2017г.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sharp4mindz.com/images/58ad414ed2a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6257"/>
          </a:xfrm>
          <a:prstGeom prst="rect">
            <a:avLst/>
          </a:prstGeom>
          <a:noFill/>
        </p:spPr>
      </p:pic>
      <p:pic>
        <p:nvPicPr>
          <p:cNvPr id="4098" name="Picture 2" descr="https://im0-tub-ru.yandex.net/i?id=9cdb8d21bb4faa7e08708b8cd033f83b-l&amp;n=1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861986" y="3630052"/>
            <a:ext cx="2282014" cy="3227948"/>
          </a:xfrm>
          <a:prstGeom prst="rect">
            <a:avLst/>
          </a:prstGeom>
          <a:noFill/>
          <a:scene3d>
            <a:camera prst="orthographicFront">
              <a:rot lat="0" lon="10200000" rev="0"/>
            </a:camera>
            <a:lightRig rig="threePt" dir="t"/>
          </a:scene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 выступления: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124744"/>
            <a:ext cx="7643192" cy="4392488"/>
          </a:xfrm>
        </p:spPr>
        <p:txBody>
          <a:bodyPr>
            <a:normAutofit/>
          </a:bodyPr>
          <a:lstStyle/>
          <a:p>
            <a:pPr marL="514350" indent="-514350">
              <a:buAutoNum type="romanU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Особенности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речевого развития у детей с ЗПР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II.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Нарушения речи у детей с ЗПР, которые создают проблемы в обучении и которые необходимо решать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III.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Способы решения речевых проблем с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помощью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игровой технологии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ТРИЗ «Кольца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Луллия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IV.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Применение игровой технологии ТРИЗ «Кольца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Луллия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решения других образовательных задач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Литература.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sharp4mindz.com/images/58ad414ed2a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625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http://ok-t.ru/studopediaru/baza7/1445215969534.files/image097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8712968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harp4mindz.com/images/58ad414ed2a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368152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Нарушения речи при ЗПР часто носят системный характер, затрагивают многие стороны речевой системы.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>
            <a:normAutofit fontScale="55000" lnSpcReduction="2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Артикуляционный аппарат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Звукопроизношение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Фонематическое восприятие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Звуковой анализ и синтез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Лексика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-Предметный словарь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-Глагольный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словарь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-Качественный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словарь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-Детское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словотворчество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Грамматический строй речи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-Словоизменение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-Словообразование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Связная речь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-Пересказ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-Составление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рассказа по серии сюжетной картинок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-Составление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рассказа по сюжетной картинке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-Рассказывание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 заданную тему</a:t>
            </a:r>
          </a:p>
          <a:p>
            <a:endParaRPr lang="ru-RU" dirty="0"/>
          </a:p>
        </p:txBody>
      </p:sp>
      <p:pic>
        <p:nvPicPr>
          <p:cNvPr id="3074" name="Picture 2" descr="http://www.filippok.ru/images/all/7/345/big/img_7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516216" y="1279875"/>
            <a:ext cx="2627784" cy="5699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sharp4mindz.com/images/58ad414ed2a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625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XIII веке французский монах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Раймонд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Луллий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создал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логическую машину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виде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бумажных кругов.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Авторы технологии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ТРИЗ применили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её в дошкольном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образовании и назвали 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Кольцами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Луллия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s://pp.vk.me/c627616/v627616948/1d6c/yOhq4w9eC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2603" y="2363676"/>
            <a:ext cx="3641397" cy="4494324"/>
          </a:xfrm>
          <a:prstGeom prst="rect">
            <a:avLst/>
          </a:prstGeom>
          <a:noFill/>
        </p:spPr>
      </p:pic>
      <p:pic>
        <p:nvPicPr>
          <p:cNvPr id="2057" name="Picture 9" descr="C:\Users\РЕТ\Desktop\1408961049_1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80528" y="2684242"/>
            <a:ext cx="3203773" cy="4173758"/>
          </a:xfrm>
          <a:prstGeom prst="rect">
            <a:avLst/>
          </a:prstGeom>
          <a:noFill/>
        </p:spPr>
      </p:pic>
      <p:pic>
        <p:nvPicPr>
          <p:cNvPr id="2050" name="Picture 2" descr="Ramon Llul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print"/>
          <a:stretch>
            <a:fillRect/>
          </a:stretch>
        </p:blipFill>
        <p:spPr bwMode="auto">
          <a:xfrm>
            <a:off x="2627784" y="1916832"/>
            <a:ext cx="2837146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sharp4mindz.com/images/58ad414ed2a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6257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Игровая технология «Кольца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Луллия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 – это средство многофункционального характера,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которое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можно применять для воспитания и развития детей по всем разделам дошкольной программы.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SC_1029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251519" y="2337801"/>
            <a:ext cx="6292518" cy="4259551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588224" y="2348881"/>
            <a:ext cx="2160240" cy="33843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«Кольца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Луллия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 в виде трёх кругов.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harp4mindz.com/images/58ad414ed2a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625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6" name="Содержимое 5" descr="18826141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520" y="1491394"/>
            <a:ext cx="8892480" cy="4613097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187</Words>
  <Application>Microsoft Office PowerPoint</Application>
  <PresentationFormat>Экран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МБДОУ «ЦРР – детский сад №132»    Коррекция речевого развития у детей с ОВЗ c задержкой психического развития (5-7 лет) с помощью игровой технологии ТРИЗ  «Кольца Луллия»</vt:lpstr>
      <vt:lpstr>План выступления:</vt:lpstr>
      <vt:lpstr>Слайд 3</vt:lpstr>
      <vt:lpstr> Нарушения речи при ЗПР часто носят системный характер, затрагивают многие стороны речевой системы. </vt:lpstr>
      <vt:lpstr>В XIII веке французский монах Раймонд Луллий создал  логическую машину в виде бумажных кругов.   Авторы технологии ТРИЗ применили её в дошкольном  образовании и назвали «Кольцами Луллия».  </vt:lpstr>
      <vt:lpstr>Игровая технология «Кольца Луллия» – это средство многофункционального характера, которое можно применять для воспитания и развития детей по всем разделам дошкольной программы.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Коррекция речевого развития у детей с ОВЗ ЗПР (5-7 лет) с помощью игры (технологии ТРИЗ) «Кольца Луллия»</dc:title>
  <dc:creator>РЕТ</dc:creator>
  <cp:lastModifiedBy>РЕТ</cp:lastModifiedBy>
  <cp:revision>43</cp:revision>
  <dcterms:created xsi:type="dcterms:W3CDTF">2017-03-20T08:04:21Z</dcterms:created>
  <dcterms:modified xsi:type="dcterms:W3CDTF">2017-04-01T05:46:19Z</dcterms:modified>
</cp:coreProperties>
</file>