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82" r:id="rId4"/>
    <p:sldId id="265" r:id="rId5"/>
    <p:sldId id="275" r:id="rId6"/>
    <p:sldId id="270" r:id="rId7"/>
    <p:sldId id="269" r:id="rId8"/>
    <p:sldId id="277" r:id="rId9"/>
    <p:sldId id="267" r:id="rId10"/>
    <p:sldId id="268" r:id="rId11"/>
    <p:sldId id="274" r:id="rId12"/>
    <p:sldId id="283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FFFF66"/>
    <a:srgbClr val="FF33CC"/>
    <a:srgbClr val="33CCFF"/>
    <a:srgbClr val="33CC33"/>
    <a:srgbClr val="00CC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FF7081-B659-4086-958D-52D5EFE19F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490A26-2725-4379-8F49-0957F2DDF0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8EA338-BA79-4DE4-B504-F229B256FC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DF0216-719F-49C7-AC8B-B04CD402AD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284AA2-7C65-4269-8052-BE589FFA52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34A4A5-BC56-4CE8-BDF2-B081A07444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0F64B5-AA26-4C94-AEE9-8F3FD5648F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8AE1C5-2092-4BC6-A7FC-078822BDC4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C7058D-9062-4134-9D70-7127D44CBD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82CFF7-EC39-4C8D-81D2-C6DA0F5A9F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75C6D2-1596-4DFC-BE04-4FB519A0E0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38000" r="-3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A6791EDE-6D0B-4F64-8AFD-740C068882E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Click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Documents%20and%20Settings\1\Local%20Settings\Temporary%20Internet%20Files\Content.IE5\XXC51TYZ\MSj00822080000%5b1%5d.mid" TargetMode="Externa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Relationship Id="rId6" Type="http://schemas.openxmlformats.org/officeDocument/2006/relationships/image" Target="../media/image6.png"/><Relationship Id="rId5" Type="http://schemas.openxmlformats.org/officeDocument/2006/relationships/image" Target="../media/image2.png"/><Relationship Id="rId4" Type="http://schemas.openxmlformats.org/officeDocument/2006/relationships/image" Target="../media/image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Relationship Id="rId6" Type="http://schemas.openxmlformats.org/officeDocument/2006/relationships/image" Target="../media/image6.png"/><Relationship Id="rId5" Type="http://schemas.openxmlformats.org/officeDocument/2006/relationships/image" Target="../media/image2.png"/><Relationship Id="rId4" Type="http://schemas.openxmlformats.org/officeDocument/2006/relationships/image" Target="../media/image7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Relationship Id="rId6" Type="http://schemas.openxmlformats.org/officeDocument/2006/relationships/image" Target="../media/image6.png"/><Relationship Id="rId5" Type="http://schemas.openxmlformats.org/officeDocument/2006/relationships/image" Target="../media/image2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Relationship Id="rId6" Type="http://schemas.openxmlformats.org/officeDocument/2006/relationships/image" Target="../media/image6.png"/><Relationship Id="rId5" Type="http://schemas.openxmlformats.org/officeDocument/2006/relationships/image" Target="../media/image2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6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Relationship Id="rId6" Type="http://schemas.openxmlformats.org/officeDocument/2006/relationships/image" Target="../media/image2.png"/><Relationship Id="rId5" Type="http://schemas.openxmlformats.org/officeDocument/2006/relationships/image" Target="../media/image7.jpe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Relationship Id="rId6" Type="http://schemas.openxmlformats.org/officeDocument/2006/relationships/image" Target="../media/image6.png"/><Relationship Id="rId5" Type="http://schemas.openxmlformats.org/officeDocument/2006/relationships/image" Target="../media/image2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6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Relationship Id="rId6" Type="http://schemas.openxmlformats.org/officeDocument/2006/relationships/image" Target="../media/image5.png"/><Relationship Id="rId5" Type="http://schemas.openxmlformats.org/officeDocument/2006/relationships/image" Target="../media/image2.png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6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Relationship Id="rId6" Type="http://schemas.openxmlformats.org/officeDocument/2006/relationships/image" Target="../media/image2.png"/><Relationship Id="rId5" Type="http://schemas.openxmlformats.org/officeDocument/2006/relationships/image" Target="../media/image5.png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6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Relationship Id="rId6" Type="http://schemas.openxmlformats.org/officeDocument/2006/relationships/image" Target="../media/image7.jpeg"/><Relationship Id="rId5" Type="http://schemas.openxmlformats.org/officeDocument/2006/relationships/image" Target="../media/image2.png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6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Relationship Id="rId6" Type="http://schemas.openxmlformats.org/officeDocument/2006/relationships/image" Target="../media/image7.jpeg"/><Relationship Id="rId5" Type="http://schemas.openxmlformats.org/officeDocument/2006/relationships/image" Target="../media/image2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5" name="AutoShape 16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534400" y="6248400"/>
            <a:ext cx="457200" cy="457200"/>
          </a:xfrm>
          <a:prstGeom prst="actionButtonForwardNext">
            <a:avLst/>
          </a:prstGeom>
          <a:solidFill>
            <a:srgbClr val="008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4114" name="MSj00822080000[1].mid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-5334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1371600" y="457200"/>
            <a:ext cx="79248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b="1" i="1" dirty="0" smtClean="0">
                <a:solidFill>
                  <a:srgbClr val="FFFF00"/>
                </a:solidFill>
                <a:latin typeface="+mj-lt"/>
              </a:rPr>
              <a:t>Математический футбол</a:t>
            </a:r>
            <a:endParaRPr lang="ru-RU" sz="6600" b="1" i="1" dirty="0">
              <a:solidFill>
                <a:srgbClr val="FFFF00"/>
              </a:solidFill>
              <a:latin typeface="+mj-lt"/>
            </a:endParaRPr>
          </a:p>
        </p:txBody>
      </p:sp>
      <p:pic>
        <p:nvPicPr>
          <p:cNvPr id="21506" name="Picture 2" descr="http://abinsk-7.caduk.ru/images/tthae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200" y="1219200"/>
            <a:ext cx="3386150" cy="5318125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1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114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455"/>
          <a:stretch>
            <a:fillRect/>
          </a:stretch>
        </p:blipFill>
        <p:spPr bwMode="auto">
          <a:xfrm>
            <a:off x="304800" y="381000"/>
            <a:ext cx="4648200" cy="304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16391" name="Group 7"/>
          <p:cNvGrpSpPr>
            <a:grpSpLocks/>
          </p:cNvGrpSpPr>
          <p:nvPr/>
        </p:nvGrpSpPr>
        <p:grpSpPr bwMode="auto">
          <a:xfrm>
            <a:off x="2743200" y="4876800"/>
            <a:ext cx="2057400" cy="1676400"/>
            <a:chOff x="3216" y="3024"/>
            <a:chExt cx="1296" cy="1056"/>
          </a:xfrm>
        </p:grpSpPr>
        <p:pic>
          <p:nvPicPr>
            <p:cNvPr id="11281" name="Picture 8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216" y="3024"/>
              <a:ext cx="1056" cy="10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6393" name="Text Box 9"/>
            <p:cNvSpPr txBox="1">
              <a:spLocks noChangeArrowheads="1"/>
            </p:cNvSpPr>
            <p:nvPr/>
          </p:nvSpPr>
          <p:spPr bwMode="auto">
            <a:xfrm>
              <a:off x="3312" y="3120"/>
              <a:ext cx="1200" cy="8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ru-RU" sz="8000" b="1" dirty="0" smtClean="0">
                  <a:solidFill>
                    <a:srgbClr val="FFFF66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13</a:t>
              </a:r>
              <a:endParaRPr lang="ru-RU" sz="8000" b="1" dirty="0">
                <a:solidFill>
                  <a:srgbClr val="FFFF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</p:grpSp>
      <p:sp>
        <p:nvSpPr>
          <p:cNvPr id="11268" name="Text Box 10"/>
          <p:cNvSpPr txBox="1">
            <a:spLocks noChangeArrowheads="1"/>
          </p:cNvSpPr>
          <p:nvPr/>
        </p:nvSpPr>
        <p:spPr bwMode="auto">
          <a:xfrm>
            <a:off x="1295400" y="1066800"/>
            <a:ext cx="33528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8000" b="1" dirty="0" smtClean="0"/>
              <a:t>5+7</a:t>
            </a:r>
            <a:endParaRPr lang="en-US" sz="8000" b="1" dirty="0">
              <a:cs typeface="Arial" charset="0"/>
            </a:endParaRPr>
          </a:p>
        </p:txBody>
      </p:sp>
      <p:grpSp>
        <p:nvGrpSpPr>
          <p:cNvPr id="16395" name="Group 11"/>
          <p:cNvGrpSpPr>
            <a:grpSpLocks/>
          </p:cNvGrpSpPr>
          <p:nvPr/>
        </p:nvGrpSpPr>
        <p:grpSpPr bwMode="auto">
          <a:xfrm>
            <a:off x="457200" y="4953000"/>
            <a:ext cx="2057400" cy="1676400"/>
            <a:chOff x="3216" y="3024"/>
            <a:chExt cx="1296" cy="1056"/>
          </a:xfrm>
        </p:grpSpPr>
        <p:pic>
          <p:nvPicPr>
            <p:cNvPr id="11279" name="Picture 12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216" y="3024"/>
              <a:ext cx="1056" cy="10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6397" name="Text Box 13"/>
            <p:cNvSpPr txBox="1">
              <a:spLocks noChangeArrowheads="1"/>
            </p:cNvSpPr>
            <p:nvPr/>
          </p:nvSpPr>
          <p:spPr bwMode="auto">
            <a:xfrm>
              <a:off x="3312" y="3120"/>
              <a:ext cx="1200" cy="8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ru-RU" sz="8000" b="1" dirty="0">
                  <a:solidFill>
                    <a:srgbClr val="FFFF66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1</a:t>
              </a:r>
              <a:r>
                <a:rPr lang="ru-RU" sz="8000" b="1" dirty="0" smtClean="0">
                  <a:solidFill>
                    <a:srgbClr val="FFFF66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2</a:t>
              </a:r>
              <a:endParaRPr lang="ru-RU" sz="8000" b="1" dirty="0">
                <a:solidFill>
                  <a:srgbClr val="FFFF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</p:grpSp>
      <p:sp>
        <p:nvSpPr>
          <p:cNvPr id="16398" name="Text Box 14"/>
          <p:cNvSpPr txBox="1">
            <a:spLocks noChangeArrowheads="1"/>
          </p:cNvSpPr>
          <p:nvPr/>
        </p:nvSpPr>
        <p:spPr bwMode="auto">
          <a:xfrm>
            <a:off x="5029200" y="304800"/>
            <a:ext cx="3429000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9600" b="1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гол!</a:t>
            </a:r>
          </a:p>
        </p:txBody>
      </p:sp>
      <p:sp>
        <p:nvSpPr>
          <p:cNvPr id="16399" name="Text Box 15"/>
          <p:cNvSpPr txBox="1">
            <a:spLocks noChangeArrowheads="1"/>
          </p:cNvSpPr>
          <p:nvPr/>
        </p:nvSpPr>
        <p:spPr bwMode="auto">
          <a:xfrm>
            <a:off x="5105400" y="381000"/>
            <a:ext cx="4191000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9600" b="1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мимо!</a:t>
            </a:r>
          </a:p>
        </p:txBody>
      </p:sp>
      <p:sp>
        <p:nvSpPr>
          <p:cNvPr id="16400" name="Text Box 16"/>
          <p:cNvSpPr txBox="1">
            <a:spLocks noChangeArrowheads="1"/>
          </p:cNvSpPr>
          <p:nvPr/>
        </p:nvSpPr>
        <p:spPr bwMode="auto">
          <a:xfrm>
            <a:off x="5105400" y="381000"/>
            <a:ext cx="4038600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9600" b="1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мимо!</a:t>
            </a:r>
          </a:p>
        </p:txBody>
      </p:sp>
      <p:sp>
        <p:nvSpPr>
          <p:cNvPr id="11273" name="AutoShape 17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534400" y="6248400"/>
            <a:ext cx="457200" cy="457200"/>
          </a:xfrm>
          <a:prstGeom prst="actionButtonForwardNext">
            <a:avLst/>
          </a:prstGeom>
          <a:solidFill>
            <a:srgbClr val="008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16402" name="j0211399.wav">
            <a:hlinkClick r:id="" action="ppaction://media"/>
          </p:cNvPr>
          <p:cNvPicPr>
            <a:picLocks noRot="1" noChangeAspect="1" noChangeArrowheads="1"/>
          </p:cNvPicPr>
          <p:nvPr>
            <a:wavAudioFile r:embed="rId1" name="j0214098.wav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62000" y="-4572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6388" name="Group 4"/>
          <p:cNvGrpSpPr>
            <a:grpSpLocks/>
          </p:cNvGrpSpPr>
          <p:nvPr/>
        </p:nvGrpSpPr>
        <p:grpSpPr bwMode="auto">
          <a:xfrm>
            <a:off x="5105400" y="4876800"/>
            <a:ext cx="2057400" cy="1676400"/>
            <a:chOff x="3216" y="3024"/>
            <a:chExt cx="1296" cy="1056"/>
          </a:xfrm>
        </p:grpSpPr>
        <p:pic>
          <p:nvPicPr>
            <p:cNvPr id="11277" name="Picture 5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216" y="3024"/>
              <a:ext cx="1056" cy="10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6390" name="Text Box 6"/>
            <p:cNvSpPr txBox="1">
              <a:spLocks noChangeArrowheads="1"/>
            </p:cNvSpPr>
            <p:nvPr/>
          </p:nvSpPr>
          <p:spPr bwMode="auto">
            <a:xfrm>
              <a:off x="3312" y="3120"/>
              <a:ext cx="1200" cy="8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ru-RU" sz="8000" b="1" dirty="0" smtClean="0">
                  <a:solidFill>
                    <a:srgbClr val="FFFF66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10</a:t>
              </a:r>
              <a:endParaRPr lang="ru-RU" sz="8000" b="1" dirty="0">
                <a:solidFill>
                  <a:srgbClr val="FFFF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</p:grpSp>
      <p:pic>
        <p:nvPicPr>
          <p:cNvPr id="19" name="Picture 2" descr="http://abinsk-7.caduk.ru/images/tthae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flipH="1">
            <a:off x="5943600" y="1600200"/>
            <a:ext cx="3471850" cy="5013325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638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repeatCount="2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5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63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63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63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1639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388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639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 nodeType="clickPar">
                      <p:stCondLst>
                        <p:cond delay="0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2.22222E-6 L 0.1875 -0.54444 " pathEditMode="relative" rAng="0" ptsTypes="AA">
                                      <p:cBhvr>
                                        <p:cTn id="20" dur="1000" fill="hold"/>
                                        <p:tgtEl>
                                          <p:spTgt spid="1639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4" y="-272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2" dur="4745" fill="hold"/>
                                        <p:tgtEl>
                                          <p:spTgt spid="1640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2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63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63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63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395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639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 nodeType="clickPar">
                      <p:stCondLst>
                        <p:cond delay="0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35" presetClass="emph" presetSubtype="0" repeatCount="2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2" dur="500" fill="hold"/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64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64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64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9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500"/>
                                        <p:tgtEl>
                                          <p:spTgt spid="1640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391"/>
                  </p:tgtEl>
                </p:cond>
              </p:nextCondLst>
            </p:seq>
            <p:audio>
              <p:cMediaNode>
                <p:cTn id="4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402"/>
                </p:tgtEl>
              </p:cMediaNode>
            </p:audio>
          </p:childTnLst>
        </p:cTn>
      </p:par>
    </p:tnLst>
    <p:bldLst>
      <p:bldP spid="16398" grpId="0"/>
      <p:bldP spid="16399" grpId="0"/>
      <p:bldP spid="16399" grpId="1"/>
      <p:bldP spid="16400" grpId="0"/>
      <p:bldP spid="16400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455"/>
          <a:stretch>
            <a:fillRect/>
          </a:stretch>
        </p:blipFill>
        <p:spPr bwMode="auto">
          <a:xfrm>
            <a:off x="304800" y="381000"/>
            <a:ext cx="4648200" cy="304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22535" name="Group 7"/>
          <p:cNvGrpSpPr>
            <a:grpSpLocks/>
          </p:cNvGrpSpPr>
          <p:nvPr/>
        </p:nvGrpSpPr>
        <p:grpSpPr bwMode="auto">
          <a:xfrm>
            <a:off x="2819400" y="4953000"/>
            <a:ext cx="2057400" cy="1676400"/>
            <a:chOff x="3216" y="3024"/>
            <a:chExt cx="1296" cy="1056"/>
          </a:xfrm>
        </p:grpSpPr>
        <p:pic>
          <p:nvPicPr>
            <p:cNvPr id="12305" name="Picture 8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216" y="3024"/>
              <a:ext cx="1056" cy="10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22537" name="Text Box 9"/>
            <p:cNvSpPr txBox="1">
              <a:spLocks noChangeArrowheads="1"/>
            </p:cNvSpPr>
            <p:nvPr/>
          </p:nvSpPr>
          <p:spPr bwMode="auto">
            <a:xfrm>
              <a:off x="3312" y="3120"/>
              <a:ext cx="1200" cy="8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ru-RU" sz="8000" b="1" dirty="0" smtClean="0">
                  <a:solidFill>
                    <a:srgbClr val="FFFF66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22</a:t>
              </a:r>
              <a:endParaRPr lang="ru-RU" sz="8000" b="1" dirty="0">
                <a:solidFill>
                  <a:srgbClr val="FFFF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</p:grpSp>
      <p:sp>
        <p:nvSpPr>
          <p:cNvPr id="12292" name="Text Box 10"/>
          <p:cNvSpPr txBox="1">
            <a:spLocks noChangeArrowheads="1"/>
          </p:cNvSpPr>
          <p:nvPr/>
        </p:nvSpPr>
        <p:spPr bwMode="auto">
          <a:xfrm>
            <a:off x="1295400" y="914400"/>
            <a:ext cx="33528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8000" b="1" dirty="0" smtClean="0">
                <a:cs typeface="Arial" charset="0"/>
              </a:rPr>
              <a:t>20-</a:t>
            </a:r>
            <a:r>
              <a:rPr lang="ru-RU" sz="8000" b="1" dirty="0" smtClean="0">
                <a:cs typeface="Arial" charset="0"/>
              </a:rPr>
              <a:t>2</a:t>
            </a:r>
            <a:endParaRPr lang="en-US" sz="8000" b="1" dirty="0">
              <a:cs typeface="Arial" charset="0"/>
            </a:endParaRPr>
          </a:p>
        </p:txBody>
      </p:sp>
      <p:grpSp>
        <p:nvGrpSpPr>
          <p:cNvPr id="22539" name="Group 11"/>
          <p:cNvGrpSpPr>
            <a:grpSpLocks/>
          </p:cNvGrpSpPr>
          <p:nvPr/>
        </p:nvGrpSpPr>
        <p:grpSpPr bwMode="auto">
          <a:xfrm>
            <a:off x="533400" y="4953000"/>
            <a:ext cx="2057400" cy="1676400"/>
            <a:chOff x="3216" y="3024"/>
            <a:chExt cx="1296" cy="1056"/>
          </a:xfrm>
        </p:grpSpPr>
        <p:pic>
          <p:nvPicPr>
            <p:cNvPr id="12303" name="Picture 12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216" y="3024"/>
              <a:ext cx="1056" cy="10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22541" name="Text Box 13"/>
            <p:cNvSpPr txBox="1">
              <a:spLocks noChangeArrowheads="1"/>
            </p:cNvSpPr>
            <p:nvPr/>
          </p:nvSpPr>
          <p:spPr bwMode="auto">
            <a:xfrm>
              <a:off x="3312" y="3120"/>
              <a:ext cx="1200" cy="8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ru-RU" sz="8000" b="1">
                  <a:solidFill>
                    <a:srgbClr val="FFFF66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18</a:t>
              </a:r>
            </a:p>
          </p:txBody>
        </p:sp>
      </p:grpSp>
      <p:sp>
        <p:nvSpPr>
          <p:cNvPr id="22542" name="Text Box 14"/>
          <p:cNvSpPr txBox="1">
            <a:spLocks noChangeArrowheads="1"/>
          </p:cNvSpPr>
          <p:nvPr/>
        </p:nvSpPr>
        <p:spPr bwMode="auto">
          <a:xfrm>
            <a:off x="5029200" y="304800"/>
            <a:ext cx="3429000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9600" b="1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гол!</a:t>
            </a:r>
          </a:p>
        </p:txBody>
      </p:sp>
      <p:sp>
        <p:nvSpPr>
          <p:cNvPr id="22543" name="Text Box 15"/>
          <p:cNvSpPr txBox="1">
            <a:spLocks noChangeArrowheads="1"/>
          </p:cNvSpPr>
          <p:nvPr/>
        </p:nvSpPr>
        <p:spPr bwMode="auto">
          <a:xfrm>
            <a:off x="5105400" y="381000"/>
            <a:ext cx="4191000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9600" b="1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мимо!</a:t>
            </a:r>
          </a:p>
        </p:txBody>
      </p:sp>
      <p:sp>
        <p:nvSpPr>
          <p:cNvPr id="22544" name="Text Box 16"/>
          <p:cNvSpPr txBox="1">
            <a:spLocks noChangeArrowheads="1"/>
          </p:cNvSpPr>
          <p:nvPr/>
        </p:nvSpPr>
        <p:spPr bwMode="auto">
          <a:xfrm>
            <a:off x="5105400" y="381000"/>
            <a:ext cx="4038600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9600" b="1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мимо!</a:t>
            </a:r>
          </a:p>
        </p:txBody>
      </p:sp>
      <p:sp>
        <p:nvSpPr>
          <p:cNvPr id="12297" name="AutoShape 17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534400" y="6248400"/>
            <a:ext cx="457200" cy="457200"/>
          </a:xfrm>
          <a:prstGeom prst="actionButtonForwardNext">
            <a:avLst/>
          </a:prstGeom>
          <a:solidFill>
            <a:srgbClr val="008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22546" name="j0211399.wav">
            <a:hlinkClick r:id="" action="ppaction://media"/>
          </p:cNvPr>
          <p:cNvPicPr>
            <a:picLocks noRot="1" noChangeAspect="1" noChangeArrowheads="1"/>
          </p:cNvPicPr>
          <p:nvPr>
            <a:wavAudioFile r:embed="rId1" name="j0214098.wav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62000" y="-4572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2532" name="Group 4"/>
          <p:cNvGrpSpPr>
            <a:grpSpLocks/>
          </p:cNvGrpSpPr>
          <p:nvPr/>
        </p:nvGrpSpPr>
        <p:grpSpPr bwMode="auto">
          <a:xfrm>
            <a:off x="5105400" y="4876800"/>
            <a:ext cx="2057400" cy="1676400"/>
            <a:chOff x="3216" y="3024"/>
            <a:chExt cx="1296" cy="1056"/>
          </a:xfrm>
        </p:grpSpPr>
        <p:pic>
          <p:nvPicPr>
            <p:cNvPr id="12301" name="Picture 5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216" y="3024"/>
              <a:ext cx="1056" cy="10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22534" name="Text Box 6"/>
            <p:cNvSpPr txBox="1">
              <a:spLocks noChangeArrowheads="1"/>
            </p:cNvSpPr>
            <p:nvPr/>
          </p:nvSpPr>
          <p:spPr bwMode="auto">
            <a:xfrm>
              <a:off x="3312" y="3120"/>
              <a:ext cx="1200" cy="8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ru-RU" sz="8000" b="1" dirty="0" smtClean="0">
                  <a:solidFill>
                    <a:srgbClr val="FFFF66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12</a:t>
              </a:r>
              <a:endParaRPr lang="ru-RU" sz="8000" b="1" dirty="0">
                <a:solidFill>
                  <a:srgbClr val="FFFF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</p:grpSp>
      <p:pic>
        <p:nvPicPr>
          <p:cNvPr id="19" name="Picture 2" descr="http://abinsk-7.caduk.ru/images/tthae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flipH="1">
            <a:off x="5943600" y="1600200"/>
            <a:ext cx="3471850" cy="5013325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25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repeatCount="2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5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25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25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25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225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532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225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 nodeType="clickPar">
                      <p:stCondLst>
                        <p:cond delay="0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4.44444E-6 L 0.17917 -0.57777 " pathEditMode="relative" rAng="0" ptsTypes="AA">
                                      <p:cBhvr>
                                        <p:cTn id="20" dur="1000" fill="hold"/>
                                        <p:tgtEl>
                                          <p:spTgt spid="225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0" y="-289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2" dur="4745" fill="hold"/>
                                        <p:tgtEl>
                                          <p:spTgt spid="2254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2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25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25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25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539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225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 nodeType="clickPar">
                      <p:stCondLst>
                        <p:cond delay="0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35" presetClass="emph" presetSubtype="0" repeatCount="2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2" dur="500" fill="hold"/>
                                        <p:tgtEl>
                                          <p:spTgt spid="22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25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25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25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9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500"/>
                                        <p:tgtEl>
                                          <p:spTgt spid="225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535"/>
                  </p:tgtEl>
                </p:cond>
              </p:nextCondLst>
            </p:seq>
            <p:audio>
              <p:cMediaNode>
                <p:cTn id="4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2546"/>
                </p:tgtEl>
              </p:cMediaNode>
            </p:audio>
          </p:childTnLst>
        </p:cTn>
      </p:par>
    </p:tnLst>
    <p:bldLst>
      <p:bldP spid="22542" grpId="0"/>
      <p:bldP spid="22543" grpId="0"/>
      <p:bldP spid="22543" grpId="1"/>
      <p:bldP spid="22544" grpId="0"/>
      <p:bldP spid="22544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1000" y="304800"/>
            <a:ext cx="8534388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80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Матч выигран! </a:t>
            </a:r>
          </a:p>
          <a:p>
            <a:pPr algn="ctr"/>
            <a:r>
              <a:rPr lang="ru-RU" sz="80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Молодцы!</a:t>
            </a:r>
            <a:endParaRPr lang="ru-RU" sz="8000" b="1" i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34818" name="Picture 2" descr="http://st.depositphotos.com/1024768/3312/v/950/depositphotos_33123593-boy-playing-soccer-cartoon-illustrati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2895600"/>
            <a:ext cx="6357938" cy="3962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Click="0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455"/>
          <a:stretch>
            <a:fillRect/>
          </a:stretch>
        </p:blipFill>
        <p:spPr bwMode="auto">
          <a:xfrm>
            <a:off x="304800" y="381000"/>
            <a:ext cx="4648200" cy="304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10256" name="Group 16"/>
          <p:cNvGrpSpPr>
            <a:grpSpLocks/>
          </p:cNvGrpSpPr>
          <p:nvPr/>
        </p:nvGrpSpPr>
        <p:grpSpPr bwMode="auto">
          <a:xfrm>
            <a:off x="685800" y="4876800"/>
            <a:ext cx="2057400" cy="1676400"/>
            <a:chOff x="3216" y="3024"/>
            <a:chExt cx="1296" cy="1056"/>
          </a:xfrm>
        </p:grpSpPr>
        <p:pic>
          <p:nvPicPr>
            <p:cNvPr id="3089" name="Picture 17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216" y="3024"/>
              <a:ext cx="1056" cy="10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0258" name="Text Box 18"/>
            <p:cNvSpPr txBox="1">
              <a:spLocks noChangeArrowheads="1"/>
            </p:cNvSpPr>
            <p:nvPr/>
          </p:nvSpPr>
          <p:spPr bwMode="auto">
            <a:xfrm>
              <a:off x="3312" y="3120"/>
              <a:ext cx="1200" cy="8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ru-RU" sz="8000" b="1" dirty="0">
                  <a:solidFill>
                    <a:srgbClr val="FFFF66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2</a:t>
              </a:r>
              <a:r>
                <a:rPr lang="ru-RU" sz="8000" b="1" dirty="0" smtClean="0">
                  <a:solidFill>
                    <a:srgbClr val="FFFF66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8</a:t>
              </a:r>
              <a:endParaRPr lang="ru-RU" sz="8000" b="1" dirty="0">
                <a:solidFill>
                  <a:srgbClr val="FFFF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</p:grpSp>
      <p:sp>
        <p:nvSpPr>
          <p:cNvPr id="3076" name="Text Box 19"/>
          <p:cNvSpPr txBox="1">
            <a:spLocks noChangeArrowheads="1"/>
          </p:cNvSpPr>
          <p:nvPr/>
        </p:nvSpPr>
        <p:spPr bwMode="auto">
          <a:xfrm>
            <a:off x="1295400" y="1066800"/>
            <a:ext cx="33528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8000" b="1" dirty="0" smtClean="0">
                <a:cs typeface="Arial" charset="0"/>
              </a:rPr>
              <a:t>10+8</a:t>
            </a:r>
            <a:endParaRPr lang="en-US" sz="8000" b="1" dirty="0">
              <a:cs typeface="Arial" charset="0"/>
            </a:endParaRPr>
          </a:p>
        </p:txBody>
      </p:sp>
      <p:grpSp>
        <p:nvGrpSpPr>
          <p:cNvPr id="10253" name="Group 13"/>
          <p:cNvGrpSpPr>
            <a:grpSpLocks/>
          </p:cNvGrpSpPr>
          <p:nvPr/>
        </p:nvGrpSpPr>
        <p:grpSpPr bwMode="auto">
          <a:xfrm>
            <a:off x="2819400" y="4876800"/>
            <a:ext cx="2057400" cy="1676400"/>
            <a:chOff x="3216" y="3024"/>
            <a:chExt cx="1296" cy="1056"/>
          </a:xfrm>
        </p:grpSpPr>
        <p:pic>
          <p:nvPicPr>
            <p:cNvPr id="3087" name="Picture 14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216" y="3024"/>
              <a:ext cx="1056" cy="10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0255" name="Text Box 15"/>
            <p:cNvSpPr txBox="1">
              <a:spLocks noChangeArrowheads="1"/>
            </p:cNvSpPr>
            <p:nvPr/>
          </p:nvSpPr>
          <p:spPr bwMode="auto">
            <a:xfrm>
              <a:off x="3312" y="3120"/>
              <a:ext cx="1200" cy="8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ru-RU" sz="8000" b="1" dirty="0" smtClean="0">
                  <a:solidFill>
                    <a:srgbClr val="FFFF66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18</a:t>
              </a:r>
              <a:endParaRPr lang="ru-RU" sz="8000" b="1" dirty="0">
                <a:solidFill>
                  <a:srgbClr val="FFFF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</p:grpSp>
      <p:sp>
        <p:nvSpPr>
          <p:cNvPr id="10260" name="Text Box 20"/>
          <p:cNvSpPr txBox="1">
            <a:spLocks noChangeArrowheads="1"/>
          </p:cNvSpPr>
          <p:nvPr/>
        </p:nvSpPr>
        <p:spPr bwMode="auto">
          <a:xfrm>
            <a:off x="5029200" y="304800"/>
            <a:ext cx="3429000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9600" b="1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гол!</a:t>
            </a:r>
          </a:p>
        </p:txBody>
      </p:sp>
      <p:sp>
        <p:nvSpPr>
          <p:cNvPr id="10262" name="Text Box 22"/>
          <p:cNvSpPr txBox="1">
            <a:spLocks noChangeArrowheads="1"/>
          </p:cNvSpPr>
          <p:nvPr/>
        </p:nvSpPr>
        <p:spPr bwMode="auto">
          <a:xfrm>
            <a:off x="5105400" y="381000"/>
            <a:ext cx="4191000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9600" b="1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мимо!</a:t>
            </a:r>
          </a:p>
        </p:txBody>
      </p:sp>
      <p:sp>
        <p:nvSpPr>
          <p:cNvPr id="10263" name="Text Box 23"/>
          <p:cNvSpPr txBox="1">
            <a:spLocks noChangeArrowheads="1"/>
          </p:cNvSpPr>
          <p:nvPr/>
        </p:nvSpPr>
        <p:spPr bwMode="auto">
          <a:xfrm>
            <a:off x="5105400" y="381000"/>
            <a:ext cx="4038600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9600" b="1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мимо!</a:t>
            </a:r>
          </a:p>
        </p:txBody>
      </p:sp>
      <p:sp>
        <p:nvSpPr>
          <p:cNvPr id="3081" name="AutoShape 24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534400" y="6248400"/>
            <a:ext cx="457200" cy="457200"/>
          </a:xfrm>
          <a:prstGeom prst="actionButtonForwardNext">
            <a:avLst/>
          </a:prstGeom>
          <a:solidFill>
            <a:srgbClr val="008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10265" name="j0211321.wav">
            <a:hlinkClick r:id="" action="ppaction://media"/>
          </p:cNvPr>
          <p:cNvPicPr>
            <a:picLocks noRot="1" noChangeAspect="1" noChangeArrowheads="1"/>
          </p:cNvPicPr>
          <p:nvPr>
            <a:wavAudioFile r:embed="rId1" name="j0214098.wav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3400" y="-4572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0252" name="Group 12"/>
          <p:cNvGrpSpPr>
            <a:grpSpLocks/>
          </p:cNvGrpSpPr>
          <p:nvPr/>
        </p:nvGrpSpPr>
        <p:grpSpPr bwMode="auto">
          <a:xfrm>
            <a:off x="4648200" y="4876800"/>
            <a:ext cx="2057400" cy="1676400"/>
            <a:chOff x="3216" y="3024"/>
            <a:chExt cx="1296" cy="1056"/>
          </a:xfrm>
        </p:grpSpPr>
        <p:pic>
          <p:nvPicPr>
            <p:cNvPr id="3085" name="Picture 9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216" y="3024"/>
              <a:ext cx="1056" cy="10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0251" name="Text Box 11"/>
            <p:cNvSpPr txBox="1">
              <a:spLocks noChangeArrowheads="1"/>
            </p:cNvSpPr>
            <p:nvPr/>
          </p:nvSpPr>
          <p:spPr bwMode="auto">
            <a:xfrm>
              <a:off x="3312" y="3120"/>
              <a:ext cx="1200" cy="8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ru-RU" sz="8000" b="1">
                  <a:solidFill>
                    <a:srgbClr val="FFFF66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46</a:t>
              </a:r>
            </a:p>
          </p:txBody>
        </p:sp>
      </p:grpSp>
      <p:pic>
        <p:nvPicPr>
          <p:cNvPr id="19" name="Picture 2" descr="http://abinsk-7.caduk.ru/images/tthae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flipH="1">
            <a:off x="5943600" y="1600200"/>
            <a:ext cx="3471850" cy="5013325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2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repeatCount="2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500" fill="hold"/>
                                        <p:tgtEl>
                                          <p:spTgt spid="10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2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02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2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102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52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02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 nodeType="clickPar">
                      <p:stCondLst>
                        <p:cond delay="0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3.33333E-6 L -0.0875 -0.53333 " pathEditMode="relative" rAng="0" ptsTypes="AA">
                                      <p:cBhvr>
                                        <p:cTn id="20" dur="1000" fill="hold"/>
                                        <p:tgtEl>
                                          <p:spTgt spid="102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4" y="-267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2" dur="4745" fill="hold"/>
                                        <p:tgtEl>
                                          <p:spTgt spid="1026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2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2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2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53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02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 nodeType="clickPar">
                      <p:stCondLst>
                        <p:cond delay="0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35" presetClass="emph" presetSubtype="0" repeatCount="2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2" dur="500" fill="hold"/>
                                        <p:tgtEl>
                                          <p:spTgt spid="10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2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2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9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500"/>
                                        <p:tgtEl>
                                          <p:spTgt spid="102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56"/>
                  </p:tgtEl>
                </p:cond>
              </p:nextCondLst>
            </p:seq>
            <p:audio>
              <p:cMediaNode>
                <p:cTn id="4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265"/>
                </p:tgtEl>
              </p:cMediaNode>
            </p:audio>
          </p:childTnLst>
        </p:cTn>
      </p:par>
    </p:tnLst>
    <p:bldLst>
      <p:bldP spid="10260" grpId="0"/>
      <p:bldP spid="10262" grpId="0"/>
      <p:bldP spid="10262" grpId="1"/>
      <p:bldP spid="10263" grpId="0"/>
      <p:bldP spid="10263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455"/>
          <a:stretch>
            <a:fillRect/>
          </a:stretch>
        </p:blipFill>
        <p:spPr bwMode="auto">
          <a:xfrm>
            <a:off x="304800" y="381000"/>
            <a:ext cx="4648200" cy="304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36868" name="Group 4"/>
          <p:cNvGrpSpPr>
            <a:grpSpLocks/>
          </p:cNvGrpSpPr>
          <p:nvPr/>
        </p:nvGrpSpPr>
        <p:grpSpPr bwMode="auto">
          <a:xfrm>
            <a:off x="457200" y="4953000"/>
            <a:ext cx="2057400" cy="1676400"/>
            <a:chOff x="3216" y="3024"/>
            <a:chExt cx="1296" cy="1056"/>
          </a:xfrm>
        </p:grpSpPr>
        <p:pic>
          <p:nvPicPr>
            <p:cNvPr id="4113" name="Picture 5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216" y="3024"/>
              <a:ext cx="1056" cy="10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36870" name="Text Box 6"/>
            <p:cNvSpPr txBox="1">
              <a:spLocks noChangeArrowheads="1"/>
            </p:cNvSpPr>
            <p:nvPr/>
          </p:nvSpPr>
          <p:spPr bwMode="auto">
            <a:xfrm>
              <a:off x="3312" y="3120"/>
              <a:ext cx="1200" cy="8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ru-RU" sz="8000" b="1">
                  <a:solidFill>
                    <a:srgbClr val="FFFF66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 6</a:t>
              </a:r>
            </a:p>
          </p:txBody>
        </p:sp>
      </p:grpSp>
      <p:grpSp>
        <p:nvGrpSpPr>
          <p:cNvPr id="36871" name="Group 7"/>
          <p:cNvGrpSpPr>
            <a:grpSpLocks/>
          </p:cNvGrpSpPr>
          <p:nvPr/>
        </p:nvGrpSpPr>
        <p:grpSpPr bwMode="auto">
          <a:xfrm>
            <a:off x="2819400" y="4953000"/>
            <a:ext cx="2057400" cy="1676400"/>
            <a:chOff x="3216" y="3024"/>
            <a:chExt cx="1296" cy="1056"/>
          </a:xfrm>
        </p:grpSpPr>
        <p:pic>
          <p:nvPicPr>
            <p:cNvPr id="4111" name="Picture 8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216" y="3024"/>
              <a:ext cx="1056" cy="10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36873" name="Text Box 9"/>
            <p:cNvSpPr txBox="1">
              <a:spLocks noChangeArrowheads="1"/>
            </p:cNvSpPr>
            <p:nvPr/>
          </p:nvSpPr>
          <p:spPr bwMode="auto">
            <a:xfrm>
              <a:off x="3312" y="3120"/>
              <a:ext cx="1200" cy="8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ru-RU" sz="8000" b="1">
                  <a:solidFill>
                    <a:srgbClr val="FFFF66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 9</a:t>
              </a:r>
            </a:p>
          </p:txBody>
        </p:sp>
      </p:grpSp>
      <p:sp>
        <p:nvSpPr>
          <p:cNvPr id="4101" name="Text Box 10"/>
          <p:cNvSpPr txBox="1">
            <a:spLocks noChangeArrowheads="1"/>
          </p:cNvSpPr>
          <p:nvPr/>
        </p:nvSpPr>
        <p:spPr bwMode="auto">
          <a:xfrm>
            <a:off x="1447800" y="914400"/>
            <a:ext cx="33528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8000" b="1" dirty="0" smtClean="0">
                <a:cs typeface="Arial" charset="0"/>
              </a:rPr>
              <a:t>15</a:t>
            </a:r>
            <a:r>
              <a:rPr lang="ru-RU" sz="8000" b="1" dirty="0" smtClean="0">
                <a:cs typeface="Arial" charset="0"/>
              </a:rPr>
              <a:t>-10</a:t>
            </a:r>
            <a:endParaRPr lang="en-US" sz="8000" b="1" dirty="0">
              <a:cs typeface="Arial" charset="0"/>
            </a:endParaRPr>
          </a:p>
        </p:txBody>
      </p:sp>
      <p:sp>
        <p:nvSpPr>
          <p:cNvPr id="36878" name="Text Box 14"/>
          <p:cNvSpPr txBox="1">
            <a:spLocks noChangeArrowheads="1"/>
          </p:cNvSpPr>
          <p:nvPr/>
        </p:nvSpPr>
        <p:spPr bwMode="auto">
          <a:xfrm>
            <a:off x="5029200" y="304800"/>
            <a:ext cx="3429000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9600" b="1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гол!</a:t>
            </a:r>
          </a:p>
        </p:txBody>
      </p:sp>
      <p:sp>
        <p:nvSpPr>
          <p:cNvPr id="36879" name="Text Box 15"/>
          <p:cNvSpPr txBox="1">
            <a:spLocks noChangeArrowheads="1"/>
          </p:cNvSpPr>
          <p:nvPr/>
        </p:nvSpPr>
        <p:spPr bwMode="auto">
          <a:xfrm>
            <a:off x="5105400" y="381000"/>
            <a:ext cx="4191000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9600" b="1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мимо!</a:t>
            </a:r>
          </a:p>
        </p:txBody>
      </p:sp>
      <p:sp>
        <p:nvSpPr>
          <p:cNvPr id="36880" name="Text Box 16"/>
          <p:cNvSpPr txBox="1">
            <a:spLocks noChangeArrowheads="1"/>
          </p:cNvSpPr>
          <p:nvPr/>
        </p:nvSpPr>
        <p:spPr bwMode="auto">
          <a:xfrm>
            <a:off x="5105400" y="381000"/>
            <a:ext cx="4038600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9600" b="1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мимо!</a:t>
            </a:r>
          </a:p>
        </p:txBody>
      </p:sp>
      <p:sp>
        <p:nvSpPr>
          <p:cNvPr id="4105" name="AutoShape 17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534400" y="6248400"/>
            <a:ext cx="457200" cy="457200"/>
          </a:xfrm>
          <a:prstGeom prst="actionButtonForwardNext">
            <a:avLst/>
          </a:prstGeom>
          <a:solidFill>
            <a:srgbClr val="008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36882" name="j0211336.wav">
            <a:hlinkClick r:id="" action="ppaction://media"/>
          </p:cNvPr>
          <p:cNvPicPr>
            <a:picLocks noRot="1" noChangeAspect="1" noChangeArrowheads="1"/>
          </p:cNvPicPr>
          <p:nvPr>
            <a:wavAudioFile r:embed="rId1" name="j0214098.wav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5800" y="-3048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6875" name="Group 11"/>
          <p:cNvGrpSpPr>
            <a:grpSpLocks/>
          </p:cNvGrpSpPr>
          <p:nvPr/>
        </p:nvGrpSpPr>
        <p:grpSpPr bwMode="auto">
          <a:xfrm>
            <a:off x="5029200" y="4953000"/>
            <a:ext cx="2057400" cy="1676400"/>
            <a:chOff x="3216" y="3024"/>
            <a:chExt cx="1296" cy="1056"/>
          </a:xfrm>
        </p:grpSpPr>
        <p:pic>
          <p:nvPicPr>
            <p:cNvPr id="4109" name="Picture 12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216" y="3024"/>
              <a:ext cx="1056" cy="10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36877" name="Text Box 13"/>
            <p:cNvSpPr txBox="1">
              <a:spLocks noChangeArrowheads="1"/>
            </p:cNvSpPr>
            <p:nvPr/>
          </p:nvSpPr>
          <p:spPr bwMode="auto">
            <a:xfrm>
              <a:off x="3312" y="3120"/>
              <a:ext cx="1200" cy="8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ru-RU" sz="8000" b="1">
                  <a:solidFill>
                    <a:srgbClr val="FFFF66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 5</a:t>
              </a:r>
            </a:p>
          </p:txBody>
        </p:sp>
      </p:grpSp>
      <p:pic>
        <p:nvPicPr>
          <p:cNvPr id="19" name="Picture 2" descr="http://abinsk-7.caduk.ru/images/tthae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flipH="1">
            <a:off x="5943600" y="1600200"/>
            <a:ext cx="3471850" cy="5013325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686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repeatCount="2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500" fill="hold"/>
                                        <p:tgtEl>
                                          <p:spTgt spid="36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68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68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68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368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8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868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3687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 nodeType="clickPar">
                      <p:stCondLst>
                        <p:cond delay="0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022E-16 -4.44444E-6 L -0.32917 -0.56666 " pathEditMode="relative" rAng="0" ptsTypes="AA">
                                      <p:cBhvr>
                                        <p:cTn id="20" dur="1000" fill="hold"/>
                                        <p:tgtEl>
                                          <p:spTgt spid="368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5" y="-283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68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68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68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7" dur="4745" fill="hold"/>
                                        <p:tgtEl>
                                          <p:spTgt spid="3688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875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3687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 nodeType="clickPar">
                      <p:stCondLst>
                        <p:cond delay="0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35" presetClass="emph" presetSubtype="0" repeatCount="2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2" dur="500" fill="hold"/>
                                        <p:tgtEl>
                                          <p:spTgt spid="36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68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68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68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9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500"/>
                                        <p:tgtEl>
                                          <p:spTgt spid="368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8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871"/>
                  </p:tgtEl>
                </p:cond>
              </p:nextCondLst>
            </p:seq>
            <p:audio>
              <p:cMediaNode>
                <p:cTn id="4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6882"/>
                </p:tgtEl>
              </p:cMediaNode>
            </p:audio>
          </p:childTnLst>
        </p:cTn>
      </p:par>
    </p:tnLst>
    <p:bldLst>
      <p:bldP spid="36878" grpId="0"/>
      <p:bldP spid="36879" grpId="0"/>
      <p:bldP spid="36879" grpId="1"/>
      <p:bldP spid="36880" grpId="0"/>
      <p:bldP spid="36880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455"/>
          <a:stretch>
            <a:fillRect/>
          </a:stretch>
        </p:blipFill>
        <p:spPr bwMode="auto">
          <a:xfrm>
            <a:off x="304800" y="381000"/>
            <a:ext cx="4648200" cy="304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13316" name="Group 4"/>
          <p:cNvGrpSpPr>
            <a:grpSpLocks/>
          </p:cNvGrpSpPr>
          <p:nvPr/>
        </p:nvGrpSpPr>
        <p:grpSpPr bwMode="auto">
          <a:xfrm>
            <a:off x="2819400" y="4876800"/>
            <a:ext cx="2057400" cy="1676400"/>
            <a:chOff x="3216" y="3024"/>
            <a:chExt cx="1296" cy="1056"/>
          </a:xfrm>
        </p:grpSpPr>
        <p:pic>
          <p:nvPicPr>
            <p:cNvPr id="5137" name="Picture 5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216" y="3024"/>
              <a:ext cx="1056" cy="10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3318" name="Text Box 6"/>
            <p:cNvSpPr txBox="1">
              <a:spLocks noChangeArrowheads="1"/>
            </p:cNvSpPr>
            <p:nvPr/>
          </p:nvSpPr>
          <p:spPr bwMode="auto">
            <a:xfrm>
              <a:off x="3312" y="3120"/>
              <a:ext cx="1200" cy="8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ru-RU" sz="8000" b="1" dirty="0" smtClean="0">
                  <a:solidFill>
                    <a:srgbClr val="FFFF66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19</a:t>
              </a:r>
              <a:endParaRPr lang="ru-RU" sz="8000" b="1" dirty="0">
                <a:solidFill>
                  <a:srgbClr val="FFFF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</p:grpSp>
      <p:grpSp>
        <p:nvGrpSpPr>
          <p:cNvPr id="13319" name="Group 7"/>
          <p:cNvGrpSpPr>
            <a:grpSpLocks/>
          </p:cNvGrpSpPr>
          <p:nvPr/>
        </p:nvGrpSpPr>
        <p:grpSpPr bwMode="auto">
          <a:xfrm>
            <a:off x="685800" y="4876800"/>
            <a:ext cx="2057400" cy="1676400"/>
            <a:chOff x="3216" y="3024"/>
            <a:chExt cx="1296" cy="1056"/>
          </a:xfrm>
        </p:grpSpPr>
        <p:pic>
          <p:nvPicPr>
            <p:cNvPr id="5135" name="Picture 8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216" y="3024"/>
              <a:ext cx="1056" cy="10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3321" name="Text Box 9"/>
            <p:cNvSpPr txBox="1">
              <a:spLocks noChangeArrowheads="1"/>
            </p:cNvSpPr>
            <p:nvPr/>
          </p:nvSpPr>
          <p:spPr bwMode="auto">
            <a:xfrm>
              <a:off x="3312" y="3120"/>
              <a:ext cx="1200" cy="8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ru-RU" sz="8000" b="1" dirty="0" smtClean="0">
                  <a:solidFill>
                    <a:srgbClr val="FFFF66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17</a:t>
              </a:r>
              <a:endParaRPr lang="ru-RU" sz="8000" b="1" dirty="0">
                <a:solidFill>
                  <a:srgbClr val="FFFF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</p:grpSp>
      <p:sp>
        <p:nvSpPr>
          <p:cNvPr id="5125" name="Text Box 10"/>
          <p:cNvSpPr txBox="1">
            <a:spLocks noChangeArrowheads="1"/>
          </p:cNvSpPr>
          <p:nvPr/>
        </p:nvSpPr>
        <p:spPr bwMode="auto">
          <a:xfrm>
            <a:off x="1295400" y="1066800"/>
            <a:ext cx="33528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8000" b="1" dirty="0" smtClean="0">
                <a:cs typeface="Arial" charset="0"/>
              </a:rPr>
              <a:t>9+9</a:t>
            </a:r>
            <a:endParaRPr lang="en-US" sz="8000" b="1" dirty="0">
              <a:cs typeface="Arial" charset="0"/>
            </a:endParaRPr>
          </a:p>
        </p:txBody>
      </p:sp>
      <p:sp>
        <p:nvSpPr>
          <p:cNvPr id="13326" name="Text Box 14"/>
          <p:cNvSpPr txBox="1">
            <a:spLocks noChangeArrowheads="1"/>
          </p:cNvSpPr>
          <p:nvPr/>
        </p:nvSpPr>
        <p:spPr bwMode="auto">
          <a:xfrm>
            <a:off x="5029200" y="304800"/>
            <a:ext cx="3429000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9600" b="1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гол!</a:t>
            </a:r>
          </a:p>
        </p:txBody>
      </p:sp>
      <p:sp>
        <p:nvSpPr>
          <p:cNvPr id="13327" name="Text Box 15"/>
          <p:cNvSpPr txBox="1">
            <a:spLocks noChangeArrowheads="1"/>
          </p:cNvSpPr>
          <p:nvPr/>
        </p:nvSpPr>
        <p:spPr bwMode="auto">
          <a:xfrm>
            <a:off x="5105400" y="381000"/>
            <a:ext cx="4191000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9600" b="1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мимо!</a:t>
            </a:r>
          </a:p>
        </p:txBody>
      </p:sp>
      <p:sp>
        <p:nvSpPr>
          <p:cNvPr id="13328" name="Text Box 16"/>
          <p:cNvSpPr txBox="1">
            <a:spLocks noChangeArrowheads="1"/>
          </p:cNvSpPr>
          <p:nvPr/>
        </p:nvSpPr>
        <p:spPr bwMode="auto">
          <a:xfrm>
            <a:off x="5105400" y="381000"/>
            <a:ext cx="4038600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9600" b="1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мимо!</a:t>
            </a:r>
          </a:p>
        </p:txBody>
      </p:sp>
      <p:sp>
        <p:nvSpPr>
          <p:cNvPr id="5129" name="AutoShape 17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534400" y="6248400"/>
            <a:ext cx="457200" cy="457200"/>
          </a:xfrm>
          <a:prstGeom prst="actionButtonForwardNext">
            <a:avLst/>
          </a:prstGeom>
          <a:solidFill>
            <a:srgbClr val="008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13330" name="j0211336.wav">
            <a:hlinkClick r:id="" action="ppaction://media"/>
          </p:cNvPr>
          <p:cNvPicPr>
            <a:picLocks noRot="1" noChangeAspect="1" noChangeArrowheads="1"/>
          </p:cNvPicPr>
          <p:nvPr>
            <a:wavAudioFile r:embed="rId1" name="j0214098.wav"/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62000" y="-4572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3323" name="Group 11"/>
          <p:cNvGrpSpPr>
            <a:grpSpLocks/>
          </p:cNvGrpSpPr>
          <p:nvPr/>
        </p:nvGrpSpPr>
        <p:grpSpPr bwMode="auto">
          <a:xfrm>
            <a:off x="4648200" y="4876800"/>
            <a:ext cx="2057400" cy="1676400"/>
            <a:chOff x="3072" y="3024"/>
            <a:chExt cx="1296" cy="1056"/>
          </a:xfrm>
        </p:grpSpPr>
        <p:pic>
          <p:nvPicPr>
            <p:cNvPr id="5133" name="Picture 12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072" y="3024"/>
              <a:ext cx="1056" cy="10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3325" name="Text Box 13"/>
            <p:cNvSpPr txBox="1">
              <a:spLocks noChangeArrowheads="1"/>
            </p:cNvSpPr>
            <p:nvPr/>
          </p:nvSpPr>
          <p:spPr bwMode="auto">
            <a:xfrm>
              <a:off x="3168" y="3168"/>
              <a:ext cx="1200" cy="8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ru-RU" sz="8000" b="1" dirty="0" smtClean="0">
                  <a:solidFill>
                    <a:srgbClr val="FFFF66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18</a:t>
              </a:r>
              <a:endParaRPr lang="ru-RU" sz="8000" b="1" dirty="0">
                <a:solidFill>
                  <a:srgbClr val="FFFF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</p:grpSp>
      <p:pic>
        <p:nvPicPr>
          <p:cNvPr id="19" name="Picture 2" descr="http://abinsk-7.caduk.ru/images/tthae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flipH="1">
            <a:off x="5943600" y="1600200"/>
            <a:ext cx="3471850" cy="5013325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3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repeatCount="2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5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33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33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3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133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316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33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 nodeType="clickPar">
                      <p:stCondLst>
                        <p:cond delay="0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3.33333E-6 L -0.32083 -0.53333 " pathEditMode="relative" rAng="0" ptsTypes="AA">
                                      <p:cBhvr>
                                        <p:cTn id="20" dur="1000" fill="hold"/>
                                        <p:tgtEl>
                                          <p:spTgt spid="133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0" y="-267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2" dur="4745" fill="hold"/>
                                        <p:tgtEl>
                                          <p:spTgt spid="1333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2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3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3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3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323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33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 nodeType="clickPar">
                      <p:stCondLst>
                        <p:cond delay="0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35" presetClass="emph" presetSubtype="0" repeatCount="2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2" dur="500" fill="hold"/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33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33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33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9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500"/>
                                        <p:tgtEl>
                                          <p:spTgt spid="133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319"/>
                  </p:tgtEl>
                </p:cond>
              </p:nextCondLst>
            </p:seq>
            <p:audio>
              <p:cMediaNode>
                <p:cTn id="4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330"/>
                </p:tgtEl>
              </p:cMediaNode>
            </p:audio>
          </p:childTnLst>
        </p:cTn>
      </p:par>
    </p:tnLst>
    <p:bldLst>
      <p:bldP spid="13326" grpId="0"/>
      <p:bldP spid="13327" grpId="0"/>
      <p:bldP spid="13327" grpId="1"/>
      <p:bldP spid="13328" grpId="0"/>
      <p:bldP spid="13328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455"/>
          <a:stretch>
            <a:fillRect/>
          </a:stretch>
        </p:blipFill>
        <p:spPr bwMode="auto">
          <a:xfrm>
            <a:off x="304800" y="381000"/>
            <a:ext cx="4648200" cy="304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29703" name="Group 7"/>
          <p:cNvGrpSpPr>
            <a:grpSpLocks/>
          </p:cNvGrpSpPr>
          <p:nvPr/>
        </p:nvGrpSpPr>
        <p:grpSpPr bwMode="auto">
          <a:xfrm>
            <a:off x="2819400" y="4953000"/>
            <a:ext cx="2057400" cy="1676400"/>
            <a:chOff x="3216" y="3024"/>
            <a:chExt cx="1296" cy="1056"/>
          </a:xfrm>
        </p:grpSpPr>
        <p:pic>
          <p:nvPicPr>
            <p:cNvPr id="6161" name="Picture 8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216" y="3024"/>
              <a:ext cx="1056" cy="10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29705" name="Text Box 9"/>
            <p:cNvSpPr txBox="1">
              <a:spLocks noChangeArrowheads="1"/>
            </p:cNvSpPr>
            <p:nvPr/>
          </p:nvSpPr>
          <p:spPr bwMode="auto">
            <a:xfrm>
              <a:off x="3312" y="3120"/>
              <a:ext cx="1200" cy="8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ru-RU" sz="8000" b="1" dirty="0">
                  <a:solidFill>
                    <a:srgbClr val="FFFF66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 6</a:t>
              </a:r>
            </a:p>
          </p:txBody>
        </p:sp>
      </p:grpSp>
      <p:sp>
        <p:nvSpPr>
          <p:cNvPr id="6148" name="Text Box 10"/>
          <p:cNvSpPr txBox="1">
            <a:spLocks noChangeArrowheads="1"/>
          </p:cNvSpPr>
          <p:nvPr/>
        </p:nvSpPr>
        <p:spPr bwMode="auto">
          <a:xfrm>
            <a:off x="1447800" y="914400"/>
            <a:ext cx="33528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8000" b="1" dirty="0" smtClean="0"/>
              <a:t>12</a:t>
            </a:r>
            <a:r>
              <a:rPr lang="ru-RU" sz="8000" b="1" dirty="0" smtClean="0"/>
              <a:t>-8</a:t>
            </a:r>
            <a:endParaRPr lang="en-US" sz="8000" b="1" dirty="0">
              <a:cs typeface="Arial" charset="0"/>
            </a:endParaRPr>
          </a:p>
        </p:txBody>
      </p:sp>
      <p:grpSp>
        <p:nvGrpSpPr>
          <p:cNvPr id="29707" name="Group 11"/>
          <p:cNvGrpSpPr>
            <a:grpSpLocks/>
          </p:cNvGrpSpPr>
          <p:nvPr/>
        </p:nvGrpSpPr>
        <p:grpSpPr bwMode="auto">
          <a:xfrm>
            <a:off x="533400" y="4953000"/>
            <a:ext cx="2057400" cy="1676400"/>
            <a:chOff x="3216" y="3024"/>
            <a:chExt cx="1296" cy="1056"/>
          </a:xfrm>
        </p:grpSpPr>
        <p:pic>
          <p:nvPicPr>
            <p:cNvPr id="6159" name="Picture 12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216" y="3024"/>
              <a:ext cx="1056" cy="10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29709" name="Text Box 13"/>
            <p:cNvSpPr txBox="1">
              <a:spLocks noChangeArrowheads="1"/>
            </p:cNvSpPr>
            <p:nvPr/>
          </p:nvSpPr>
          <p:spPr bwMode="auto">
            <a:xfrm>
              <a:off x="3312" y="3120"/>
              <a:ext cx="1200" cy="8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ru-RU" sz="8000" b="1">
                  <a:solidFill>
                    <a:srgbClr val="FFFF66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 4</a:t>
              </a:r>
            </a:p>
          </p:txBody>
        </p:sp>
      </p:grpSp>
      <p:sp>
        <p:nvSpPr>
          <p:cNvPr id="29710" name="Text Box 14"/>
          <p:cNvSpPr txBox="1">
            <a:spLocks noChangeArrowheads="1"/>
          </p:cNvSpPr>
          <p:nvPr/>
        </p:nvSpPr>
        <p:spPr bwMode="auto">
          <a:xfrm>
            <a:off x="5029200" y="304800"/>
            <a:ext cx="3429000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9600" b="1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гол!</a:t>
            </a:r>
          </a:p>
        </p:txBody>
      </p:sp>
      <p:sp>
        <p:nvSpPr>
          <p:cNvPr id="29711" name="Text Box 15"/>
          <p:cNvSpPr txBox="1">
            <a:spLocks noChangeArrowheads="1"/>
          </p:cNvSpPr>
          <p:nvPr/>
        </p:nvSpPr>
        <p:spPr bwMode="auto">
          <a:xfrm>
            <a:off x="5105400" y="381000"/>
            <a:ext cx="4191000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9600" b="1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мимо!</a:t>
            </a:r>
          </a:p>
        </p:txBody>
      </p:sp>
      <p:sp>
        <p:nvSpPr>
          <p:cNvPr id="29712" name="Text Box 16"/>
          <p:cNvSpPr txBox="1">
            <a:spLocks noChangeArrowheads="1"/>
          </p:cNvSpPr>
          <p:nvPr/>
        </p:nvSpPr>
        <p:spPr bwMode="auto">
          <a:xfrm>
            <a:off x="5105400" y="381000"/>
            <a:ext cx="4038600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9600" b="1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мимо!</a:t>
            </a:r>
          </a:p>
        </p:txBody>
      </p:sp>
      <p:sp>
        <p:nvSpPr>
          <p:cNvPr id="6153" name="AutoShape 17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534400" y="6248400"/>
            <a:ext cx="457200" cy="457200"/>
          </a:xfrm>
          <a:prstGeom prst="actionButtonForwardNext">
            <a:avLst/>
          </a:prstGeom>
          <a:solidFill>
            <a:srgbClr val="008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29714" name="j0211352.wav">
            <a:hlinkClick r:id="" action="ppaction://media"/>
          </p:cNvPr>
          <p:cNvPicPr>
            <a:picLocks noRot="1" noChangeAspect="1" noChangeArrowheads="1"/>
          </p:cNvPicPr>
          <p:nvPr>
            <a:wavAudioFile r:embed="rId1" name="j0214098.wav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62000" y="-4572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9700" name="Group 4"/>
          <p:cNvGrpSpPr>
            <a:grpSpLocks/>
          </p:cNvGrpSpPr>
          <p:nvPr/>
        </p:nvGrpSpPr>
        <p:grpSpPr bwMode="auto">
          <a:xfrm>
            <a:off x="5105400" y="4876800"/>
            <a:ext cx="2057400" cy="1676400"/>
            <a:chOff x="3216" y="3024"/>
            <a:chExt cx="1296" cy="1056"/>
          </a:xfrm>
        </p:grpSpPr>
        <p:pic>
          <p:nvPicPr>
            <p:cNvPr id="6157" name="Picture 5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216" y="3024"/>
              <a:ext cx="1056" cy="10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29702" name="Text Box 6"/>
            <p:cNvSpPr txBox="1">
              <a:spLocks noChangeArrowheads="1"/>
            </p:cNvSpPr>
            <p:nvPr/>
          </p:nvSpPr>
          <p:spPr bwMode="auto">
            <a:xfrm>
              <a:off x="3312" y="3120"/>
              <a:ext cx="1200" cy="8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ru-RU" sz="8000" b="1">
                  <a:solidFill>
                    <a:srgbClr val="FFFF66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14</a:t>
              </a:r>
            </a:p>
          </p:txBody>
        </p:sp>
      </p:grpSp>
      <p:pic>
        <p:nvPicPr>
          <p:cNvPr id="19" name="Picture 2" descr="http://abinsk-7.caduk.ru/images/tthae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flipH="1">
            <a:off x="5943600" y="1600200"/>
            <a:ext cx="3471850" cy="5013325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970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repeatCount="2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50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97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97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97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297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700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2970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 nodeType="clickPar">
                      <p:stCondLst>
                        <p:cond delay="0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4.44444E-6 L 0.17917 -0.57777 " pathEditMode="relative" rAng="0" ptsTypes="AA">
                                      <p:cBhvr>
                                        <p:cTn id="20" dur="1000" fill="hold"/>
                                        <p:tgtEl>
                                          <p:spTgt spid="2970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0" y="-289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2" dur="4745" fill="hold"/>
                                        <p:tgtEl>
                                          <p:spTgt spid="297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2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97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97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97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707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2970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 nodeType="clickPar">
                      <p:stCondLst>
                        <p:cond delay="0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35" presetClass="emph" presetSubtype="0" repeatCount="2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2" dur="500" fill="hold"/>
                                        <p:tgtEl>
                                          <p:spTgt spid="29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97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97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97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9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500"/>
                                        <p:tgtEl>
                                          <p:spTgt spid="297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703"/>
                  </p:tgtEl>
                </p:cond>
              </p:nextCondLst>
            </p:seq>
            <p:audio>
              <p:cMediaNode>
                <p:cTn id="4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9714"/>
                </p:tgtEl>
              </p:cMediaNode>
            </p:audio>
          </p:childTnLst>
        </p:cTn>
      </p:par>
    </p:tnLst>
    <p:bldLst>
      <p:bldP spid="29710" grpId="0"/>
      <p:bldP spid="29711" grpId="0"/>
      <p:bldP spid="29711" grpId="1"/>
      <p:bldP spid="29712" grpId="0"/>
      <p:bldP spid="29712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455"/>
          <a:stretch>
            <a:fillRect/>
          </a:stretch>
        </p:blipFill>
        <p:spPr bwMode="auto">
          <a:xfrm>
            <a:off x="304800" y="381000"/>
            <a:ext cx="4648200" cy="304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18439" name="Group 7"/>
          <p:cNvGrpSpPr>
            <a:grpSpLocks/>
          </p:cNvGrpSpPr>
          <p:nvPr/>
        </p:nvGrpSpPr>
        <p:grpSpPr bwMode="auto">
          <a:xfrm>
            <a:off x="2667000" y="4876800"/>
            <a:ext cx="2057400" cy="1676400"/>
            <a:chOff x="3216" y="3024"/>
            <a:chExt cx="1296" cy="1056"/>
          </a:xfrm>
        </p:grpSpPr>
        <p:pic>
          <p:nvPicPr>
            <p:cNvPr id="7185" name="Picture 8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216" y="3024"/>
              <a:ext cx="1056" cy="10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8441" name="Text Box 9"/>
            <p:cNvSpPr txBox="1">
              <a:spLocks noChangeArrowheads="1"/>
            </p:cNvSpPr>
            <p:nvPr/>
          </p:nvSpPr>
          <p:spPr bwMode="auto">
            <a:xfrm>
              <a:off x="3312" y="3120"/>
              <a:ext cx="1200" cy="8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ru-RU" sz="8000" b="1" dirty="0">
                  <a:solidFill>
                    <a:srgbClr val="FFFF66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1</a:t>
              </a:r>
              <a:r>
                <a:rPr lang="ru-RU" sz="8000" b="1" dirty="0" smtClean="0">
                  <a:solidFill>
                    <a:srgbClr val="FFFF66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8</a:t>
              </a:r>
              <a:endParaRPr lang="ru-RU" sz="8000" b="1" dirty="0">
                <a:solidFill>
                  <a:srgbClr val="FFFF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</p:grpSp>
      <p:sp>
        <p:nvSpPr>
          <p:cNvPr id="7172" name="Text Box 10"/>
          <p:cNvSpPr txBox="1">
            <a:spLocks noChangeArrowheads="1"/>
          </p:cNvSpPr>
          <p:nvPr/>
        </p:nvSpPr>
        <p:spPr bwMode="auto">
          <a:xfrm>
            <a:off x="1295400" y="1066800"/>
            <a:ext cx="33528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8000" b="1" dirty="0" smtClean="0">
                <a:cs typeface="Arial" charset="0"/>
              </a:rPr>
              <a:t>5+9</a:t>
            </a:r>
            <a:endParaRPr lang="en-US" sz="8000" b="1" dirty="0">
              <a:cs typeface="Arial" charset="0"/>
            </a:endParaRPr>
          </a:p>
        </p:txBody>
      </p:sp>
      <p:grpSp>
        <p:nvGrpSpPr>
          <p:cNvPr id="18443" name="Group 11"/>
          <p:cNvGrpSpPr>
            <a:grpSpLocks/>
          </p:cNvGrpSpPr>
          <p:nvPr/>
        </p:nvGrpSpPr>
        <p:grpSpPr bwMode="auto">
          <a:xfrm>
            <a:off x="533400" y="4876800"/>
            <a:ext cx="2057400" cy="1676400"/>
            <a:chOff x="3216" y="3024"/>
            <a:chExt cx="1296" cy="1056"/>
          </a:xfrm>
        </p:grpSpPr>
        <p:pic>
          <p:nvPicPr>
            <p:cNvPr id="7183" name="Picture 12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216" y="3024"/>
              <a:ext cx="1056" cy="10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8445" name="Text Box 13"/>
            <p:cNvSpPr txBox="1">
              <a:spLocks noChangeArrowheads="1"/>
            </p:cNvSpPr>
            <p:nvPr/>
          </p:nvSpPr>
          <p:spPr bwMode="auto">
            <a:xfrm>
              <a:off x="3312" y="3120"/>
              <a:ext cx="1200" cy="8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ru-RU" sz="8000" b="1" dirty="0">
                  <a:solidFill>
                    <a:srgbClr val="FFFF66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1</a:t>
              </a:r>
              <a:r>
                <a:rPr lang="ru-RU" sz="8000" b="1" dirty="0" smtClean="0">
                  <a:solidFill>
                    <a:srgbClr val="FFFF66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4</a:t>
              </a:r>
              <a:endParaRPr lang="ru-RU" sz="8000" b="1" dirty="0">
                <a:solidFill>
                  <a:srgbClr val="FFFF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</p:grpSp>
      <p:sp>
        <p:nvSpPr>
          <p:cNvPr id="18446" name="Text Box 14"/>
          <p:cNvSpPr txBox="1">
            <a:spLocks noChangeArrowheads="1"/>
          </p:cNvSpPr>
          <p:nvPr/>
        </p:nvSpPr>
        <p:spPr bwMode="auto">
          <a:xfrm>
            <a:off x="5029200" y="304800"/>
            <a:ext cx="3429000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9600" b="1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гол!</a:t>
            </a:r>
          </a:p>
        </p:txBody>
      </p:sp>
      <p:sp>
        <p:nvSpPr>
          <p:cNvPr id="18447" name="Text Box 15"/>
          <p:cNvSpPr txBox="1">
            <a:spLocks noChangeArrowheads="1"/>
          </p:cNvSpPr>
          <p:nvPr/>
        </p:nvSpPr>
        <p:spPr bwMode="auto">
          <a:xfrm>
            <a:off x="5105400" y="381000"/>
            <a:ext cx="4191000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9600" b="1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мимо!</a:t>
            </a:r>
          </a:p>
        </p:txBody>
      </p:sp>
      <p:sp>
        <p:nvSpPr>
          <p:cNvPr id="18448" name="Text Box 16"/>
          <p:cNvSpPr txBox="1">
            <a:spLocks noChangeArrowheads="1"/>
          </p:cNvSpPr>
          <p:nvPr/>
        </p:nvSpPr>
        <p:spPr bwMode="auto">
          <a:xfrm>
            <a:off x="5105400" y="381000"/>
            <a:ext cx="4038600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9600" b="1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мимо!</a:t>
            </a:r>
          </a:p>
        </p:txBody>
      </p:sp>
      <p:sp>
        <p:nvSpPr>
          <p:cNvPr id="7177" name="AutoShape 17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534400" y="6248400"/>
            <a:ext cx="457200" cy="457200"/>
          </a:xfrm>
          <a:prstGeom prst="actionButtonForwardNext">
            <a:avLst/>
          </a:prstGeom>
          <a:solidFill>
            <a:srgbClr val="008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18450" name="j0211368.wav">
            <a:hlinkClick r:id="" action="ppaction://media"/>
          </p:cNvPr>
          <p:cNvPicPr>
            <a:picLocks noRot="1" noChangeAspect="1" noChangeArrowheads="1"/>
          </p:cNvPicPr>
          <p:nvPr>
            <a:wavAudioFile r:embed="rId1" name="j0214098.wav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62000" y="-4572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8436" name="Group 4"/>
          <p:cNvGrpSpPr>
            <a:grpSpLocks/>
          </p:cNvGrpSpPr>
          <p:nvPr/>
        </p:nvGrpSpPr>
        <p:grpSpPr bwMode="auto">
          <a:xfrm>
            <a:off x="5105400" y="4876800"/>
            <a:ext cx="1981200" cy="1676400"/>
            <a:chOff x="3216" y="3024"/>
            <a:chExt cx="1248" cy="1056"/>
          </a:xfrm>
        </p:grpSpPr>
        <p:pic>
          <p:nvPicPr>
            <p:cNvPr id="7181" name="Picture 5"/>
            <p:cNvPicPr>
              <a:picLocks noChangeAspect="1" noChangeArrowheads="1"/>
            </p:cNvPicPr>
            <p:nvPr/>
          </p:nvPicPr>
          <p:blipFill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216" y="3024"/>
              <a:ext cx="1056" cy="10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8438" name="Text Box 6"/>
            <p:cNvSpPr txBox="1">
              <a:spLocks noChangeArrowheads="1"/>
            </p:cNvSpPr>
            <p:nvPr/>
          </p:nvSpPr>
          <p:spPr bwMode="auto">
            <a:xfrm>
              <a:off x="3264" y="3120"/>
              <a:ext cx="1200" cy="8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ru-RU" sz="8000" b="1" dirty="0">
                  <a:solidFill>
                    <a:srgbClr val="FFFF66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1</a:t>
              </a:r>
              <a:r>
                <a:rPr lang="ru-RU" sz="8000" b="1" dirty="0" smtClean="0">
                  <a:solidFill>
                    <a:srgbClr val="FFFF66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6</a:t>
              </a:r>
              <a:endParaRPr lang="ru-RU" sz="8000" b="1" dirty="0">
                <a:solidFill>
                  <a:srgbClr val="FFFF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</p:grpSp>
      <p:pic>
        <p:nvPicPr>
          <p:cNvPr id="19" name="Picture 2" descr="http://abinsk-7.caduk.ru/images/tthae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flipH="1">
            <a:off x="5943600" y="1600200"/>
            <a:ext cx="3471850" cy="5013325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84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repeatCount="2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5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84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84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84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184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436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84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 nodeType="clickPar">
                      <p:stCondLst>
                        <p:cond delay="0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3.33333E-6 L 0.14584 -0.53333 " pathEditMode="relative" rAng="0" ptsTypes="AA">
                                      <p:cBhvr>
                                        <p:cTn id="20" dur="1000" fill="hold"/>
                                        <p:tgtEl>
                                          <p:spTgt spid="184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3" y="-267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2" dur="4745" fill="hold"/>
                                        <p:tgtEl>
                                          <p:spTgt spid="1845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2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84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84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84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443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84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 nodeType="clickPar">
                      <p:stCondLst>
                        <p:cond delay="0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35" presetClass="emph" presetSubtype="0" repeatCount="2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2" dur="500" fill="hold"/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84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84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84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9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500"/>
                                        <p:tgtEl>
                                          <p:spTgt spid="184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439"/>
                  </p:tgtEl>
                </p:cond>
              </p:nextCondLst>
            </p:seq>
            <p:audio>
              <p:cMediaNode>
                <p:cTn id="4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8450"/>
                </p:tgtEl>
              </p:cMediaNode>
            </p:audio>
          </p:childTnLst>
        </p:cTn>
      </p:par>
    </p:tnLst>
    <p:bldLst>
      <p:bldP spid="18446" grpId="0"/>
      <p:bldP spid="18447" grpId="0"/>
      <p:bldP spid="18447" grpId="1"/>
      <p:bldP spid="18448" grpId="0"/>
      <p:bldP spid="18448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455"/>
          <a:stretch>
            <a:fillRect/>
          </a:stretch>
        </p:blipFill>
        <p:spPr bwMode="auto">
          <a:xfrm>
            <a:off x="304800" y="381000"/>
            <a:ext cx="4648200" cy="304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17415" name="Group 7"/>
          <p:cNvGrpSpPr>
            <a:grpSpLocks/>
          </p:cNvGrpSpPr>
          <p:nvPr/>
        </p:nvGrpSpPr>
        <p:grpSpPr bwMode="auto">
          <a:xfrm>
            <a:off x="685800" y="4876800"/>
            <a:ext cx="2209800" cy="1676400"/>
            <a:chOff x="3216" y="3024"/>
            <a:chExt cx="1392" cy="1056"/>
          </a:xfrm>
        </p:grpSpPr>
        <p:pic>
          <p:nvPicPr>
            <p:cNvPr id="8209" name="Picture 8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216" y="3024"/>
              <a:ext cx="1056" cy="10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7417" name="Text Box 9"/>
            <p:cNvSpPr txBox="1">
              <a:spLocks noChangeArrowheads="1"/>
            </p:cNvSpPr>
            <p:nvPr/>
          </p:nvSpPr>
          <p:spPr bwMode="auto">
            <a:xfrm>
              <a:off x="3408" y="3120"/>
              <a:ext cx="1200" cy="8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ru-RU" sz="8000" b="1" dirty="0" smtClean="0">
                  <a:solidFill>
                    <a:srgbClr val="FFFF66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8</a:t>
              </a:r>
              <a:endParaRPr lang="ru-RU" sz="8000" b="1" dirty="0">
                <a:solidFill>
                  <a:srgbClr val="FFFF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</p:grpSp>
      <p:sp>
        <p:nvSpPr>
          <p:cNvPr id="8196" name="Text Box 10"/>
          <p:cNvSpPr txBox="1">
            <a:spLocks noChangeArrowheads="1"/>
          </p:cNvSpPr>
          <p:nvPr/>
        </p:nvSpPr>
        <p:spPr bwMode="auto">
          <a:xfrm>
            <a:off x="1295400" y="1066800"/>
            <a:ext cx="33528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8000" b="1" dirty="0" smtClean="0"/>
              <a:t>1</a:t>
            </a:r>
            <a:r>
              <a:rPr lang="ru-RU" sz="8000" b="1" dirty="0" smtClean="0"/>
              <a:t>1-9</a:t>
            </a:r>
            <a:endParaRPr lang="en-US" sz="8000" b="1" dirty="0">
              <a:cs typeface="Arial" charset="0"/>
            </a:endParaRPr>
          </a:p>
        </p:txBody>
      </p:sp>
      <p:grpSp>
        <p:nvGrpSpPr>
          <p:cNvPr id="17419" name="Group 11"/>
          <p:cNvGrpSpPr>
            <a:grpSpLocks/>
          </p:cNvGrpSpPr>
          <p:nvPr/>
        </p:nvGrpSpPr>
        <p:grpSpPr bwMode="auto">
          <a:xfrm>
            <a:off x="2667000" y="4876800"/>
            <a:ext cx="1905000" cy="1676400"/>
            <a:chOff x="3120" y="3024"/>
            <a:chExt cx="1200" cy="1056"/>
          </a:xfrm>
        </p:grpSpPr>
        <p:pic>
          <p:nvPicPr>
            <p:cNvPr id="8207" name="Picture 12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216" y="3024"/>
              <a:ext cx="1056" cy="10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7421" name="Text Box 13"/>
            <p:cNvSpPr txBox="1">
              <a:spLocks noChangeArrowheads="1"/>
            </p:cNvSpPr>
            <p:nvPr/>
          </p:nvSpPr>
          <p:spPr bwMode="auto">
            <a:xfrm>
              <a:off x="3120" y="3120"/>
              <a:ext cx="1200" cy="8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ru-RU" sz="8000" b="1" dirty="0" smtClean="0">
                  <a:solidFill>
                    <a:srgbClr val="FFFF66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2</a:t>
              </a:r>
              <a:endParaRPr lang="ru-RU" sz="8000" b="1" dirty="0">
                <a:solidFill>
                  <a:srgbClr val="FFFF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</p:grpSp>
      <p:sp>
        <p:nvSpPr>
          <p:cNvPr id="17422" name="Text Box 14"/>
          <p:cNvSpPr txBox="1">
            <a:spLocks noChangeArrowheads="1"/>
          </p:cNvSpPr>
          <p:nvPr/>
        </p:nvSpPr>
        <p:spPr bwMode="auto">
          <a:xfrm>
            <a:off x="5029200" y="304800"/>
            <a:ext cx="3429000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9600" b="1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гол!</a:t>
            </a:r>
          </a:p>
        </p:txBody>
      </p:sp>
      <p:sp>
        <p:nvSpPr>
          <p:cNvPr id="17423" name="Text Box 15"/>
          <p:cNvSpPr txBox="1">
            <a:spLocks noChangeArrowheads="1"/>
          </p:cNvSpPr>
          <p:nvPr/>
        </p:nvSpPr>
        <p:spPr bwMode="auto">
          <a:xfrm>
            <a:off x="5105400" y="381000"/>
            <a:ext cx="4191000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9600" b="1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мимо!</a:t>
            </a:r>
          </a:p>
        </p:txBody>
      </p:sp>
      <p:sp>
        <p:nvSpPr>
          <p:cNvPr id="17424" name="Text Box 16"/>
          <p:cNvSpPr txBox="1">
            <a:spLocks noChangeArrowheads="1"/>
          </p:cNvSpPr>
          <p:nvPr/>
        </p:nvSpPr>
        <p:spPr bwMode="auto">
          <a:xfrm>
            <a:off x="5105400" y="381000"/>
            <a:ext cx="4038600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9600" b="1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мимо!</a:t>
            </a:r>
          </a:p>
        </p:txBody>
      </p:sp>
      <p:sp>
        <p:nvSpPr>
          <p:cNvPr id="8201" name="AutoShape 17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534400" y="6248400"/>
            <a:ext cx="457200" cy="457200"/>
          </a:xfrm>
          <a:prstGeom prst="actionButtonForwardNext">
            <a:avLst/>
          </a:prstGeom>
          <a:solidFill>
            <a:srgbClr val="008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17426" name="j0211368.wav">
            <a:hlinkClick r:id="" action="ppaction://media"/>
          </p:cNvPr>
          <p:cNvPicPr>
            <a:picLocks noRot="1" noChangeAspect="1" noChangeArrowheads="1"/>
          </p:cNvPicPr>
          <p:nvPr>
            <a:wavAudioFile r:embed="rId1" name="j0214098.wav"/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62000" y="-4572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7412" name="Group 4"/>
          <p:cNvGrpSpPr>
            <a:grpSpLocks/>
          </p:cNvGrpSpPr>
          <p:nvPr/>
        </p:nvGrpSpPr>
        <p:grpSpPr bwMode="auto">
          <a:xfrm>
            <a:off x="4876800" y="4876800"/>
            <a:ext cx="1905000" cy="1676400"/>
            <a:chOff x="3072" y="3024"/>
            <a:chExt cx="1200" cy="1056"/>
          </a:xfrm>
        </p:grpSpPr>
        <p:pic>
          <p:nvPicPr>
            <p:cNvPr id="8205" name="Picture 5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216" y="3024"/>
              <a:ext cx="1056" cy="10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7414" name="Text Box 6"/>
            <p:cNvSpPr txBox="1">
              <a:spLocks noChangeArrowheads="1"/>
            </p:cNvSpPr>
            <p:nvPr/>
          </p:nvSpPr>
          <p:spPr bwMode="auto">
            <a:xfrm>
              <a:off x="3072" y="3120"/>
              <a:ext cx="1200" cy="8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ru-RU" sz="8000" b="1" dirty="0" smtClean="0">
                  <a:solidFill>
                    <a:srgbClr val="FFFF66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0</a:t>
              </a:r>
              <a:endParaRPr lang="ru-RU" sz="8000" b="1" dirty="0">
                <a:solidFill>
                  <a:srgbClr val="FFFF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</p:grpSp>
      <p:pic>
        <p:nvPicPr>
          <p:cNvPr id="19" name="Picture 2" descr="http://abinsk-7.caduk.ru/images/tthae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flipH="1">
            <a:off x="5943600" y="1600200"/>
            <a:ext cx="3471850" cy="5013325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4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repeatCount="2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5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74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74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74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174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412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74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 nodeType="clickPar">
                      <p:stCondLst>
                        <p:cond delay="0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3.33333E-6 L -0.0875 -0.53333 " pathEditMode="relative" rAng="0" ptsTypes="AA">
                                      <p:cBhvr>
                                        <p:cTn id="20" dur="1000" fill="hold"/>
                                        <p:tgtEl>
                                          <p:spTgt spid="174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4" y="-267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2" dur="4745" fill="hold"/>
                                        <p:tgtEl>
                                          <p:spTgt spid="1742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2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74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74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4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419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74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 nodeType="clickPar">
                      <p:stCondLst>
                        <p:cond delay="0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35" presetClass="emph" presetSubtype="0" repeatCount="2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2" dur="500" fill="hold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74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74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74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9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500"/>
                                        <p:tgtEl>
                                          <p:spTgt spid="174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415"/>
                  </p:tgtEl>
                </p:cond>
              </p:nextCondLst>
            </p:seq>
            <p:audio>
              <p:cMediaNode>
                <p:cTn id="4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426"/>
                </p:tgtEl>
              </p:cMediaNode>
            </p:audio>
          </p:childTnLst>
        </p:cTn>
      </p:par>
    </p:tnLst>
    <p:bldLst>
      <p:bldP spid="17422" grpId="0"/>
      <p:bldP spid="17423" grpId="0"/>
      <p:bldP spid="17423" grpId="1"/>
      <p:bldP spid="17424" grpId="0"/>
      <p:bldP spid="17424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455"/>
          <a:stretch>
            <a:fillRect/>
          </a:stretch>
        </p:blipFill>
        <p:spPr bwMode="auto">
          <a:xfrm>
            <a:off x="304800" y="381000"/>
            <a:ext cx="4648200" cy="304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31751" name="Group 7"/>
          <p:cNvGrpSpPr>
            <a:grpSpLocks/>
          </p:cNvGrpSpPr>
          <p:nvPr/>
        </p:nvGrpSpPr>
        <p:grpSpPr bwMode="auto">
          <a:xfrm>
            <a:off x="381000" y="4953000"/>
            <a:ext cx="2057400" cy="1676400"/>
            <a:chOff x="3216" y="3024"/>
            <a:chExt cx="1296" cy="1056"/>
          </a:xfrm>
        </p:grpSpPr>
        <p:pic>
          <p:nvPicPr>
            <p:cNvPr id="9233" name="Picture 8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216" y="3024"/>
              <a:ext cx="1056" cy="10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31753" name="Text Box 9"/>
            <p:cNvSpPr txBox="1">
              <a:spLocks noChangeArrowheads="1"/>
            </p:cNvSpPr>
            <p:nvPr/>
          </p:nvSpPr>
          <p:spPr bwMode="auto">
            <a:xfrm>
              <a:off x="3312" y="3120"/>
              <a:ext cx="1200" cy="8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ru-RU" sz="8000" b="1">
                  <a:solidFill>
                    <a:srgbClr val="FFFF66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11</a:t>
              </a:r>
            </a:p>
          </p:txBody>
        </p:sp>
      </p:grpSp>
      <p:sp>
        <p:nvSpPr>
          <p:cNvPr id="9220" name="Text Box 10"/>
          <p:cNvSpPr txBox="1">
            <a:spLocks noChangeArrowheads="1"/>
          </p:cNvSpPr>
          <p:nvPr/>
        </p:nvSpPr>
        <p:spPr bwMode="auto">
          <a:xfrm>
            <a:off x="1295400" y="914400"/>
            <a:ext cx="335280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8000" b="1" dirty="0" smtClean="0">
                <a:cs typeface="Arial" charset="0"/>
              </a:rPr>
              <a:t>20</a:t>
            </a:r>
            <a:r>
              <a:rPr lang="ru-RU" sz="8000" b="1" dirty="0" smtClean="0">
                <a:cs typeface="Arial" charset="0"/>
              </a:rPr>
              <a:t>-12</a:t>
            </a:r>
            <a:endParaRPr lang="ru-RU" sz="8000" b="1" dirty="0">
              <a:cs typeface="Arial" charset="0"/>
            </a:endParaRPr>
          </a:p>
          <a:p>
            <a:pPr algn="ctr">
              <a:spcBef>
                <a:spcPct val="50000"/>
              </a:spcBef>
            </a:pPr>
            <a:endParaRPr lang="en-US" sz="8000" b="1" dirty="0">
              <a:cs typeface="Arial" charset="0"/>
            </a:endParaRPr>
          </a:p>
        </p:txBody>
      </p:sp>
      <p:grpSp>
        <p:nvGrpSpPr>
          <p:cNvPr id="31755" name="Group 11"/>
          <p:cNvGrpSpPr>
            <a:grpSpLocks/>
          </p:cNvGrpSpPr>
          <p:nvPr/>
        </p:nvGrpSpPr>
        <p:grpSpPr bwMode="auto">
          <a:xfrm>
            <a:off x="2819400" y="4953000"/>
            <a:ext cx="1905000" cy="1676400"/>
            <a:chOff x="3312" y="3024"/>
            <a:chExt cx="1200" cy="1056"/>
          </a:xfrm>
        </p:grpSpPr>
        <p:pic>
          <p:nvPicPr>
            <p:cNvPr id="9231" name="Picture 12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408" y="3024"/>
              <a:ext cx="1056" cy="10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31757" name="Text Box 13"/>
            <p:cNvSpPr txBox="1">
              <a:spLocks noChangeArrowheads="1"/>
            </p:cNvSpPr>
            <p:nvPr/>
          </p:nvSpPr>
          <p:spPr bwMode="auto">
            <a:xfrm>
              <a:off x="3312" y="3120"/>
              <a:ext cx="1200" cy="8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ru-RU" sz="8000" b="1" dirty="0">
                  <a:solidFill>
                    <a:srgbClr val="FFFF66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8</a:t>
              </a:r>
            </a:p>
          </p:txBody>
        </p:sp>
      </p:grpSp>
      <p:sp>
        <p:nvSpPr>
          <p:cNvPr id="31758" name="Text Box 14"/>
          <p:cNvSpPr txBox="1">
            <a:spLocks noChangeArrowheads="1"/>
          </p:cNvSpPr>
          <p:nvPr/>
        </p:nvSpPr>
        <p:spPr bwMode="auto">
          <a:xfrm>
            <a:off x="5029200" y="304800"/>
            <a:ext cx="3429000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9600" b="1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гол!</a:t>
            </a:r>
          </a:p>
        </p:txBody>
      </p:sp>
      <p:sp>
        <p:nvSpPr>
          <p:cNvPr id="31759" name="Text Box 15"/>
          <p:cNvSpPr txBox="1">
            <a:spLocks noChangeArrowheads="1"/>
          </p:cNvSpPr>
          <p:nvPr/>
        </p:nvSpPr>
        <p:spPr bwMode="auto">
          <a:xfrm>
            <a:off x="5105400" y="381000"/>
            <a:ext cx="4191000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9600" b="1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мимо!</a:t>
            </a:r>
          </a:p>
        </p:txBody>
      </p:sp>
      <p:sp>
        <p:nvSpPr>
          <p:cNvPr id="31760" name="Text Box 16"/>
          <p:cNvSpPr txBox="1">
            <a:spLocks noChangeArrowheads="1"/>
          </p:cNvSpPr>
          <p:nvPr/>
        </p:nvSpPr>
        <p:spPr bwMode="auto">
          <a:xfrm>
            <a:off x="5105400" y="381000"/>
            <a:ext cx="4038600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9600" b="1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мимо!</a:t>
            </a:r>
          </a:p>
        </p:txBody>
      </p:sp>
      <p:sp>
        <p:nvSpPr>
          <p:cNvPr id="9225" name="AutoShape 17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534400" y="6248400"/>
            <a:ext cx="457200" cy="457200"/>
          </a:xfrm>
          <a:prstGeom prst="actionButtonForwardNext">
            <a:avLst/>
          </a:prstGeom>
          <a:solidFill>
            <a:srgbClr val="008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31762" name="j0211383.wav">
            <a:hlinkClick r:id="" action="ppaction://media"/>
          </p:cNvPr>
          <p:cNvPicPr>
            <a:picLocks noRot="1" noChangeAspect="1" noChangeArrowheads="1"/>
          </p:cNvPicPr>
          <p:nvPr>
            <a:wavAudioFile r:embed="rId1" name="j0214098.wav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62000" y="-4572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1748" name="Group 4"/>
          <p:cNvGrpSpPr>
            <a:grpSpLocks/>
          </p:cNvGrpSpPr>
          <p:nvPr/>
        </p:nvGrpSpPr>
        <p:grpSpPr bwMode="auto">
          <a:xfrm>
            <a:off x="5105400" y="4876800"/>
            <a:ext cx="2057400" cy="1676400"/>
            <a:chOff x="3216" y="3024"/>
            <a:chExt cx="1296" cy="1056"/>
          </a:xfrm>
        </p:grpSpPr>
        <p:pic>
          <p:nvPicPr>
            <p:cNvPr id="9229" name="Picture 5"/>
            <p:cNvPicPr>
              <a:picLocks noChangeAspect="1" noChangeArrowheads="1"/>
            </p:cNvPicPr>
            <p:nvPr/>
          </p:nvPicPr>
          <p:blipFill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216" y="3024"/>
              <a:ext cx="1056" cy="10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31750" name="Text Box 6"/>
            <p:cNvSpPr txBox="1">
              <a:spLocks noChangeArrowheads="1"/>
            </p:cNvSpPr>
            <p:nvPr/>
          </p:nvSpPr>
          <p:spPr bwMode="auto">
            <a:xfrm>
              <a:off x="3312" y="3120"/>
              <a:ext cx="1200" cy="8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ru-RU" sz="8000" b="1" dirty="0">
                  <a:solidFill>
                    <a:srgbClr val="FFFF66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1</a:t>
              </a:r>
              <a:r>
                <a:rPr lang="ru-RU" sz="8000" b="1" dirty="0" smtClean="0">
                  <a:solidFill>
                    <a:srgbClr val="FFFF66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2</a:t>
              </a:r>
              <a:endParaRPr lang="ru-RU" sz="8000" b="1" dirty="0">
                <a:solidFill>
                  <a:srgbClr val="FFFF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</p:grpSp>
      <p:pic>
        <p:nvPicPr>
          <p:cNvPr id="19" name="Picture 2" descr="http://abinsk-7.caduk.ru/images/tthae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flipH="1">
            <a:off x="6096000" y="1524000"/>
            <a:ext cx="3471850" cy="5013325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17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repeatCount="2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500" fill="hold"/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17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17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17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317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7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748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317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 nodeType="clickPar">
                      <p:stCondLst>
                        <p:cond delay="0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4.44444E-6 L -0.05417 -0.57777 " pathEditMode="relative" rAng="0" ptsTypes="AA">
                                      <p:cBhvr>
                                        <p:cTn id="20" dur="1000" fill="hold"/>
                                        <p:tgtEl>
                                          <p:spTgt spid="317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" y="-289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2" dur="4745" fill="hold"/>
                                        <p:tgtEl>
                                          <p:spTgt spid="3176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2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17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17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17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755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317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 nodeType="clickPar">
                      <p:stCondLst>
                        <p:cond delay="0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35" presetClass="emph" presetSubtype="0" repeatCount="2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2" dur="500" fill="hold"/>
                                        <p:tgtEl>
                                          <p:spTgt spid="31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17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17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17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9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500"/>
                                        <p:tgtEl>
                                          <p:spTgt spid="317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7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751"/>
                  </p:tgtEl>
                </p:cond>
              </p:nextCondLst>
            </p:seq>
            <p:audio>
              <p:cMediaNode>
                <p:cTn id="4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1762"/>
                </p:tgtEl>
              </p:cMediaNode>
            </p:audio>
          </p:childTnLst>
        </p:cTn>
      </p:par>
    </p:tnLst>
    <p:bldLst>
      <p:bldP spid="31758" grpId="0"/>
      <p:bldP spid="31759" grpId="0"/>
      <p:bldP spid="31759" grpId="1"/>
      <p:bldP spid="31760" grpId="0"/>
      <p:bldP spid="31760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455"/>
          <a:stretch>
            <a:fillRect/>
          </a:stretch>
        </p:blipFill>
        <p:spPr bwMode="auto">
          <a:xfrm>
            <a:off x="304800" y="381000"/>
            <a:ext cx="4648200" cy="304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15364" name="Group 4"/>
          <p:cNvGrpSpPr>
            <a:grpSpLocks/>
          </p:cNvGrpSpPr>
          <p:nvPr/>
        </p:nvGrpSpPr>
        <p:grpSpPr bwMode="auto">
          <a:xfrm>
            <a:off x="2819400" y="4876800"/>
            <a:ext cx="2057400" cy="1676400"/>
            <a:chOff x="3216" y="3024"/>
            <a:chExt cx="1296" cy="1056"/>
          </a:xfrm>
        </p:grpSpPr>
        <p:pic>
          <p:nvPicPr>
            <p:cNvPr id="10257" name="Picture 5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216" y="3024"/>
              <a:ext cx="1056" cy="10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5366" name="Text Box 6"/>
            <p:cNvSpPr txBox="1">
              <a:spLocks noChangeArrowheads="1"/>
            </p:cNvSpPr>
            <p:nvPr/>
          </p:nvSpPr>
          <p:spPr bwMode="auto">
            <a:xfrm>
              <a:off x="3312" y="3120"/>
              <a:ext cx="1200" cy="8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ru-RU" sz="8000" b="1" dirty="0">
                  <a:solidFill>
                    <a:srgbClr val="FFFF66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1</a:t>
              </a:r>
              <a:r>
                <a:rPr lang="ru-RU" sz="8000" b="1" dirty="0" smtClean="0">
                  <a:solidFill>
                    <a:srgbClr val="FFFF66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8</a:t>
              </a:r>
              <a:endParaRPr lang="ru-RU" sz="8000" b="1" dirty="0">
                <a:solidFill>
                  <a:srgbClr val="FFFF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</p:grpSp>
      <p:grpSp>
        <p:nvGrpSpPr>
          <p:cNvPr id="15367" name="Group 7"/>
          <p:cNvGrpSpPr>
            <a:grpSpLocks/>
          </p:cNvGrpSpPr>
          <p:nvPr/>
        </p:nvGrpSpPr>
        <p:grpSpPr bwMode="auto">
          <a:xfrm>
            <a:off x="685800" y="4876800"/>
            <a:ext cx="2286000" cy="1676400"/>
            <a:chOff x="3216" y="3024"/>
            <a:chExt cx="1440" cy="1056"/>
          </a:xfrm>
        </p:grpSpPr>
        <p:pic>
          <p:nvPicPr>
            <p:cNvPr id="10255" name="Picture 8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216" y="3024"/>
              <a:ext cx="1056" cy="10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5369" name="Text Box 9"/>
            <p:cNvSpPr txBox="1">
              <a:spLocks noChangeArrowheads="1"/>
            </p:cNvSpPr>
            <p:nvPr/>
          </p:nvSpPr>
          <p:spPr bwMode="auto">
            <a:xfrm>
              <a:off x="3456" y="3120"/>
              <a:ext cx="1200" cy="8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ru-RU" sz="8000" b="1" dirty="0" smtClean="0">
                  <a:solidFill>
                    <a:srgbClr val="FFFF66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9</a:t>
              </a:r>
              <a:endParaRPr lang="ru-RU" sz="8000" b="1" dirty="0">
                <a:solidFill>
                  <a:srgbClr val="FFFF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</p:grpSp>
      <p:sp>
        <p:nvSpPr>
          <p:cNvPr id="10245" name="Text Box 10"/>
          <p:cNvSpPr txBox="1">
            <a:spLocks noChangeArrowheads="1"/>
          </p:cNvSpPr>
          <p:nvPr/>
        </p:nvSpPr>
        <p:spPr bwMode="auto">
          <a:xfrm>
            <a:off x="1295400" y="1066800"/>
            <a:ext cx="33528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8000" b="1" dirty="0" smtClean="0">
                <a:cs typeface="Arial" charset="0"/>
              </a:rPr>
              <a:t>1</a:t>
            </a:r>
            <a:r>
              <a:rPr lang="ru-RU" sz="8000" b="1" dirty="0" smtClean="0">
                <a:cs typeface="Arial" charset="0"/>
              </a:rPr>
              <a:t>5+4</a:t>
            </a:r>
            <a:endParaRPr lang="en-US" sz="8000" b="1" dirty="0">
              <a:cs typeface="Arial" charset="0"/>
            </a:endParaRPr>
          </a:p>
        </p:txBody>
      </p:sp>
      <p:sp>
        <p:nvSpPr>
          <p:cNvPr id="15374" name="Text Box 14"/>
          <p:cNvSpPr txBox="1">
            <a:spLocks noChangeArrowheads="1"/>
          </p:cNvSpPr>
          <p:nvPr/>
        </p:nvSpPr>
        <p:spPr bwMode="auto">
          <a:xfrm>
            <a:off x="5029200" y="304800"/>
            <a:ext cx="3429000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9600" b="1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гол!</a:t>
            </a:r>
          </a:p>
        </p:txBody>
      </p:sp>
      <p:sp>
        <p:nvSpPr>
          <p:cNvPr id="15375" name="Text Box 15"/>
          <p:cNvSpPr txBox="1">
            <a:spLocks noChangeArrowheads="1"/>
          </p:cNvSpPr>
          <p:nvPr/>
        </p:nvSpPr>
        <p:spPr bwMode="auto">
          <a:xfrm>
            <a:off x="5105400" y="381000"/>
            <a:ext cx="4191000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9600" b="1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мимо!</a:t>
            </a:r>
          </a:p>
        </p:txBody>
      </p:sp>
      <p:sp>
        <p:nvSpPr>
          <p:cNvPr id="15376" name="Text Box 16"/>
          <p:cNvSpPr txBox="1">
            <a:spLocks noChangeArrowheads="1"/>
          </p:cNvSpPr>
          <p:nvPr/>
        </p:nvSpPr>
        <p:spPr bwMode="auto">
          <a:xfrm>
            <a:off x="5105400" y="381000"/>
            <a:ext cx="4038600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9600" b="1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мимо!</a:t>
            </a:r>
          </a:p>
        </p:txBody>
      </p:sp>
      <p:sp>
        <p:nvSpPr>
          <p:cNvPr id="10249" name="AutoShape 17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534400" y="6248400"/>
            <a:ext cx="457200" cy="457200"/>
          </a:xfrm>
          <a:prstGeom prst="actionButtonForwardNext">
            <a:avLst/>
          </a:prstGeom>
          <a:solidFill>
            <a:srgbClr val="008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15378" name="j0211383.wav">
            <a:hlinkClick r:id="" action="ppaction://media"/>
          </p:cNvPr>
          <p:cNvPicPr>
            <a:picLocks noRot="1" noChangeAspect="1" noChangeArrowheads="1"/>
          </p:cNvPicPr>
          <p:nvPr>
            <a:wavAudioFile r:embed="rId1" name="j0214098.wav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62000" y="-4572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5371" name="Group 11"/>
          <p:cNvGrpSpPr>
            <a:grpSpLocks/>
          </p:cNvGrpSpPr>
          <p:nvPr/>
        </p:nvGrpSpPr>
        <p:grpSpPr bwMode="auto">
          <a:xfrm>
            <a:off x="4876800" y="4800600"/>
            <a:ext cx="2057400" cy="1676400"/>
            <a:chOff x="3216" y="3024"/>
            <a:chExt cx="1296" cy="1056"/>
          </a:xfrm>
        </p:grpSpPr>
        <p:pic>
          <p:nvPicPr>
            <p:cNvPr id="10253" name="Picture 12"/>
            <p:cNvPicPr>
              <a:picLocks noChangeAspect="1" noChangeArrowheads="1"/>
            </p:cNvPicPr>
            <p:nvPr/>
          </p:nvPicPr>
          <p:blipFill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216" y="3024"/>
              <a:ext cx="1056" cy="10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5373" name="Text Box 13"/>
            <p:cNvSpPr txBox="1">
              <a:spLocks noChangeArrowheads="1"/>
            </p:cNvSpPr>
            <p:nvPr/>
          </p:nvSpPr>
          <p:spPr bwMode="auto">
            <a:xfrm>
              <a:off x="3312" y="3120"/>
              <a:ext cx="1200" cy="8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ru-RU" sz="8000" b="1" dirty="0" smtClean="0">
                  <a:solidFill>
                    <a:srgbClr val="FFFF66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19</a:t>
              </a:r>
              <a:endParaRPr lang="ru-RU" sz="8000" b="1" dirty="0">
                <a:solidFill>
                  <a:srgbClr val="FFFF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</p:grpSp>
      <p:pic>
        <p:nvPicPr>
          <p:cNvPr id="19" name="Picture 2" descr="http://abinsk-7.caduk.ru/images/tthae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flipH="1">
            <a:off x="5943600" y="1600200"/>
            <a:ext cx="3471850" cy="5013325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536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repeatCount="2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5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53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53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53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153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364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537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 nodeType="clickPar">
                      <p:stCondLst>
                        <p:cond delay="0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2.22222E-6 L -0.2875 -0.53333 " pathEditMode="relative" rAng="0" ptsTypes="AA">
                                      <p:cBhvr>
                                        <p:cTn id="20" dur="1000" fill="hold"/>
                                        <p:tgtEl>
                                          <p:spTgt spid="153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4" y="-267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2" dur="4745" fill="hold"/>
                                        <p:tgtEl>
                                          <p:spTgt spid="1537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2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53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53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3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371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536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 nodeType="clickPar">
                      <p:stCondLst>
                        <p:cond delay="0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35" presetClass="emph" presetSubtype="0" repeatCount="2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2" dur="500" fill="hold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53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53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53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9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500"/>
                                        <p:tgtEl>
                                          <p:spTgt spid="153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367"/>
                  </p:tgtEl>
                </p:cond>
              </p:nextCondLst>
            </p:seq>
            <p:audio>
              <p:cMediaNode>
                <p:cTn id="4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378"/>
                </p:tgtEl>
              </p:cMediaNode>
            </p:audio>
          </p:childTnLst>
        </p:cTn>
      </p:par>
    </p:tnLst>
    <p:bldLst>
      <p:bldP spid="15374" grpId="0"/>
      <p:bldP spid="15375" grpId="0"/>
      <p:bldP spid="15375" grpId="1"/>
      <p:bldP spid="15376" grpId="0"/>
      <p:bldP spid="15376" grpId="1"/>
    </p:bld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276</TotalTime>
  <Words>112</Words>
  <Application>Microsoft Office PowerPoint</Application>
  <PresentationFormat>Экран (4:3)</PresentationFormat>
  <Paragraphs>73</Paragraphs>
  <Slides>12</Slides>
  <Notes>0</Notes>
  <HiddenSlides>0</HiddenSlides>
  <MMClips>11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Оформление по умолчанию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Сергей</dc:creator>
  <cp:lastModifiedBy>Сергей</cp:lastModifiedBy>
  <cp:revision>12</cp:revision>
  <cp:lastPrinted>1601-01-01T00:00:00Z</cp:lastPrinted>
  <dcterms:created xsi:type="dcterms:W3CDTF">1601-01-01T00:00:00Z</dcterms:created>
  <dcterms:modified xsi:type="dcterms:W3CDTF">2016-10-22T16:35:12Z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