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3" r:id="rId2"/>
    <p:sldId id="327" r:id="rId3"/>
    <p:sldId id="271" r:id="rId4"/>
    <p:sldId id="272" r:id="rId5"/>
    <p:sldId id="273" r:id="rId6"/>
    <p:sldId id="274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21" r:id="rId18"/>
    <p:sldId id="325" r:id="rId19"/>
    <p:sldId id="2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752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0263C-D3D5-4618-B1E8-2118EB90FBBF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0B98A-DAE8-4C66-AD78-8C8DF82FFA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18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0B98A-DAE8-4C66-AD78-8C8DF82FFA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9A5C5-5EC7-45DF-A64E-F9B4B27FAD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55613-88A5-4885-9DDB-C94E7356AB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E47E-4922-4350-8DFA-012D6C5F9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FDE7D-F947-4358-A19F-2BC3F7335F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E06DF-3FEE-4E9B-98C7-FF8224CFAF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E1CDE-BA6C-4D33-A85C-43B90A1710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BBCBB-A60B-47B9-88F4-F337469356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B46D3-ECFD-40C5-B1D3-813B8F476B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BFB83-2111-450C-BD71-90C8A3AC72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26BAB-E2B4-42CD-B55F-683CB2D8B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13B1-3D2F-420D-91CB-773A868AD1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28569-A112-44A6-97A5-DAC1CC50054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700808"/>
            <a:ext cx="8642350" cy="1728191"/>
          </a:xfrm>
        </p:spPr>
        <p:txBody>
          <a:bodyPr/>
          <a:lstStyle/>
          <a:p>
            <a:r>
              <a:rPr lang="ru-RU" sz="4800" b="1" dirty="0" smtClean="0">
                <a:latin typeface="Monotype Corsiva" pitchFamily="66" charset="0"/>
              </a:rPr>
              <a:t>«Нет в России семьи такой,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где не памятен был свой герой!»</a:t>
            </a:r>
            <a:endParaRPr lang="ru-RU" sz="4800" dirty="0">
              <a:solidFill>
                <a:srgbClr val="82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644900"/>
            <a:ext cx="8569325" cy="2736850"/>
          </a:xfrm>
        </p:spPr>
        <p:txBody>
          <a:bodyPr/>
          <a:lstStyle/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МБУДО «Дом детского творчества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р.п.Озинки»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объединение  «Юные умельцы»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Колеухо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Екатерины 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Белоусова Т.П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pPr algn="r"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МБУДО «Дом детского творчества</a:t>
            </a:r>
          </a:p>
          <a:p>
            <a:pPr algn="r">
              <a:buNone/>
            </a:pP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7890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522920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414908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784976" cy="350912"/>
          </a:xfrm>
        </p:spPr>
        <p:txBody>
          <a:bodyPr/>
          <a:lstStyle/>
          <a:p>
            <a:r>
              <a:rPr lang="ru-RU" sz="2800" dirty="0" smtClean="0"/>
              <a:t>Юбилейная медаль «50 лет Победы в ВОВ»</a:t>
            </a:r>
            <a:endParaRPr lang="ru-RU" sz="2800" dirty="0"/>
          </a:p>
        </p:txBody>
      </p:sp>
      <p:pic>
        <p:nvPicPr>
          <p:cNvPr id="5" name="Содержимое 4" descr="7.t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276872"/>
            <a:ext cx="5364088" cy="3785074"/>
          </a:xfrm>
        </p:spPr>
      </p:pic>
      <p:pic>
        <p:nvPicPr>
          <p:cNvPr id="6" name="Содержимое 5" descr="IMG_003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5100059" y="2612909"/>
            <a:ext cx="4416490" cy="3312368"/>
          </a:xfrm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54452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892480" cy="422920"/>
          </a:xfrm>
        </p:spPr>
        <p:txBody>
          <a:bodyPr/>
          <a:lstStyle/>
          <a:p>
            <a:r>
              <a:rPr lang="ru-RU" sz="2800" dirty="0" smtClean="0"/>
              <a:t>Юбилейная медаль «60 лет Победы в ВОВ»</a:t>
            </a:r>
            <a:endParaRPr lang="ru-RU" sz="2800" dirty="0"/>
          </a:p>
        </p:txBody>
      </p:sp>
      <p:pic>
        <p:nvPicPr>
          <p:cNvPr id="5" name="Содержимое 4" descr="8.t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2348880"/>
            <a:ext cx="5256832" cy="3731462"/>
          </a:xfrm>
        </p:spPr>
      </p:pic>
      <p:pic>
        <p:nvPicPr>
          <p:cNvPr id="6" name="Содержимое 5" descr="IMG_003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5040085" y="2600875"/>
            <a:ext cx="4320215" cy="3240161"/>
          </a:xfrm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4896544"/>
          </a:xfrm>
        </p:spPr>
        <p:txBody>
          <a:bodyPr/>
          <a:lstStyle/>
          <a:p>
            <a:pPr algn="just"/>
            <a:r>
              <a:rPr lang="ru-RU" sz="2800" dirty="0" smtClean="0"/>
              <a:t>В мирное время прабабушка Клава работала некоторое время на кирпичном заводе. Большую часть своей мирной трудовой жизни она проработала на станции Озинки, на железной дороге в разных должностях. Прабабушка была награждена медалью «Ветеран труда» за многолетний, добросовестный труд.</a:t>
            </a:r>
            <a:endParaRPr lang="ru-RU" sz="2800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28384" y="566124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422920"/>
          </a:xfrm>
        </p:spPr>
        <p:txBody>
          <a:bodyPr/>
          <a:lstStyle/>
          <a:p>
            <a:r>
              <a:rPr lang="ru-RU" sz="2800" dirty="0" smtClean="0"/>
              <a:t>Медаль «Ветеран труда»</a:t>
            </a:r>
            <a:endParaRPr lang="ru-RU" sz="2800" dirty="0"/>
          </a:p>
        </p:txBody>
      </p:sp>
      <p:pic>
        <p:nvPicPr>
          <p:cNvPr id="6" name="Содержимое 5" descr="9.t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2276872"/>
            <a:ext cx="5138480" cy="3625878"/>
          </a:xfrm>
        </p:spPr>
      </p:pic>
      <p:pic>
        <p:nvPicPr>
          <p:cNvPr id="7" name="Содержимое 6" descr="IMG_003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5112093" y="2672883"/>
            <a:ext cx="4320215" cy="3240161"/>
          </a:xfrm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51723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229600" cy="4392488"/>
          </a:xfrm>
        </p:spPr>
        <p:txBody>
          <a:bodyPr/>
          <a:lstStyle/>
          <a:p>
            <a:pPr algn="just"/>
            <a:r>
              <a:rPr lang="ru-RU" sz="2800" dirty="0" smtClean="0"/>
              <a:t>К сожалению пообщаться я успела с прабабушкой Клавой совсем немного когда мне было 8 месяцев. Но я знаю и помню про нее, про ее вклад в Великую Победу. </a:t>
            </a:r>
            <a:endParaRPr lang="ru-RU" sz="2800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4104456"/>
          </a:xfrm>
        </p:spPr>
        <p:txBody>
          <a:bodyPr/>
          <a:lstStyle/>
          <a:p>
            <a:pPr algn="just"/>
            <a:r>
              <a:rPr lang="ru-RU" sz="2800" dirty="0" smtClean="0"/>
              <a:t>В настоящее время я посещаю вместе с другими воспитанниками объединений «Дом детского творчества» где мы ежегодно готовим поздравительные открытки ко Дню Победы и поздравляем ветеранов и участников Великой Отечественной войны с Днем Победы и благодарим их за мирное небо над головой!</a:t>
            </a:r>
            <a:endParaRPr lang="ru-RU" sz="2800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55892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288" y="566124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124744"/>
            <a:ext cx="8229600" cy="5329237"/>
          </a:xfrm>
        </p:spPr>
        <p:txBody>
          <a:bodyPr/>
          <a:lstStyle/>
          <a:p>
            <a:pPr algn="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Давно ушла от нас война.</a:t>
            </a:r>
            <a:br>
              <a:rPr lang="ru-RU" sz="2400" dirty="0" smtClean="0"/>
            </a:br>
            <a:r>
              <a:rPr lang="ru-RU" sz="2400" dirty="0" smtClean="0"/>
              <a:t>Седыми стали ветераны.</a:t>
            </a:r>
            <a:br>
              <a:rPr lang="ru-RU" sz="2400" dirty="0" smtClean="0"/>
            </a:br>
            <a:r>
              <a:rPr lang="ru-RU" sz="2400" dirty="0" smtClean="0"/>
              <a:t>И сорок пятая весна</a:t>
            </a:r>
            <a:br>
              <a:rPr lang="ru-RU" sz="2400" dirty="0" smtClean="0"/>
            </a:br>
            <a:r>
              <a:rPr lang="ru-RU" sz="2400" dirty="0" smtClean="0"/>
              <a:t>Доныне лечит ваши раны.</a:t>
            </a:r>
            <a:br>
              <a:rPr lang="ru-RU" sz="2400" dirty="0" smtClean="0"/>
            </a:br>
            <a:r>
              <a:rPr lang="ru-RU" sz="2400" dirty="0" smtClean="0"/>
              <a:t>Вы отстояли мир в боях</a:t>
            </a:r>
            <a:br>
              <a:rPr lang="ru-RU" sz="2400" dirty="0" smtClean="0"/>
            </a:br>
            <a:r>
              <a:rPr lang="ru-RU" sz="2400" dirty="0" smtClean="0"/>
              <a:t>С врагом жестоким и коварным.</a:t>
            </a:r>
            <a:br>
              <a:rPr lang="ru-RU" sz="2400" dirty="0" smtClean="0"/>
            </a:br>
            <a:r>
              <a:rPr lang="ru-RU" sz="2400" dirty="0" smtClean="0"/>
              <a:t>И навсегда в людских сердцах </a:t>
            </a:r>
            <a:br>
              <a:rPr lang="ru-RU" sz="2400" dirty="0" smtClean="0"/>
            </a:br>
            <a:r>
              <a:rPr lang="ru-RU" sz="2400" dirty="0" smtClean="0"/>
              <a:t>Ваш подвиг будет легендарным.</a:t>
            </a:r>
            <a:br>
              <a:rPr lang="ru-RU" sz="2400" dirty="0" smtClean="0"/>
            </a:br>
            <a:r>
              <a:rPr lang="ru-RU" sz="2400" dirty="0" smtClean="0"/>
              <a:t>И сколько вёсен не пройдёт-</a:t>
            </a:r>
            <a:br>
              <a:rPr lang="ru-RU" sz="2400" dirty="0" smtClean="0"/>
            </a:br>
            <a:r>
              <a:rPr lang="ru-RU" sz="2400" dirty="0" smtClean="0"/>
              <a:t>Одну мы помнить будем свято.</a:t>
            </a:r>
            <a:br>
              <a:rPr lang="ru-RU" sz="2400" dirty="0" smtClean="0"/>
            </a:br>
            <a:r>
              <a:rPr lang="ru-RU" sz="2400" dirty="0" smtClean="0"/>
              <a:t>Весну, которую народ</a:t>
            </a:r>
            <a:br>
              <a:rPr lang="ru-RU" sz="2400" dirty="0" smtClean="0"/>
            </a:br>
            <a:r>
              <a:rPr lang="ru-RU" sz="2400" dirty="0" smtClean="0"/>
              <a:t>Великой сделал в сорок пятом.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29309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51723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29309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06896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8448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8448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06896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448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99695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8448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648072"/>
          </a:xfrm>
        </p:spPr>
        <p:txBody>
          <a:bodyPr/>
          <a:lstStyle/>
          <a:p>
            <a:r>
              <a:rPr lang="ru-RU" sz="2800" b="1" i="1" dirty="0" smtClean="0"/>
              <a:t>Я очень горжусь своими предками…</a:t>
            </a:r>
            <a:endParaRPr lang="ru-RU" sz="2800" b="1" i="1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9672" y="2132856"/>
            <a:ext cx="5864198" cy="4392488"/>
          </a:xfrm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42088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78904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54452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84368" y="522920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312" y="242088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data:image/jpeg;base64,/9j/4AAQSkZJRgABAQAAAQABAAD/2wCEAAkGBxQSEhUUExQWFRUXGBgYFxgXGB0gGRwaHRwaGhgdHR0cHCggHB0lIBwWITEhJykrLi4uGx8zODMsNygtLisBCgoKDg0OGxAQGywlICQ0LDQsNCwsLCwsNDQ0LC8sNDQsNCwsLCwsLCwsLCwsLCw0LCwsLCwsLCwsLCwsLCwsLP/AABEIALABHgMBIgACEQEDEQH/xAAbAAACAwEBAQAAAAAAAAAAAAAEBQIDBgEAB//EAD4QAAIBAgQEBAQEBQMDBAMAAAECEQMhAAQSMQUiQVETMmFxBkKBkSNSobEUYsHR8HKC8TOS4QcVQ6KDssL/xAAZAQADAQEBAAAAAAAAAAAAAAABAgMEAAX/xAAqEQACAgICAQMEAgIDAAAAAAAAAQIRAyESMQRBUXETImGBkfDh8QUysf/aAAwDAQACEQMRAD8A+Nzj2ODHcAB7Hsex7AOPDHsejHscE7j2OY7jjjmO49jqjACcxIY6BjoGBYUcIx0LiaJONlwD4Plwcy2lVAd0Hng2RdoDsSBp3Ei0wpnkyKJWGNy6M3w7g1WqVCqYcwCQYJG942HU7DGyp/CtBGSmGJsWeq63Kix8JCDpSYUOwLMfKMF553qa/DVECjQ0E6UVY/DQyQiosa3IJJaDBYKw3w9mJ8Q0wGdgS9VoanTpoLsQYO0AKQALDYkYyyySls0xhGLonNOnWUoqSNTEjm8O3LoFxqAk6yYBEyQstdxnOfw9I0jqU1AFKrcUqdpUswJao50lpgwqgxOkDcIzyAswW5Gp6tvEe40ptBBMEmJt/LBFFAhirEnxYmmCQpnykA3BM26md9pnfudJ60MqFGiKaEqtXw011GItUquR4aD6AAnoFbYzINPPGtXpmoC0K5RfzOwLaj6mpA/2qOmGJ4TppNT1HShAa1mqt5SI3VIv6gxva7haBaRzBk1dJp04FwzxqY9tCmoPcr2wtgvYD8QcOC00pXJamS1xBqPVXUe8htKA/wAp74X/ABn8PUcrRBp6Zdwq23A1M5BLE2/DU+8YLz1Fmy1N55iKNNCp6h0YkEGOkz3BxZ8U0vEqZemVtQoh6t/zkFRPdrfVicPCTVAdOzA5vItTVGaOcEgdQBG46TIjAuPqXFuH6qmUp01FRnphi4BAUsWOoGepAA6aUHc4wvHeEGixIWpoLMAWQqLEgQdiCIP3xpx5uWn2Rnja2JTjhxYRjypJA7mMXsjVksvlKlSfDpu8WOhGaPeBilhFjYixB3B64+gZvjFTKNkqWWc0qfiAsF+bmUEN3BliR1n0GJ/+tWRRM1RqqAGq021x1KEAMe5ggT6DGCHnSeeOOUdT5cd+3vr1+TRn8Z4nKLe41Z88x7HUQkgAEkmAALknYDDfNfD1WlRNVyoiJT5hJAHpNxj0eSTpmGeWEGlJ03pCfHsPOCfDNTM0qlUOtNKcyXm8CWiO2EtGmWMAEnsMUcJa130COfHOUoxe49/giMcOLatArvbFmRyLVTYgAbsxsMUl4+VNRcXbLYovK1GG7Bcew3zHAitFqwq02VfyzcyFgfU4URiUoSi6Y+bBkwtKaq9/o6Mdx5EJxY1Bh0wnJE6K8exI0zjmGOOY9joGLaOVZjAUk9raj7CZOBVhKcdGDqXDiXCmRNrrDA7XUn9VJt6yMWtwaoNo3jrbe5gGBYidrdr4bhL2DQuGJY7UplSVYQRuMdGJs5HAMG8NyLVW0rAESzMYVVG7MegH3OwkkDAijGlyfDNA0OedhrqD5aSC4aoPme9kMAErNzAjOVIrjhyY34NSo0AGoqatZrU5s23mgeTrtLAdQ0+HZVRqZZPEVqxBZ1pC1PVYszg2YzpCreDA88vVTapVTRlqZpUo5qjedhMb7wTAsDqNohQqUVuIimBQystUJ56i7s5kDRpmdMsJHUkjoTl7ZstIuz7stMUwwppTgOFUEKxJKpIJ1POowNjrPQnHjWalQgMwaqQxIJLaB5NTQdzJC7WBI8uK83WUUlo09LlLtLiAes7hmNpPSAospLF8O4doBr5inqYAeGqCGbaCxWOSI6XAMG0EOkI+zrOo0QEqabyws7n5nESE6CLETMaji7L5bxH1VZ1E8zSZBNySZm2/XuJxLhayzVajnWxKgsqo4kSxGk6WaIABAiZkQMFZkOXkCAohVESq9AL36kg2JJIINsTbFZZxMhmBUELT5FE30EAEt/MYkkbEHe2CP4AJRYloYuGUbCA41H7sw/3Kcd4fWVWJdTCoSSb6TYKLjuQROxjpOA8vW1vTJuan4WnYBg4i3rCmMIAu4fkCMvSZ48OlzQerEFQPsWaf5ThdRKsKtasSTV1OVj80LQX3gs0bC5+XBvFJY/wiXGsrbbQsBzJPeAPb1x2qFbMoANVNFJXaDEgvexZmB0j5QZtsWRwvyeZZBVc1B/EKqDVstOQVG/XTrhffqTiGa4fTfK0fFqcv8PVeSdJ1ePpBg7zCi/RRa5xbk3WiWAhuR25Tq1MVKgnTJZgSG2kAGLSuAOJBnSiWpbllJcKpFOKZSBP5jUMem18UXdjp6MXxDJNSfS3uD0ImJ+4I9xgaMbj4pyXiLSrEr+K9aAoXlBc6LgCfXfGNo1NJnSrejCR77jGuE+UTPKCUqvRpvhzP+PUQVaKOKctrY7H0ERJMGJ6T0GAvjvjv8ZmNSmadNRTT1gks31J+yjCvMZ93GkkKv5VEDAhGJY/Fisv1Gtrr8Gny/JWVJJtv1bSTf8e3u9s7l6FRiPDV2aQBpBJ1dLjYzGPoNbh/4L5bUDUVAtRiZ/EYaiT1+uM98O/GOYyVJ6VEUtLsXJdSWBKqtoYDZRYg4AoccrIKtwWrGXZhzTe4IIANz07Y6cc+SfSSXW9v51qt6PD8zxZ5kuL2qa+b/wBmyzMjINRyyliw8JQNzcioem4Dmdjv1wl/9qbL8NWoFY18xUCWuwXmIAj0Un3b0snp/EFdaIoqwVQNMqIaO0zb6AHBWU+MczSoCghQKq6QxWXA9DMW2Fser42Th/2fo6PLj4HlYo1CmnPk7btr8uvenVAPE8i1NVUjmAlo/X9Tinh1SAwbywZ9jviXEuMVK5ltK+iAj9yTgFnJxvl5OBZHON6VJej118HteHLLiSc6vdmi4kh/hUp0wxUS7TuABJnpuZxmsF1uIuyaCYXqB17TgTGHyskJzuHWj0vO8iGealD0SX8L0DMlVAO2G/8AGJF1GM8uCQbb4wTxpuzNCbSoJrVFPTAFSJti0KTjppCLnFI6A9l2Vy7RPhFh3Nv1KkYLo0FY6dDAH5WMqf8ASeh9RPsBfFeSpU9xUZD00kz+ww7yqubaxWB6O0MbzuwJP1ONKaSsaMbK8tQafDdmZflLeYW2PZ+xurRF+ns5SqBZA01V1qzeWdMsrX7FU9DcCBE6LI5JTZRB6oxk/TrveJv0OGD8PlZgMvzAjp/43B9OmMsvNSdFOJjqaLTqVmYAwC6QZUqRWcC09tF5IDEdMZ1cmRTDzaYjrAtquepkAXPKxsBjfZvIhxB20hNukjrIkgC3uMZ+syBmgK4SBrMaEEaTpBBWRycxDMSLC+otDKsuhXERZeQQw3BBH0xuMnwopQDVQYbnFNrPXqC+qoZlaKTJk9SbFrZjgIYVCECtUE6XJ/DQCdVQzaABIJsN4mMafiC1HK0teqpUALSCAEUapfVcILtpPcu9yFxkyt3RfEklYNxbij1lWhTM6iNRUc1RrABVGyDZRHTpsK+H0Eo60LAVAD49U8wpIbFBDCWPlIWZnTtqmqrxFaAZct5jytXmG0nzR+Sb+sdiTifw1TCBqruEVOZREgHYMQd26KvU3PKplKpBu2G00SiutqI1z+CjKTpj53AtM7L1INoWDM8NsK1RS1WoSy8zBtMmXYlibna3c9pHoL42ty9YosEsIUkmyrqNyTHcQFMxYYlmqzVnJCoBAUTUqOVCgKoJpg3gCbi8m8zhNnNoaONelIYqghdY1hpMs0wGEn9NI6YY8OpilD6SwS4SGgsNvP5RNze+2BMui01CGqfFcTpWpVJVNxymrqBO8x5fc4b+NI062jyrEkmB/MsSSQTc3bEZ2joxtioCrXfUGPM0tq2m5JJUkAC5m0dzfFHEeLCnXcIkX1ZdtABJAKBgwHNJAMifMfSLviPKIp06mGkSzaVkHcH5TERcHdo6Rhdl1OWoPWWq6WIp2glqggGZ5QBNSBM6RPQ4dRFLBmlqHRTWAgb+IqgQTALlJJ35dPYFhimtVkKlRmUBQoWmhYNAtqqEjVPmgW5iZJxLh1OrQVaXh+IGBquyQ7NqIgwxDfIpsJnDvgeYo6ytOaRLAMtQRJuxF1sdKsbmwwzVdIAspM1NH0UebSUUNa7ATJE/IzeuAadOqcyj1aS+EqoCZ1ELTUarzqmFP/djX5zi+ZI5SpgnVytALbRpDLpt3/pgdc9V8OW01DUWANNwQx1TeRYKLgefAbr0CjK51mq5nLoRCchQdCCVo1DHYtSY+9+uMvx6hprMQIV4qLH5XGpT+uN/lkV6lJ4tSV3EsSD4bPWa++7frHbGOzSNWas9RTFPLCB2imgpH0k6DA7++L4ewzVoQEY4Ri/MoFd1BJAZgCdyASAfsMQzFIodLWMK3X5lDD9CMaqZmoqOPPjoGPMMOugkCMc04sQScaml8GVjljmSulVAbSeo3JPb2/bE8mWMO2csbl0ZAjETi2omK2GKWSInHDiWOY4Bei+mCAmL8pkWcgAb2Hf6YeUuEpRk1Lv0QESD3Yiyx+Xf23xnnkRaONsSPlnBKaTNhEGZtaO+Kf4Zr8ptvbb36DGjR3phihGpgZbqAd47T339bnC2vmWFPw9lJlo3b8oP8o7d7mbQMeRtjyhRTlanQG3ZVLH6lYEYc5NpPMhiRPMJH3TV+uF+XcCmZMMbC1lHUgbsx2GwFzfbBGUEmACfVr/f137e2NU2nE5I2vDQpABuALAgyPZr/bbGn4fwk1QwTeNyYv6367YwnDav+poiSfKD7tJONLkeOCn5TFrmeuw9xJH0x5U4PloYD4v4ayso1QQDMsoMQOVJJG06tPeehxebpsdXi1GqSCoUKq2AEBQ0leoAnpsRjU8W4u1UHw1m5uRzCN7C4+8b4zuRqS0MtoaZ8hB3BlrdYuJkWBiNvjRcE20DjZD4WQK7Rq0qARTeBNQElZYqAqIFFQsQAIE6gBLvPcKetRqVFN25qxXVal5lgG92uVnV5XaSTpMy/CGUgos5eoFOtSp5QboegUbksIhQdxpxpeGoCYpj8MSOW2piOYBTeCpJhrgBSZkkyyT+610XWo0YzgXw8takXfmJbSgHzwQNT9SqtAZt7xMDFXHeHKtOl4CkmZIglmYgAMZ8syIFtK3nmxsnyZpV1qGQJCmdRAvpUC8aRbfeJk2wG2TP46OSFkczi8eKgIki7MNSj107b4Xny2dRl+L5c0qNJSTYliPzMw80nYQpCz8oB3aALw/Lg6qlQjw6Yk6zyybIsG14OwAgHfY6LiXAWqOsDmqLTAI6AuoO99gSCB1jCviXDIKJMKXepJA0jWxHKJu2hBEyB2gzguC9BWtk61Rvm1MahJYNK/MReQWmdRi1hhnmsyaJVVYBlUMyi2kb858wLSW5jN1AVtOF/E6zU6gqeXWA7dahUkBaY30r5Ra9yN8TyFEvrJI1T0iBUa5J/O4EsTsDpG5kZ2jqOZfJNWqCeZgSeYDSpMt5bAue3sTE6cB8SlzUeQUpzSpX3LWd+aNTGS0+igbDDDJZmNXhzpaaVLqbmatT1Jjc9h3xRlqas3hwYS94BmVJNp/bYfTDR9wUXcPy5JVxIhVQGNmGrcflMCf9Qw64jln8DUqa1vrQSSCQfFKAydig0gxEkYlRygWlTDU5GpgY3VfzXuQeW9xy+tmtGuUgi62kbEfQyARBtfuCRIwJZEjlF+hm8nw7USF1eUnUtiaTkBvZ0bS0HtuREzy9OrqZKhLXRVmdaNTOlxq3nSqNOzAzjVUsqKbiLQwcx0NmteYJA+0E2BI+byhDaibNBUj0WBHupUfQnBc0lY0Y7BeH8FVhVMalFSshAHQqzwOmw37R1wkynCw1Sv4qqVZVpe4RUViYtIKn/NtrlrAUwI1F3LAWJGqmIB2IQCbX0nvhYmUBGi0QUPY62bxSPTSr79x6YZVqv76nKz5R8M/D4zFY+KdNNAWcdo3B/Ud8E5HhSB2ZkDBX0nWRGrc6iWVVi0mdyBDG2NhVpFQEpABqj+PWbSbU9QZV7kkFQALnWwiYwoNMUKgqaP8ApjkRhMVWgqoX5qkDUzXgsZ2C4qpcvUVw9iHEcsxqaaSU6aJygGmIdrktpNMAt0nSSBv1wk4x8Nlwz0eZl84VFC+66GZR33GGKcQ1QrEu19YVQFF7jUwJi14Edp6l5TMliokCnqmwgDuYY3t3Owx05yh0TaPniA06g1Agqbg4+sD/ANUKH8CaJQmoV0xFu3W2MzxjhXjNNNRoMwWjUBNyxF4MzHScEcK4BTpUyXEuwmWJCrTHWwksxhRe1+pwmSUMlN9gjaMBVaSTiuMMeNogqnRpCxsswDsQNVyLb4AONkXaINFZGI4sK45GHFNfwTMIp1MW7ALYn3boveJJ2jqGFSsGHKB7RjmX4UL6fIu7ERJ/pPQb9e8H5N6aTpUGN2a47bbf3x5WSSb0j0cbrTABlqj2Cz7D+2LKXw5UJl9KiJvvG3+f8w+PEOUhW1MBJVYCL7kW949AJOy+pmWbzMO7Mx+ioqj/AD2AJPY5yT3Q0opg9Lh1MHSVJmxMSSPQXP6xi6lVpawoRUQXtuAPa89gIk9sDU846BjMsRpX0mxPpaR3k4L4Npcw4lzYQLX/ADQCP09+4vKdrbAo26GNGHXUCNTMRMv22spa25JgARhJxBVQ6D55+YkC5vJiAbsANrT2n6JkclqpwRoWAJgrA3gGAY3naZMzGMl8R8LNJ+bmEtLDVLW1KDeOpBwMOSDdAliaZn0qBSalw5qEwpmNWks03IPLAju3WJfnK5d9LZhYNW2pWOl4sSROkMTeLSZkTvLgeWDAHw/DMsAVi5tMhoDA8tt7esYbmnpEVaYCEAHrSMWBhhrpnVtYbnpfFJ5G7oCiG8Mpqi6UYimdupB7xfUN5E3j3gxwVAqAQBylBIBE/ofWIM6dgcUJQCKIRiptqRiY2jdpHQ/rg/LlTfdfLsbbWKxB73G31xhctlmtWB8Wo6lYbypZT9LDrJLAH2CW2nudpagQ1kLTAiZDMb+oGg+yH1xpMvwwOvMOxkQdoPL3FvcwT1nAHFMqEYKfITsTsAQZjuYIkbA40yi+PL3M8cibpCfiFI+L4aPzhAog+UEgO1ryVAXffV6YQfFzFqyFKZYLFOmLEsREkC5MaVkn8qgWnU5pVyWcmQ7E+gVQWMnpYNA9p7DE6HCzVqkxpIXTJsBTgiASLOZB/wAuXNcqRd4+OzI5/Iu1QG5eB4jlraj/APHTJMSPKWN7nfUAa8rAWoFtB0cp+Z51EEkyVUG87lL2w746Cp5AV0rAbVyrMyxAHmAkKLmSSBbCzhmWR0FIMVkztuTbtuRA+gwNOqBxI5QrM6SBGlIiygXPeJg7jYYacOVC9dVKKx8MzZT8rEHUXkjSLSLlh2xKrkFImmwEcikkxaSew737RgXhGRPjVkEyAkkBSCSCNp7EnrgSZ3AcZanpUK5A5pAJMd5G8NH5GM9sMsuy6iWGloJjrzRJWDpYdbemA8vlWpjTaovVSxmO0MBeTHUST9TcsiPAOpIM6DEr1le4Ex0sNsZpPeg1SLGDBWVzcyZEbbhha4kj2IEjc4oq1C6f6WIIPQj16iNY/wCMWu5RiCNVOeVgQQssT1FiLESLiQZAkeqJB1LDKQuoXEwCZAI7kCDfpeLzlL0TDHTtl+VYyr9JOwuVbTpaehBnbfC6nmNCVdS2RdMX1amACzaZjVe5vg/KEBeawgC2xvAiOylW3thXVoGaSAwKk1ajfqBA63kDvGHUtJgS20XU8oKdNqmmarEECxJYAwPW5J7TqM7YzbqKyPpgUxatX6AEyadIndiYL1LliYAiFOpzGa1CAnKNlJtvZqh3MnZOo9bYW8T8NQDXqUpUyuuWA7FaKi8dBcgHcXBvB6FafZlquVUAJSQpSJnWRpL7FrkeVQLfUxOIZTJrVeCxCmyjZQOgNzfr64uz1ZKjMytXrWCs1QQOpMaTa0gLA3NsTyJKhUWmFJkajuT8oBNheJi/th5ptCJKzTZz4bGUpIxQVAY2JJE2JMwDaQBBiT64I4xl8tXoUlpAeOSCE+hXmn5RM+sDvhOeKVKwFJqmpVNmm0QZJ6x1/wAsx+DcoKuZeLDSBB3jQB9/axucHFji5Ll0Tej5V8VcHqK58nIIYKIAiT+UA2i+MyMfW/jzJLTesdEolEoII3WB6mBKgnsD1Jx8kAxriqtLr0IyRzETizESMURNo+iZviCsFp01imu87sevsD9yO22K6ilwqzcmQqwFUQbn1jvsJk3xRpHbE6W9t+n+d8eW5exvSJnl5AeWb9JI2n0Hri+nQnoT7CcTOXvp3I8xGw7i28dT9vXrKCYUEAwBbmPT9cKURxkHTSe4WS3/AGmDi2lXEqVWFkARc+3+r6ewxyjpDEatUWGpZWdgQQSYG9gOmHeROhd3ewkyrb7b3g9mw7pI5mq+GkVlJdypiym3TYDpAsRfp9beKNTqgBUixm3UTB9t/e4wsylJQBpbfe0AyOhB0g3NwR6erzh1YUwxKhiRG+9jEyB+20/XI5Jy49fknJtfcIKeWQqjKNO2xj5juDI9d/7YacbdQiGkGIUc1za3Qj9gf7H1XKymkFgPmgKRpJm5NrgRP1wlzCCmxIJHqFaf0e/v/wCIfB5DimmVxpTl30HUsyoBAYr0IIn12Iv7CMXUCNRKtKjzAcvuIGxmLk2jC9G1TJ1R+YX+4E/oeuLlpGRAgC5XYE9p0yfcxgKLZeUR/kM+8AqdItq5Zv6Tc2n2g747WVjJa5uAWE77nrt2G1/cp6FYqzEmRadMEFiRYXPXSO4k4No58upVgsECZmIEN0vcTa/1xrc+ONJ9mF4WpWugTMookWLPBLNqkDttEzf7HAJ4dYQ2kDv99Q0xBFxPSDBEk4ISNZMwgE3IHWNjczI6dsD52qG21EjYAQG7wZmbbWO2My5Ps2xiujj5VTFrRygkEQIuJG/sCZ64XcQ4ew5kAQbQFAix2cjVtvaNsW+NmNJ8NQLgcsX9yTJ/8jviis9RwRqWFEedR7kgkDcje+18Xhcf9HSp6E1V25QAVCEgkkHfc2F7aR9Bi7gNZTmH1MeYDSLwWtP25oxDPVCqkKtkAM9CSQGb7mPtjP5PNFHDACxBiB/bFJpMjfFn1gU5XSDvvOqPsoxS1ERAO3qtjNtjPfcd8T4c+tVOw0i2hV6d5v0xPMqixqZp7KoAv6m0x++MM8dsfnuizKUWjmgqfpbr7z7Qf3lWyWkEgSDBKx0E7dNwPtOI5euisAuqNo5Z36xaSfQ3nB+fzmoGDpi1jIiAdp9e32xCOJ03ZmyTnzVIU67zC9J1nlj23a5a/qOuI56rPKGTTu57NywGvcAAAbzHXbBIVmpyWG50ggAXKReOvcbk9cUU6dPVqOtZHTmU/KTM2O3tfDRUvfssmu/YErMWACPCDd3kEm5JUC//AOv64rocOpLzBGqsRIigRPYzpZh9SwODKOYcT4SK5HTVBn20zJ+pEDC7Ocfa4qZLbm1lnYSbAEqoMzvv9cbcUfcDTekLPiPO19I/CrKAZCOCqgD8qhUXaWsu42gYACnwy06iF1QbaGAvA3kyZA+cAnrDyrxYVACgFFiDDrSV0E7AlXnm6Mx3P0xHN5PS+rl1WNREUnYWZRALdmHZmNpOLznSJ1Wgn4S4XTrLU8SURgIMmPuTO4wfkOA0qNFq9Oq2rV3iVmAP22wu4fT8AgQSp8zn0NPSD1JKBQO5mYk4E1FaYqGYklVvDM0mInZTJtPKzGO0FJE6PnnxdxF2qPTLFjPN/t3MdCzamPoFHfGYnG7z3w3EtU1a3JZpMIqj5ajAEyYLNGxgSLnGY4ktSF1QE3ULZb9gD/8Aa835jFt+OSktCZIvsW442JE4icWuuiJuUwQkYW0qmLGr48twZuUhstewVSR7bn/O2OVHKsVZyI35juPadvbChc0wMgwehx2hmTqEkgWnQADHWIi++GUGgqQ3SG2I9jpNvclT+mGOUZw0gFiTNgYueissr77W7YSkVGuQQDOnUT9lG5HsOmC8krAyuosNiQQAdpvv3+mGcU1srV+ht8jmGnSdh5oLe/Uza0kiPURdvlqocwCGExPWeg6yf6A9oxkctUOmLa+wMlmMgXNoAm23cYYZfOBQQCW0WEGTqI5yW9rQNhHWwx5MLUrSJSg2jTZzia6CCp1eYHTsJg9IEbfQ4RVM4p2MdTt+wuT7YpzeaB0MwLtBv6EkTqPy/wC3rimrUAugAiLES0HaJO1t4jscFxlKXJjYIKJaahYTO3WenrH9D16YpALsEhiAAdKqQL3G9wNr4gtJmgsSo6AGSdvWAP2m+KzmzJRFK7rN5Y++4Xa8Xnrh0tGpyroc04sg2BvBnmjqesTuO3piVZgWAkCbQNrwJHTeP8OFFDN6HC72IBF5I3iOxIEYIy2a5Wc3KM0duQT+wJHqAemEcG+xJNLo5XyZVGAaZAsvymJuPb36kbHFNIsqmpcyDCr1vuFKhjeBax5r7Y9n6R8RHDEA2PpDG0flNhPS2KKOtwaYOmpZnWxBprKqqzywxJ3EXWe+KxS9BXJuO2DHMq1/mvZqaAyY5jYzaG2G20WF38QgpFSpF4sF2EEgQotOkx6dJxzKrTqkNVp+G55jp2BUWBQ9LpYR/wBRRimpSkgSrqosVN/QRvLMRfpt0jFDlJMF4pWppQZVJYtG4j22Y9mP0GM1RyTSBa4B3w64vlCHCsbMitC/7oNu4JPsRib5ALUU82koo3M9PXDcqZGb2abhucpsqAB9UXVB2sZMGYPt9cMmS5YoEubed4idJN9Py7Hr5T1y+Wz6Zckkv+VVXcmSYknlFzfDX+NZ2SSFphEB2Opn5yqgAapBA6LvCmDCzhexeQ7p1/yxvAH3u3e4a1tjtsKK5tBJhWvaw2sB7kR6i+1qXzDatI87XifKNiTE+36DHdRBAHlW2/mdtib7AEEf6hvfEON6Y35Da1EiFIK2tfc2keqiBcCL+4xVSqoyOLioeWRaCLlu+147GMdRvxtF2KJTmfzMdR9hfb27YW0mJdW6EwSerCNB9AwMbbT2w9JP7UCKdE1pLVJDIBWX8pho2JQgwb6vTodJuRq9est1WnmqajmViFrJIJ3O09GJHXvi0RZh5ZEG8qGkowv18rL3BEXAxysVYg6hTqbq6kXm8b8wMsdMdTF/+o+K6DNi85umxVmpGk4PNqAubSGYMG1egLE9zgkZpTBB55EEcyj0IUSB/LBi/rgHNV0J0ur6pU6VMLPRqTjSZMyV9bREA9aQszgpuqF6jsxa5EJ4hJA3knp2nCZWmqaAy8UZHJEEaQJBW5sBa6wSB2APYAUZrTTKuVDFQURR8oPUhTJJCkAiwUCSLy0UlaZkjRInupkALHQlikibbdCcKM/k6d0NJSBB2aOxJ0zqEX1RKnsTBk0lXZJbZneJ5xtLAaNfd4VZBnSNYvFjAX/cTfGS4l4oXW5psSZ1lSxkkyVNSbbbAXNtsabizUqU6WNFhvBMGbyGcQVP5tcSB5d8I86EZDzeNBJcGqVIgwAwAIAH5pUXHNfG/EtKijimhHWq1KimaqsJkqWUH3VTB/7cLWwx4rTRSNCNTkbFgwItdTcxv1PQg4X40IxT7NN4uO68ChsTD4hxLWwoYIy2ufw5nuov333GBKb4u/iDETbthGmUi0EU0UHm/Eb8qksfUkix9pwZQzzBgDptskKFsD5gNRgRNz++FlJWqcqmwueigd2/vgmlUWlDTYGRIs5FxAkFgCBNwuwkzOCXi3X4HVSuacUw0tJ1vPWOZQbxAmW6c0bHBmSroVBbUROlQAe33J80+4EyDjNUsySusgkGwHzVCTyrb5e8b7euDBmSrkTIphpMgHWILGAet6Y9PeRzQ1KjVV+KsxCrawACm4APMQdlWxM/zdcVmoBfUNOogx5bwREx4jEmRMDm/KwOEPEM43iU03lRZTZtQv5Ttb0t74Mo5khwohm5ldrBKSpBKiNiCRJG0wJN8DiKtD+dYYEaVIEqd7EGW9OmkD0GKBmgpKqeeDpMeVROupAsCBML3HuSAeIALrYyCB4UWmxAPpMxp+Wd5bUZZKqFoNWYamqAkzcwIAG0wzAew04k4pDOVrZ3g9TXm7yEpLra+0RF+4ET6qcT4TW8Si8QWDUrAT53CMCPYv8ApvgHgRK5XNV3I5xpmNxB1GPUsDi34OqmpTzKdTShe897erg/TDcdEuY1zlMwr7lFbpOqEVmBA3DCe0R64X5bPLWLU2Lbh6bjzX5gLHpJt6WuBgijnD4dK4BKNfpywoJ9gQf9uM0z/iEgFQpNp2MmB9DI+mBGNodDXiWdenVPiebTMrs1zpYWj8rT/Ko6HAORzwQyZsQYG8gEAj1Ez9PXAtXPM4Ci5VTDHtfUB6b4oyDoaqB2CqWGpiCQB1sL4tLHxVsZTSCzmmq1y56gmxgAAGAI6AAAegw5rZkMylSLWu56Bu3t+h7YTcUemmYY0W1oyWKBrEg2uAbY9lKtRVappzEdwg6yBv7/ALYCSlUjJklt0X8eCl1VrDVfraJ2kSf02mwOC8lxLQrVXW6iUWJ0gzJPQ1HgAmLACwGlSRwpTnK/LTaykcy7ta1mEDe+E/xLwgZfMCnUfSicwpgzbfUbmXY9Dc7TAx3K3TQ8aaNJkNSIzu2qtUI1X6kWUTtAsAe4B8wIspZgl2VSG8MgsQd6p5ojsreCoBNr+mMnmfiZRGgyF2X829iT+ZzLHqEB9MW8H4gKZy9OQWJNaqd9TmCg238jH39DgPHYUzd5JD49e4u1Ie0NCj20hYwoyOZV6BECQEtIuVK0jt+Zig/faQfw1wK2YOoETSZYi/hqoY//AE/frjE5biOkESQ2l1EbhgyMtuo5FI6fbCQjdnK2aPK1TWSqhJV0ZwAtmdSNXKF2LFajrN5RPWUfEeJhqao5IJDXmGDC+oRYCTMkrAO3l0iZB6q1vEokqS4dCQSJVoCi2wQkEdu2J/G2UWnWamgJBJbR8qkhI1dwCqgDtO8wdsMH28gqSTo43HFpR4Q1uA2l2PNfm3FwIloB3k7lsOclmGoKDXJfNvdVsAsmwMGF3G1xJggmcZj4fo6XOn8StFn8q0x6HYN0A6b+g9kaxUVazS7HY3i12YGb6VDQe+mbtaOTA3uv8g7Zsquf/BqS0imVUQOoJViRFhrO1h5R71ZnOqQEPLqQsjC+k7PHZobXBt0xl6mbP8EE5/xFZgxNyVdYJHsH6RJBub4i2dVqNMG7MYtGmCr6gWP5oqqI6AYzfQtV7HRSOcV4zUpxRqE6hqUl+YGNMOLTpZYmxuGJDHZTmEpBC+ko621UgAYYEKWSdBQ+XVThSGFgeXHs3mjVD06zS9OQj/MUC72HQBZG7KT1TCihmyoAsYMrPQHzqe6N1X+5nXFUhJz9GUBzpieWZjpPeMQxZUgkkCBJgTsOgnEMNZkY4jHDgh6OIeDifJFqIK2Jo977dpjHvCx3w8daCXVc2WGmNKD5RtPc9z6nb7zKkgPPUPKtgOrdlHYf53IoWliYPl6henT1n3gT6DAH57tjJKxVpY8yqWIHy9AB0mSoHsfz25kvJteowUR0WQDHoZI/2nC2q9u5Y6mP7D9z9R2wQH0ki/Isf7jIP2Z2P06dOLfVsYcYqnxE/mXUb3gu/Xpy9evptjvjGXpmAG0sABEPpDjb5bke5nfAfETzqvQU02vMr4n7sbdPpjledX0Vj2OpVY7Hse8+2wKaDyDnzBrVAumVsFUbgmDYxuTM79YBgQz4tndTeGhPKZZpsSvQERaZiLwKfbCNWIYFW0zcnrqi5B79R2LDB60NNNe7bT6bT0gAD9O2JZaVDQVi+rnCB4Q1BCGkarAlhuLTAVhExcbRhv8ACedSjW1MbEaQDEXIHtaSbeuFS8DqGoDFtBIF5jSTtNhM+m+C8nl/LpEtAuBItDCO9xv++HhKM0I4yT2h9X/DSgDACvVQ+x0qQbdv3xns4pEFjAMmOpuZjuZmWOH3G6gpU1ZiGJqu28iSFP1P6Xxic/mzVYkk4fBSWzpypUW183Nhyjsv9TjmXp64m9jb74D2wx4Xuv1//rDZJ2QsOyuWWTy//HPXsOx9e+HaKvg6NA/MfN0BjdvU4VUY0z/IB07oOo/pgnL1FsDF1A+X8kflnE5tcGDi7slwysMvLhVBIJBjYgmPM0duo9+y74hzU5h6hHSLGOkH0m5wbxIBRTC932+h6L64S8bbUzwP77jBW69hYN3YlpDWbAA9ewFo/rv0wVSzDMS95AAB7C83ncyd/wDwbBkiBHXr7np7ASPqcQTKkW6GPa1/8+uNLaWhkn2bDWRknYEyaSiZufxgDHUWb9TjNZakWOlfNPrvjQUI/wDbqoBnTBn/APLQH7HC3hTMg1r5pt/fGbFUbv3LehvuAZWhTzFPKkeI6+Ziz6QwPOApbSLAGw3/AEy/xFRGYzNV0bRSVjLkWEkgEwN7kd4nucaBqtRs0cxTgrUVyJEgBiLjrPPbtGPnvEOIVKpNOyICZC7E7FjNyT/xj0MPkYnFpkZYZp37k8xnKmn+GotCm7NEGD1b6Gw6DuWsFxqtYoo5VApiBubNUM9bhFG9vfB9LLEEFF23J8zHcsfWcFLw0ErINiPbvH1xnzZ05dlYY3xYCznxjTmRRy6pM9CUBIE/mqgW3AnvhXTqlUO/K8pIMa5pugjvCvfs59sX5lyjOR87gkxsASYFrbj7YW51jrYXjUTHrtf1xFEpzp6CeJVedaiHeQGvunJee66CQZ8+FoxItYD3P3j+2I4JKTt2exEjEsewLFoto5gtUVtWwEk2Hr/nfGmWmCJuJ74xvhkbHDnhnGSISp/3f4MTyxb3EpjmumOBQxNcmTgHhvEwzvq8hMgk2A2FpxHP56W/DcxAmMRandF041Yd/C98STIE7YV8Q4uvgmnu15JBkg7403w1WWpSXSSxCibH/P8AOuFm5wjyHgoSlxEtfLGmCxEBb/QXxVToFvrfD74ozS08vUDQHZSqi0yfScA8LcRlFa2tWn1N9I3/ALXB9MGORuHIEsaUuNlFdSzEn/LYsqU7C2wj3uTP6/ph9WySSRKyoBInYHae2B6uS7YRZkyn0qF1FPQbdvrhipmGJg6gB6CNhtcWO4nvfFS09OL2qAAE7b2xRvmr9gXxTHtTjWVFMrorazT0aop35SoBIvF5tG2ElDNKq6FQxcLMSQNi0bf6f33xxeJA+VSRsYA39bYOzdPUiteCxBEQNl/vhoY3FNdWJjyNz2KPiRvEoUwpltUsAZP/AEqY/cEYSUcvIgqwPRgD9iO2PoKBAqgqJiD9sBZoKI5RuvTviWPyXj+3iCaTZi2yzBYKme+LMlKsoIjf+uNRXKFYKr6dOvTCbMZJg6solTsR3vbex9MaYv6m0iGSUYq2SoElBHaP1XscE5Wg2pdrAdT2jviNKgUpAkjqP1X0wx4Rl5dVsLGTawGok7dr46ap8V6iQ8rHJUmCcWUgITvzAfYSbnFCZXlaqRJNkXqT+b2H7xh5xLJ+IUjoSB2CgSWNtgATHXAiqrVxVI00xYKYlhH6k7n3tbbfiwpRT/vyCORXQoy2Rq6WPhm25I9cQpUS9gNrHGwr1FKKUEU2nTfqNwfUf1wsKCmRoABBuu0yZP8AuuSPX3xi8i4Okv2aYSsp4dRC0atNp5gLdLEMf2H2xylkRVXUgIKwLCR7bi98OsvDLIO4thXSVw50k7zYkXG2MjnTpM0NNx0hxluLulJaXgJpSwmfKG1R5vQX3tOMdxmjoccoWZsB16nc3vjUU3YAly0e59cZf4try9MrPzb+4wcU/v8AkyxlI9kqjYYOXi2+M/kqrSL4bvxmlRjWbnsJOHyN3pGqDVbYrzVMknUsHGeztKHOG2c+KGdwdI8OTyxcj33n9MK85mzVaVXT6b/0xSCkuzJlcH0wXHYx7wGW5BH0x3Vyz/z/AJfFLIksll2qvoQS3a39cdrZcqSDuDEfvi7gOVZ6oFMwxtPW9saj4h+EMxltDVB5hbY+t/XEp5VGdNjRjcRxU+CqP8Ccwag1ROm3XYe+PmeYS5HrjYZjieVaiFFdxAXUoBElabSQShuzMBfbmvthTTp5DxKmqtU8PVCkLDaea4JQzcJuFsxscZvHnOKfNSf6Y00n00G/B3wm2bYTKUy2kufKDEx7x0wP8acDXJVzTVw4XqMNcktDw2NPN1PCRhqiRBJApGDTAJuZG56RthDXGVqGqamYcEVG8Mc0skArJFEwTdTaxvBi5hllLI3ul6UzpRSQhq5pmtNvYTjTfCubzNIr4aaqYYMwXzMDMCT0FzHfC3N5HJhPw8wzPKghtQEXLEfg9RAAmxmS1pecFz+Vy1Sk+Xeo/M4dWNwskA+RRzKdhceuLZsnLHSi/wBr+/yDHaldh/xoGqqjCm60heWWGJMgwbwMYWvV6coIFjHub2uTO/ttj6/x34py1eitOtPhr0pwG8tomQL4+OcRgMQBhPAk3Hi1VDZ27si/EKnPzsA8ar76dvttGNF8PfF/hItOrLjV5juqRt3MGMZNv7ziGN88UJqmiEcsou0za1fjRCzfgmL6SGuR0kRa2NJwniFOuB4R1EyYIvYXF8fJow7+GuIfw1YMZMdr/wBcLHBCDTRVZ5S0z6dleJhWgrAJgmBbcTgjNVHYQfzm3+0EH2IE4wvxH8VDxXFADQROogzJAJsTaCSPXFWW+Oq+lEYJCspkC5A18pv/ADb9lAwcuP7XFfofBkhGdyPqesBFJ3EA/a2E1fMqTEfkP74ob4moNlDU1AVpjwu9jcH0P9cZ7KfENOpWiCrHSotvEn6b48uONy3XyaHHG3VmpapT03UbH9xhPT4kEcjwwU67iRJie949fUYHr8apBC2sMurSYA3MWxTma9FSGqPCcpJQBjpJ0yoG8Sf1xswxlF2ZcvjYp9/+jVM7RanKirAJ1KAGZRYk+YEr69Osbl8Mxl6S6zVYVWVfwzTOvS20qbAkdD/Ket8rUq0KSgKzN+JoB03kgm43Fp++CqfFaYUVCZDABSRuT5Yt/kY1Smk+XHZgl/x0G21Jr9jHiGdSgh1U6gapcq8ByJJUdf8AUeggC5BXCL+Oaq6mAPS/Y+v/AJxQ/F6VUbuHqSVVuoXUD0t33xXlM9TpMrmdM6frcXn647JkfDilr2Nvj+Njj3v5Zq+E5oQadTyNYm9j0a/Ud+uC6uWXWKNaA4g0qnysIkAnseh6Yx+b+LKKqp0tzF7CIhbBvSe3/GMrX+LM05Wap0pOhbQATJG07xg45NxqSLznCD0zd/FHFP4BGhYqPKhW+VgZLRN1I/WD1OMxm/jpiDophWI3J6wZP3iPbGe4xxCpmGD1GZh8pYkwIAgE7gADC8iP64ivGx9tE5+VO/t6NflfjTMNpRgrSbzbfa/13ww4rxGm4Q6p3gC56dpI+uMLTWIJmJEwenW+H3AGTxQdPIDsb2nbCZccYrkkJjm+hxTzSKJuSZtH74lQ+HK2dFStTWyCWuLAD/nD7jvxJRatRahSUJRXylQRuSQ3cb4Ut8RlGY0XCLVuyqYFztHQYxc8j3FFpO1TMpmMqymIOLeHEJUUuLT1xr/iDi+UqZemqJpqr5nHzYzHHeL+OKQYKPDQIpVQJA6mNz6nF8eSWSNNUSklHZsfjPjGTr0aS0KYRgOaBE/323x87ziR7Y47mF9j+5xRmXJ62xTDh+npMWc7DuFZ80nV1NwcbjO/GNTNKgqsIUCB16jHzVKnbF9XMMAkGOX+rY7L40cj2dCdH//Z"/>
          <p:cNvSpPr>
            <a:spLocks noChangeAspect="1" noChangeArrowheads="1"/>
          </p:cNvSpPr>
          <p:nvPr/>
        </p:nvSpPr>
        <p:spPr bwMode="auto">
          <a:xfrm>
            <a:off x="155575" y="-1790700"/>
            <a:ext cx="608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colnyshko.ru/images/big/212fa46c6e7bde062964bc8d4b136e58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628800"/>
            <a:ext cx="7992888" cy="4915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9512" y="2996952"/>
            <a:ext cx="8642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Спасибо за внимание!</a:t>
            </a:r>
            <a:endParaRPr lang="ru-RU" sz="2800" b="1" i="1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49289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177281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256490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56376" y="18448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7281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509120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54452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465313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54452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12360" y="436510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628800"/>
            <a:ext cx="8784976" cy="1584176"/>
          </a:xfrm>
        </p:spPr>
        <p:txBody>
          <a:bodyPr/>
          <a:lstStyle/>
          <a:p>
            <a:pPr algn="l"/>
            <a:r>
              <a:rPr lang="ru-RU" sz="2800" b="1" dirty="0" smtClean="0"/>
              <a:t>Цель: </a:t>
            </a:r>
            <a:r>
              <a:rPr lang="ru-RU" sz="2800" dirty="0" smtClean="0"/>
              <a:t>Показать роль моих родственников в Великой Отечественной войне, внесших личный вклад в Победу над врагом.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140968"/>
            <a:ext cx="8712968" cy="345638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Задачи: 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Изучить семейные архивные документы.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Написать реферат или создать презентацию о моих родственниках, внесших личный вклад в Победу над врагом.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632848" cy="3672408"/>
          </a:xfrm>
        </p:spPr>
        <p:txBody>
          <a:bodyPr/>
          <a:lstStyle/>
          <a:p>
            <a:pPr algn="r"/>
            <a:r>
              <a:rPr lang="ru-RU" i="1" dirty="0" smtClean="0"/>
              <a:t> </a:t>
            </a:r>
            <a:r>
              <a:rPr lang="ru-RU" sz="2800" b="1" i="1" dirty="0" smtClean="0"/>
              <a:t>Прошла война, прошла страда,</a:t>
            </a:r>
            <a:br>
              <a:rPr lang="ru-RU" sz="2800" b="1" i="1" dirty="0" smtClean="0"/>
            </a:br>
            <a:r>
              <a:rPr lang="ru-RU" sz="2800" b="1" i="1" dirty="0" smtClean="0"/>
              <a:t>         Но боль взывает к людям: </a:t>
            </a:r>
            <a:br>
              <a:rPr lang="ru-RU" sz="2800" b="1" i="1" dirty="0" smtClean="0"/>
            </a:br>
            <a:r>
              <a:rPr lang="ru-RU" sz="2800" b="1" i="1" dirty="0" smtClean="0"/>
              <a:t>          «Давайте, люди, никогда </a:t>
            </a:r>
            <a:br>
              <a:rPr lang="ru-RU" sz="2800" b="1" i="1" dirty="0" smtClean="0"/>
            </a:br>
            <a:r>
              <a:rPr lang="ru-RU" sz="2800" b="1" i="1" dirty="0" smtClean="0"/>
              <a:t>          Об этом не забудем!»</a:t>
            </a:r>
            <a:r>
              <a:rPr lang="ru-RU" sz="2800" i="1" dirty="0" smtClean="0"/>
              <a:t>                                                                                      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>                                                     </a:t>
            </a:r>
            <a:r>
              <a:rPr lang="ru-RU" sz="2800" i="1" dirty="0" smtClean="0"/>
              <a:t>А.Т.Твардовский</a:t>
            </a:r>
            <a:endParaRPr lang="ru-RU" sz="2800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99695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2514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508518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/>
          <a:lstStyle/>
          <a:p>
            <a:r>
              <a:rPr lang="ru-RU" sz="2800" b="1" i="1" dirty="0" smtClean="0"/>
              <a:t>Начало войны…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068960"/>
            <a:ext cx="8229600" cy="3052936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 началась в 1941 году 22 июня в 4 часа утра.   Фашистская Германия без объявления войны напала на    нашу страну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13285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213285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12360" y="537321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/>
          <a:lstStyle/>
          <a:p>
            <a:r>
              <a:rPr lang="ru-RU" sz="2800" b="1" i="1" dirty="0" smtClean="0"/>
              <a:t>Война…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68960"/>
            <a:ext cx="9144000" cy="3456384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постучалась в каждый дом, принесла беду: матери потеряли своих сыновей, жёны  не дождались мужей, дети остались без отцов. Разрушенные сёла, города, голод и холод – всюду горе и слёзы.</a:t>
            </a:r>
            <a:endParaRPr lang="ru-RU" sz="2800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13285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537321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336" y="206084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1143000"/>
          </a:xfrm>
        </p:spPr>
        <p:txBody>
          <a:bodyPr/>
          <a:lstStyle/>
          <a:p>
            <a:r>
              <a:rPr lang="ru-RU" sz="2800" b="1" i="1" dirty="0" smtClean="0"/>
              <a:t>Война не обошла стороной мою семью...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just">
              <a:buNone/>
            </a:pPr>
            <a:endParaRPr lang="ru-RU" sz="4000" dirty="0" smtClean="0"/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56490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66124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40352" y="551723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27584" y="2492896"/>
            <a:ext cx="7128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Моя  прабабушка – Горбунова (</a:t>
            </a:r>
            <a:r>
              <a:rPr lang="ru-RU" sz="2400" dirty="0" err="1" smtClean="0"/>
              <a:t>Модина</a:t>
            </a:r>
            <a:r>
              <a:rPr lang="ru-RU" sz="2400" dirty="0" smtClean="0"/>
              <a:t>) Клавдия Никифоровна, подобно любому неизвестному воину, внесла неоценимый вклад в дело Великой Победы и в дальнейшее развитие нашей Родины.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</p:spPr>
        <p:txBody>
          <a:bodyPr/>
          <a:lstStyle/>
          <a:p>
            <a:r>
              <a:rPr lang="ru-RU" sz="2800" dirty="0" smtClean="0"/>
              <a:t>Моя прабабушка</a:t>
            </a:r>
            <a:r>
              <a:rPr lang="ru-RU" sz="3200" dirty="0" smtClean="0"/>
              <a:t> </a:t>
            </a:r>
            <a:r>
              <a:rPr lang="ru-RU" sz="2800" b="1" dirty="0" smtClean="0"/>
              <a:t>Горбунова (</a:t>
            </a:r>
            <a:r>
              <a:rPr lang="ru-RU" sz="2800" b="1" dirty="0" err="1" smtClean="0"/>
              <a:t>Модина</a:t>
            </a:r>
            <a:r>
              <a:rPr lang="ru-RU" sz="2800" b="1" dirty="0" smtClean="0"/>
              <a:t>)</a:t>
            </a:r>
            <a:br>
              <a:rPr lang="ru-RU" sz="2800" b="1" dirty="0" smtClean="0"/>
            </a:br>
            <a:r>
              <a:rPr lang="ru-RU" sz="2800" b="1" dirty="0" smtClean="0"/>
              <a:t>Клавдия Никифоровна</a:t>
            </a:r>
            <a:endParaRPr lang="ru-RU" sz="2800" b="1" dirty="0"/>
          </a:p>
        </p:txBody>
      </p:sp>
      <p:pic>
        <p:nvPicPr>
          <p:cNvPr id="4" name="Содержимое 3" descr="0.t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62402" y="3286107"/>
            <a:ext cx="2261726" cy="2519158"/>
          </a:xfrm>
        </p:spPr>
      </p:pic>
      <p:pic>
        <p:nvPicPr>
          <p:cNvPr id="5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6450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5157192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2360" y="5373216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422108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0352" y="278092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4248472"/>
          </a:xfrm>
        </p:spPr>
        <p:txBody>
          <a:bodyPr/>
          <a:lstStyle/>
          <a:p>
            <a:pPr algn="just"/>
            <a:r>
              <a:rPr lang="ru-RU" sz="2800" dirty="0" smtClean="0"/>
              <a:t>Во время Великой Отечественной войны она была тружеником тыла. Прабабушка работала на шарико - подшипниковом заводе в г.Саратове. Вместе с другими тружениками тыла они изготовляли детали к военной технике. За труд в тылу прабабушка имеет награды.</a:t>
            </a:r>
            <a:endParaRPr lang="ru-RU" sz="2800" dirty="0"/>
          </a:p>
        </p:txBody>
      </p:sp>
      <p:pic>
        <p:nvPicPr>
          <p:cNvPr id="3" name="Picture 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5445224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697144" cy="504056"/>
          </a:xfrm>
        </p:spPr>
        <p:txBody>
          <a:bodyPr/>
          <a:lstStyle/>
          <a:p>
            <a:r>
              <a:rPr lang="ru-RU" sz="2800" dirty="0" smtClean="0"/>
              <a:t>Медаль «За героический труд в годы ВОВ»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5" name="Содержимое 4" descr="6.t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276872"/>
            <a:ext cx="5508104" cy="4069829"/>
          </a:xfrm>
        </p:spPr>
      </p:pic>
      <p:pic>
        <p:nvPicPr>
          <p:cNvPr id="6" name="Содержимое 5" descr="IMG_002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5172068" y="2684917"/>
            <a:ext cx="4272476" cy="3312368"/>
          </a:xfrm>
        </p:spPr>
      </p:pic>
      <p:pic>
        <p:nvPicPr>
          <p:cNvPr id="7" name="Picture 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060848"/>
            <a:ext cx="9350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4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Победы_04</Template>
  <TotalTime>627</TotalTime>
  <Words>375</Words>
  <Application>Microsoft Office PowerPoint</Application>
  <PresentationFormat>Экран (4:3)</PresentationFormat>
  <Paragraphs>33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День Победы_04</vt:lpstr>
      <vt:lpstr>«Нет в России семьи такой, где не памятен был свой герой!»</vt:lpstr>
      <vt:lpstr>Цель: Показать роль моих родственников в Великой Отечественной войне, внесших личный вклад в Победу над врагом.</vt:lpstr>
      <vt:lpstr> Прошла война, прошла страда,          Но боль взывает к людям:            «Давайте, люди, никогда            Об этом не забудем!»                                                                                                                                                                     А.Т.Твардовский</vt:lpstr>
      <vt:lpstr>Начало войны…</vt:lpstr>
      <vt:lpstr>Война…</vt:lpstr>
      <vt:lpstr>Война не обошла стороной мою семью...</vt:lpstr>
      <vt:lpstr>Моя прабабушка Горбунова (Модина) Клавдия Никифоровна</vt:lpstr>
      <vt:lpstr>Во время Великой Отечественной войны она была тружеником тыла. Прабабушка работала на шарико - подшипниковом заводе в г.Саратове. Вместе с другими тружениками тыла они изготовляли детали к военной технике. За труд в тылу прабабушка имеет награды.</vt:lpstr>
      <vt:lpstr>Медаль «За героический труд в годы ВОВ» </vt:lpstr>
      <vt:lpstr>Юбилейная медаль «50 лет Победы в ВОВ»</vt:lpstr>
      <vt:lpstr>Юбилейная медаль «60 лет Победы в ВОВ»</vt:lpstr>
      <vt:lpstr>В мирное время прабабушка Клава работала некоторое время на кирпичном заводе. Большую часть своей мирной трудовой жизни она проработала на станции Озинки, на железной дороге в разных должностях. Прабабушка была награждена медалью «Ветеран труда» за многолетний, добросовестный труд.</vt:lpstr>
      <vt:lpstr>Медаль «Ветеран труда»</vt:lpstr>
      <vt:lpstr>К сожалению пообщаться я успела с прабабушкой Клавой совсем немного когда мне было 8 месяцев. Но я знаю и помню про нее, про ее вклад в Великую Победу. </vt:lpstr>
      <vt:lpstr>В настоящее время я посещаю вместе с другими воспитанниками объединений «Дом детского творчества» где мы ежегодно готовим поздравительные открытки ко Дню Победы и поздравляем ветеранов и участников Великой Отечественной войны с Днем Победы и благодарим их за мирное небо над головой!</vt:lpstr>
      <vt:lpstr>      Давно ушла от нас война. Седыми стали ветераны. И сорок пятая весна Доныне лечит ваши раны. Вы отстояли мир в боях С врагом жестоким и коварным. И навсегда в людских сердцах  Ваш подвиг будет легендарным. И сколько вёсен не пройдёт- Одну мы помнить будем свято. Весну, которую народ Великой сделал в сорок пятом.    </vt:lpstr>
      <vt:lpstr>Я очень горжусь своими предками…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 в России семьи такой, где не памятен был свой герой!</dc:title>
  <dc:creator>User</dc:creator>
  <cp:lastModifiedBy>Проф</cp:lastModifiedBy>
  <cp:revision>64</cp:revision>
  <dcterms:created xsi:type="dcterms:W3CDTF">2015-04-02T18:18:20Z</dcterms:created>
  <dcterms:modified xsi:type="dcterms:W3CDTF">2017-08-25T06:49:45Z</dcterms:modified>
</cp:coreProperties>
</file>