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53009" y="840346"/>
            <a:ext cx="4395553" cy="4877874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Плетение 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рябины 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из бисера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</a:b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</a:b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</a:br>
            <a:r>
              <a:rPr lang="ru-RU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ПОШАГОВЫЙ МАСТЕР – КЛАСС</a:t>
            </a:r>
            <a:br>
              <a:rPr lang="ru-RU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</a:br>
            <a:r>
              <a:rPr lang="ru-RU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разработчик: </a:t>
            </a:r>
            <a:br>
              <a:rPr lang="ru-RU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</a:br>
            <a:r>
              <a:rPr lang="ru-RU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педагог дополнительного образования  </a:t>
            </a:r>
            <a:br>
              <a:rPr lang="ru-RU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</a:br>
            <a:r>
              <a:rPr lang="ru-RU" sz="1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МБУ </a:t>
            </a:r>
            <a:r>
              <a:rPr lang="ru-RU" sz="1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ДДиЮ</a:t>
            </a:r>
            <a:r>
              <a:rPr lang="ru-RU" sz="1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 г</a:t>
            </a:r>
            <a:r>
              <a:rPr lang="ru-RU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. Миллерово</a:t>
            </a:r>
            <a:br>
              <a:rPr lang="ru-RU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</a:br>
            <a:r>
              <a:rPr lang="ru-RU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Хильченко Ольга Ивановна </a:t>
            </a:r>
            <a:endParaRPr lang="ru-RU" sz="1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3843868"/>
            <a:ext cx="4995371" cy="15395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https://narodnymi.com/wp-content/uploads/2016/04/Ryab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79" y="429296"/>
            <a:ext cx="6119033" cy="47608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.mycdn.me/image?id=848967394371&amp;t=3&amp;plc=WEB&amp;tkn=*yEEwwjiVAtcFZYE2-BPNbXgdJW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957" y="2719589"/>
            <a:ext cx="2884052" cy="3578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014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01" y="499662"/>
            <a:ext cx="5125792" cy="5494738"/>
          </a:xfrm>
        </p:spPr>
        <p:txBody>
          <a:bodyPr>
            <a:normAutofit/>
          </a:bodyPr>
          <a:lstStyle/>
          <a:p>
            <a:r>
              <a:rPr lang="ru-RU" sz="2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Наше дерево готово.</a:t>
            </a:r>
            <a:br>
              <a:rPr lang="ru-RU" sz="2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Чтобы дерево было похоже на настоящее, нужно загипсовать ему ствол , покрасить его акриловой краской, а затем вскрыть лаком.</a:t>
            </a:r>
            <a:b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1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Если такой возможности нет, то можно взять несколько толстых проволок, сложить их вместе и обернуть тейп-лентой.</a:t>
            </a:r>
            <a:endParaRPr lang="ru-RU" sz="1600" dirty="0"/>
          </a:p>
        </p:txBody>
      </p:sp>
      <p:pic>
        <p:nvPicPr>
          <p:cNvPr id="9218" name="Picture 2" descr="https://i.mycdn.me/image?id=848967394371&amp;t=3&amp;plc=WEB&amp;tkn=*yEEwwjiVAtcFZYE2-BPNbXgdJW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38" y="499661"/>
            <a:ext cx="4428701" cy="54947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81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335628" y="3580328"/>
            <a:ext cx="1596980" cy="10208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1266" name="Picture 2" descr="Картинки по запросу рябина гиф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10" y="1043189"/>
            <a:ext cx="5930585" cy="438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387920" y="1184856"/>
            <a:ext cx="561518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Желаю больших творческих успехов!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369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3825" y="813449"/>
            <a:ext cx="5615189" cy="5180949"/>
          </a:xfrm>
        </p:spPr>
        <p:txBody>
          <a:bodyPr>
            <a:normAutofit/>
          </a:bodyPr>
          <a:lstStyle/>
          <a:p>
            <a:r>
              <a:rPr lang="ru-RU" sz="2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Начинаем плести </a:t>
            </a:r>
            <a:r>
              <a:rPr lang="ru-RU" sz="2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ягоды рябины</a:t>
            </a:r>
            <a: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середину проволоки надеваем бусину и делаем скрутку длиной 1 – 1,5 см. Затем на каждый конец одеваем по одной бисерины , сворачиваем проволоку так, чтобы бусины были примерно на одном уровне, делаем скрутку.</a:t>
            </a:r>
            <a:endParaRPr lang="ru-RU" sz="1600" dirty="0"/>
          </a:p>
        </p:txBody>
      </p:sp>
      <p:pic>
        <p:nvPicPr>
          <p:cNvPr id="1026" name="Picture 2" descr="https://i.mycdn.me/image?id=849010626358&amp;t=3&amp;plc=WEB&amp;tkn=*kRgMU_mLCsdxQhYjbRmJvhs6YD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01" y="813450"/>
            <a:ext cx="3885711" cy="51809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18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3837" y="1003717"/>
            <a:ext cx="4404574" cy="4790940"/>
          </a:xfrm>
        </p:spPr>
        <p:txBody>
          <a:bodyPr>
            <a:normAutofit/>
          </a:bodyPr>
          <a:lstStyle/>
          <a:p>
            <a:r>
              <a:rPr lang="ru-RU" sz="2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Собираем ягоды в гроздья.</a:t>
            </a:r>
            <a: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Собираем вместе по 3 – 4 пучка ягод, скручиваем их, получаются гроздья.</a:t>
            </a:r>
            <a:b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sz="1600" dirty="0"/>
          </a:p>
        </p:txBody>
      </p:sp>
      <p:pic>
        <p:nvPicPr>
          <p:cNvPr id="2050" name="Picture 2" descr="https://i.mycdn.me/image?id=849010632246&amp;t=0&amp;plc=WEB&amp;tkn=*7HMovY4urGHKq6pQSLgrGPr3Eq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10" y="1003717"/>
            <a:ext cx="6200143" cy="46501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47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1403" y="618186"/>
            <a:ext cx="5447763" cy="5376213"/>
          </a:xfrm>
        </p:spPr>
        <p:txBody>
          <a:bodyPr>
            <a:normAutofit/>
          </a:bodyPr>
          <a:lstStyle/>
          <a:p>
            <a:r>
              <a:rPr lang="ru-RU" sz="2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Плетем листья рябины</a:t>
            </a:r>
            <a: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Необходимо сделать несколько видов листьев. Они отличаются друг от друга длиной и количеством петель. </a:t>
            </a:r>
            <a:b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1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 самого короткого листа берем проволоку длиной 20 см  и делаем не ней 7 петель. Для этого набираем на проволоку бисер длиною 3см, складываем бисер в петлю и делаем скрутку в 2 -3 оборота.</a:t>
            </a:r>
            <a:b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 следующего листа берем проволоку длиной 25 см и делаем 9 петель. Далее берем проволоку длиной 30 см и делаем 11 петель. Для самого длинного листа берем проволоку длиной 35 см и делаем 13 петель.</a:t>
            </a:r>
            <a:endParaRPr lang="ru-RU" sz="1600" dirty="0"/>
          </a:p>
        </p:txBody>
      </p:sp>
      <p:pic>
        <p:nvPicPr>
          <p:cNvPr id="3074" name="Picture 2" descr="https://i.mycdn.me/image?id=849010637366&amp;t=3&amp;plc=WEB&amp;tkn=*xYDkXBUiJK3UZyZ2gJKLqhnjv2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65" y="618186"/>
            <a:ext cx="4143778" cy="55250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2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9887" y="624562"/>
            <a:ext cx="5100034" cy="5369838"/>
          </a:xfrm>
        </p:spPr>
        <p:txBody>
          <a:bodyPr>
            <a:normAutofit/>
          </a:bodyPr>
          <a:lstStyle/>
          <a:p>
            <a:r>
              <a:rPr lang="ru-RU" sz="2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Формируем листья</a:t>
            </a:r>
            <a:br>
              <a:rPr lang="ru-RU" sz="2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</a:t>
            </a: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ворачиваем  каждую заготовку для листьев пополам и перекручиваем проволоку</a:t>
            </a:r>
            <a:endParaRPr lang="ru-RU" sz="1600" dirty="0"/>
          </a:p>
        </p:txBody>
      </p:sp>
      <p:pic>
        <p:nvPicPr>
          <p:cNvPr id="4098" name="Picture 2" descr="https://i.mycdn.me/image?id=849010637622&amp;t=3&amp;plc=WEB&amp;tkn=*I2n-oy4hdKIQ9PIS5hvipc8fY7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190" y="624560"/>
            <a:ext cx="4095480" cy="54606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49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8687" y="798490"/>
            <a:ext cx="3760631" cy="5195909"/>
          </a:xfrm>
        </p:spPr>
        <p:txBody>
          <a:bodyPr>
            <a:normAutofit/>
          </a:bodyPr>
          <a:lstStyle/>
          <a:p>
            <a:r>
              <a:rPr lang="ru-RU" sz="2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Количество листьев</a:t>
            </a:r>
            <a:br>
              <a:rPr lang="ru-RU" sz="2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7 петель – 4 листьев</a:t>
            </a:r>
            <a:b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9 петель – 7 листьев</a:t>
            </a:r>
            <a:b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11 петель – 18 листьев</a:t>
            </a:r>
            <a:b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13 петель – 8 листьев</a:t>
            </a:r>
            <a:b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1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Если вы решили сделать дерево большей величины, то количество листьев нужно увеличить</a:t>
            </a:r>
            <a:endParaRPr lang="ru-RU" sz="1600" dirty="0"/>
          </a:p>
        </p:txBody>
      </p:sp>
      <p:pic>
        <p:nvPicPr>
          <p:cNvPr id="5122" name="Picture 2" descr="https://i.mycdn.me/image?id=849010637878&amp;t=0&amp;plc=WEB&amp;tkn=*UaXTWAb9DDLy8vMyvJ6vdGHFic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82" y="798490"/>
            <a:ext cx="6508123" cy="48810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63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0" y="605308"/>
            <a:ext cx="5512158" cy="5389091"/>
          </a:xfrm>
        </p:spPr>
        <p:txBody>
          <a:bodyPr>
            <a:normAutofit/>
          </a:bodyPr>
          <a:lstStyle/>
          <a:p>
            <a:r>
              <a:rPr lang="ru-RU" sz="2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Собираем кисть рябины и листья в маленькие веточки</a:t>
            </a:r>
            <a: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Берем 2 -3 листа и кисть складываем вместе и перекручиваем проволоку.</a:t>
            </a:r>
            <a:endParaRPr lang="ru-RU" sz="1600" dirty="0"/>
          </a:p>
        </p:txBody>
      </p:sp>
      <p:pic>
        <p:nvPicPr>
          <p:cNvPr id="6146" name="Picture 2" descr="https://i.mycdn.me/image?id=849010638134&amp;t=3&amp;plc=WEB&amp;tkn=*oVk4IpPnChgWrL4WGKwIP2NFA6U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714" y="605308"/>
            <a:ext cx="4041819" cy="53890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00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8220" y="489396"/>
            <a:ext cx="5074275" cy="5505003"/>
          </a:xfrm>
        </p:spPr>
        <p:txBody>
          <a:bodyPr>
            <a:normAutofit/>
          </a:bodyPr>
          <a:lstStyle/>
          <a:p>
            <a: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 небольшого деревца потребуется 11 – 13 небольших веток. Чтобы веточки были аккуратнее нужно обернуть их тейп-лентой.</a:t>
            </a:r>
            <a:endParaRPr lang="ru-RU" sz="1600" dirty="0"/>
          </a:p>
        </p:txBody>
      </p:sp>
      <p:pic>
        <p:nvPicPr>
          <p:cNvPr id="7170" name="Picture 2" descr="https://i.mycdn.me/image?id=849010638646&amp;t=3&amp;plc=WEB&amp;tkn=*QXLR3_P-9GIVIZhnrDLfEzxhGYw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00" y="489396"/>
            <a:ext cx="4128751" cy="55050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2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2765" y="721218"/>
            <a:ext cx="5267459" cy="5273182"/>
          </a:xfrm>
        </p:spPr>
        <p:txBody>
          <a:bodyPr>
            <a:normAutofit/>
          </a:bodyPr>
          <a:lstStyle/>
          <a:p>
            <a:r>
              <a:rPr lang="ru-RU" sz="2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Формируем большие ветви из маленьких веток</a:t>
            </a:r>
            <a: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1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1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Берем  маленькие ветви складываем их с небольшим смещением,  так как они растут в природе, перекручиваем между собой и оборачиваем тейп-лентой.</a:t>
            </a:r>
            <a:endParaRPr lang="ru-RU" sz="1600" dirty="0"/>
          </a:p>
        </p:txBody>
      </p:sp>
      <p:pic>
        <p:nvPicPr>
          <p:cNvPr id="8194" name="Picture 2" descr="https://i.mycdn.me/image?id=857621122249&amp;t=3&amp;plc=WEB&amp;tkn=*y4H3uRB8fagTDqGtTIQinF9NZL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47" y="467245"/>
            <a:ext cx="4145365" cy="55271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94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159</TotalTime>
  <Words>43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Comic Sans MS</vt:lpstr>
      <vt:lpstr>Wingdings 3</vt:lpstr>
      <vt:lpstr>Сектор</vt:lpstr>
      <vt:lpstr>Плетение рябины из бисера   ПОШАГОВЫЙ МАСТЕР – КЛАСС разработчик:  педагог дополнительного образования   МБУ ДДиЮ г. Миллерово Хильченко Ольга Ивановна </vt:lpstr>
      <vt:lpstr>Начинаем плести ягоды рябины На середину проволоки надеваем бусину и делаем скрутку длиной 1 – 1,5 см. Затем на каждый конец одеваем по одной бисерины , сворачиваем проволоку так, чтобы бусины были примерно на одном уровне, делаем скрутку.</vt:lpstr>
      <vt:lpstr>Собираем ягоды в гроздья. Собираем вместе по 3 – 4 пучка ягод, скручиваем их, получаются гроздья. </vt:lpstr>
      <vt:lpstr>Плетем листья рябины Необходимо сделать несколько видов листьев. Они отличаются друг от друга длиной и количеством петель.   Для самого короткого листа берем проволоку длиной 20 см  и делаем не ней 7 петель. Для этого набираем на проволоку бисер длиною 3см, складываем бисер в петлю и делаем скрутку в 2 -3 оборота. Для следующего листа берем проволоку длиной 25 см и делаем 9 петель. Далее берем проволоку длиной 30 см и делаем 11 петель. Для самого длинного листа берем проволоку длиной 35 см и делаем 13 петель.</vt:lpstr>
      <vt:lpstr>Формируем листья  Сворачиваем  каждую заготовку для листьев пополам и перекручиваем проволоку</vt:lpstr>
      <vt:lpstr>Количество листьев  по 7 петель – 4 листьев по 9 петель – 7 листьев по 11 петель – 18 листьев по 13 петель – 8 листьев  Если вы решили сделать дерево большей величины, то количество листьев нужно увеличить</vt:lpstr>
      <vt:lpstr>Собираем кисть рябины и листья в маленькие веточки  Берем 2 -3 листа и кисть складываем вместе и перекручиваем проволоку.</vt:lpstr>
      <vt:lpstr>  Для небольшого деревца потребуется 11 – 13 небольших веток. Чтобы веточки были аккуратнее нужно обернуть их тейп-лентой.</vt:lpstr>
      <vt:lpstr>Формируем большие ветви из маленьких веток  Берем  маленькие ветви складываем их с небольшим смещением,  так как они растут в природе, перекручиваем между собой и оборачиваем тейп-лентой.</vt:lpstr>
      <vt:lpstr>Наше дерево готово.  Чтобы дерево было похоже на настоящее, нужно загипсовать ему ствол , покрасить его акриловой краской, а затем вскрыть лаком.   Если такой возможности нет, то можно взять несколько толстых проволок, сложить их вместе и обернуть тейп-лентой.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Хильченко</dc:creator>
  <cp:lastModifiedBy>Ольга Хильченко</cp:lastModifiedBy>
  <cp:revision>12</cp:revision>
  <dcterms:created xsi:type="dcterms:W3CDTF">2017-08-25T17:26:40Z</dcterms:created>
  <dcterms:modified xsi:type="dcterms:W3CDTF">2017-08-25T20:06:08Z</dcterms:modified>
</cp:coreProperties>
</file>