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1D484-3EC7-4DF0-9C7B-D58787F58B72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7DD68-6A91-4B99-9BBC-D0B6FA4E9D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990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DD68-6A91-4B99-9BBC-D0B6FA4E9DE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51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DD68-6A91-4B99-9BBC-D0B6FA4E9DE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08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DC8AF66-4D3E-4232-9D10-663F30C59353}" type="datetimeFigureOut">
              <a:rPr lang="ru-RU" smtClean="0"/>
              <a:t>03.04.2016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9275470-4CCF-4A43-9640-08E909D085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по </a:t>
            </a:r>
            <a:r>
              <a:rPr lang="ru-RU" dirty="0" err="1" smtClean="0"/>
              <a:t>фэмп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Игровая математика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770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этап - основной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Математической викторины между командами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 Ученый и Звездочки явилось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этапом проекта, в котором происходило выявление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лучшей команды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поддерживался соревновательный дух между командами.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lusana.ru/files/5155/573/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48880"/>
            <a:ext cx="2019300" cy="1515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dompolnajachasa.at.ua/_pu/13/518725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18204"/>
            <a:ext cx="2019300" cy="1515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maam.ru/upload/blogs/917eac800f92593f8108300c4bf0ab77.jp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35777"/>
            <a:ext cx="2028190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lottery-priroda.ru/books/pic-www.uchportal.ru/_ld/419/16564995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33114"/>
            <a:ext cx="2130425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cdn-1.vivalascuola.it/o/orig/imparare-la-matematica-online_28707daec9072b7a26101ec53226e87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058" y="3167598"/>
            <a:ext cx="2114550" cy="1409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2209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Конкурс математический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вопросы «МАТЕМАТИЧЕСКОГО КОНКУРСА» осуществляются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 каждым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членом команды, позволяя определить уровень подготовки и знаний каждого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ребёнка. Вопросы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одинаковы для обеих команд. Первая часть конкурса «Разложить числовой ряд».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mtm.at.ua/_ld/1/5922920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4" b="11765"/>
          <a:stretch/>
        </p:blipFill>
        <p:spPr bwMode="auto">
          <a:xfrm>
            <a:off x="179512" y="2157412"/>
            <a:ext cx="4068445" cy="2543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fs00.infourok.ru/images/doc/208/236833/img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64726"/>
            <a:ext cx="3105150" cy="2328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5klass.net/datas/matematika/Zadachi-s-naturalnymi-chislami/0002-002-Naturalnyj-rjad-chisel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869160"/>
            <a:ext cx="2664296" cy="1656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6831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Конкурс «Живая неделька»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Конкурс-игра «ЖИВАЯ НЕДЕЛЬКА» является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-разминкой.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разнообразить викторину, выплеснуть энергию детей в движение, кроме этого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всегда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начеку и вовремя найти свое место в НЕДЕЛЕ, правильно назвать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недели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соответствует цифре имеющейся у ребёнка. Капитан в случае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приходит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помощь.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hippo.narod.ru/images/rech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5652770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mdoy.ru/upload/dou/223/%D0%BA%D0%B0%D1%80%D1%82%D0%B8%D0%BD%D0%BA%D0%B8/%D0%B4%D0%BD%D0%B8%20%D0%BD%D0%B5%D0%B4%D0%B5%D0%BB%D0%B8/1300069881_dni-nedeli-kopiya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33875"/>
            <a:ext cx="1944216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detsad-kitty.ru/uploads/posts/2011-03/1300617621_prevyudninedeli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06258"/>
            <a:ext cx="2394585" cy="373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0123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Путешествие божьей коровки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«ПУТЕШЕСТВИЕ БОЖЬЕЙ КОРОВКИ» развивает ориентацию ребёнка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пространстве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(ПРАВО, ЛЕВО, ВВЕРХ, ВНИЗ), помогает научиться переносить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словарное описание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в действие на листе бумаги. Каждое задание имеет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определённую абстракцию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только правильное выполнение всех заданий позволяет получить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понятный результат.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sakhmenu.ru/wp-content/uploads/2015/09/102668025_large_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46073"/>
            <a:ext cx="2085975" cy="139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profilib.com/reader/45/10/b71045/01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157192"/>
            <a:ext cx="312229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da.mjcc.ru/wp-content/uploads/2013/03/p0003-1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1" y="2564904"/>
            <a:ext cx="2181225" cy="2828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3492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Геометрическая мозаика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«ГЕОМЕТРИЧЕСКАЯ МОЗАИКА» закрепляет понятие ребёнка о форме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 (КВАДРАТЫ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ОВАЛЫ, КРУГИ, ПРЯМОУГОЛЬНИКИ, ТРЕУГОЛЬНИКИ) при этом их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сбивать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толку, что фигуры могут отличаться друг от друга цветом, величиной.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otzyvyotovarah.ru/wp-content/uploads/2012/13/geometrija_mjagkaja_mozaika_assortimen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2" y="2309812"/>
            <a:ext cx="2543175" cy="223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babylessons.com.ua/wp-content/uploads/2009/09/00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99936"/>
            <a:ext cx="1962150" cy="196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cs402.vk.me/u48087038/125633803/x_b19eee2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21089"/>
            <a:ext cx="2808312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6066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Веселые задачки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«ВЕСЁЛЫЕ ЗАДАЧКИ» состоит в быстром ответе команд на задания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стихотворной форме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надо быть очень внимательным, чтобы не пропустить важные слова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заданиях, правильно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понять и только после этого дать ответ.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mypresentation.ru/documents/9af703c7c570768d641f9e63c2755e4c/img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84830"/>
            <a:ext cx="2832100" cy="212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pwpt.ru/uploads/presentation_screenshots/edf4e7c68187c989881a17126e6a9a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18258"/>
            <a:ext cx="3009900" cy="225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fs.nashaucheba.ru/tw_files2/urls_3/1661/d-1660447/img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683" y="4293096"/>
            <a:ext cx="2161732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0975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этап -заключительный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0869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метода постановки проблемы старалась «втянуть» детей в диалог, провоцируя их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высказывание своей точки зрения, её аргументацию, отстаивание своей позиции, задавать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на этапе подготовительной подготовки викторины. Частично аналогичная ситуация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при командном решении заданий. Этот приём позволяет формировать социально-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коммуникативную и информационную компетентность детей, лидерские качества детей,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 подготавливает к обучению в школе, стимулирует общение детей.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проекта закрепили знания геометрического материала, цифр, состава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чисел, решение задач, примеров.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над проектом использовались разнообразные приёмы, такие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разной степени сложности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капитана игрокам своей команды, кто в этом нуждается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моделей и схем, в том числе логических, которые позволяют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анализировать информацию, переводить её в условные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 – «перемещения божьей коровки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«хитрые» вопросы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веселые задачки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выполнение практических действий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в уме плана выполнения действий;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проведенного занятия дети приобрели новые знания о сущности метода проектов, его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реализации, овладели навыками проектной работы, научились выделять цели и задачи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проекта, тем самым составлять план всей работы, разбиваться на группы, внутри группы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делить обязанности (распределять роли), осуществлять работу по предоставлению результата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деятельности.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проведенной работы стало повышение уровня развития математических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и овладение детьми умением ориентироваться в новой, нестандартной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ситуации; продуктивно взаимодействовать с членами команды, решающей общую задачу;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выслушать другого и прийти к общему решению; вести диалог со взрослыми и сверстниками;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965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848652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Кротова Т. В. «Взаимодействие педагогов, родителей и воспитанников. Метод проектов».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«Справочник старшего воспитателя», №4 2007г.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Проектный метод в деятельности дошкольного учреждения: Пособие для руководителей 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работников ДОУ/ авт.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Л. С. Киселева, Т. А. Данилина, Т. 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Лагода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М. Б.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Зуйкова. М., 2003.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В. П.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Бедерханова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«Совместная проектировочная деятельность как средство развития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взрослых». «Развитие личности». №1 2000. С. 24 – 36.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 С. Метод проектов http://www.iteach.ru/met/metodika/a_2wn3.php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Т. С. Комарова «Дети в мире творчества» /кн. для педагогов дошкольных учреждений. М.,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1995г.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Г.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Петерсон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 Е.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Кочемасова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Методические разработки «Раз ступенька, два ступенька»,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Игралочка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Л. С.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Метлина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«Формирование элементарных математических представлений»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З. А. Михайлова. Пособие «Игровые занимательные задачи для дошкольников», 2000г.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А. С. Галанов «Развивающие игры для малышей», Москва «АСТ-ПРЕСС», 2007г.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06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424716"/>
          </a:xfrm>
        </p:spPr>
        <p:txBody>
          <a:bodyPr>
            <a:noAutofit/>
          </a:bodyPr>
          <a:lstStyle/>
          <a:p>
            <a:pPr algn="just"/>
            <a:r>
              <a:rPr lang="ru-RU" sz="1250" dirty="0"/>
              <a:t>Задача дошкольного воспитания состоит прежде всего в создании каждому </a:t>
            </a:r>
            <a:r>
              <a:rPr lang="ru-RU" sz="1250" dirty="0" smtClean="0"/>
              <a:t>дошкольнику условий </a:t>
            </a:r>
            <a:r>
              <a:rPr lang="ru-RU" sz="1250" dirty="0"/>
              <a:t>для наиболее полного раскрытия его возрастных возможностей и </a:t>
            </a:r>
            <a:r>
              <a:rPr lang="ru-RU" sz="1250" dirty="0" smtClean="0"/>
              <a:t>способностей.</a:t>
            </a:r>
          </a:p>
          <a:p>
            <a:pPr algn="just"/>
            <a:r>
              <a:rPr lang="ru-RU" sz="1250" dirty="0" smtClean="0"/>
              <a:t>Обучению </a:t>
            </a:r>
            <a:r>
              <a:rPr lang="ru-RU" sz="1250" dirty="0"/>
              <a:t>дошкольников элементарным математическим представлениям должно отводиться</a:t>
            </a:r>
            <a:br>
              <a:rPr lang="ru-RU" sz="1250" dirty="0"/>
            </a:br>
            <a:r>
              <a:rPr lang="ru-RU" sz="1250" dirty="0"/>
              <a:t>важное место – это вызвано целым рядом причин</a:t>
            </a:r>
            <a:r>
              <a:rPr lang="ru-RU" sz="1250" dirty="0" smtClean="0"/>
              <a:t>:</a:t>
            </a:r>
          </a:p>
          <a:p>
            <a:pPr algn="just">
              <a:buFontTx/>
              <a:buChar char="-"/>
            </a:pPr>
            <a:r>
              <a:rPr lang="ru-RU" sz="1250" dirty="0" smtClean="0"/>
              <a:t>Обилием </a:t>
            </a:r>
            <a:r>
              <a:rPr lang="ru-RU" sz="1250" dirty="0"/>
              <a:t>информации, получаемой </a:t>
            </a:r>
            <a:r>
              <a:rPr lang="ru-RU" sz="1250" dirty="0" smtClean="0"/>
              <a:t>ребёнком;</a:t>
            </a:r>
            <a:endParaRPr lang="ru-RU" sz="1250" dirty="0"/>
          </a:p>
          <a:p>
            <a:pPr algn="just">
              <a:buFontTx/>
              <a:buChar char="-"/>
            </a:pPr>
            <a:r>
              <a:rPr lang="ru-RU" sz="1250" dirty="0" smtClean="0"/>
              <a:t>Желанием </a:t>
            </a:r>
            <a:r>
              <a:rPr lang="ru-RU" sz="1250" dirty="0"/>
              <a:t>сделать процесс обучения более интересным</a:t>
            </a:r>
            <a:r>
              <a:rPr lang="ru-RU" sz="1250" dirty="0" smtClean="0"/>
              <a:t>;</a:t>
            </a:r>
            <a:endParaRPr lang="ru-RU" sz="1250" dirty="0"/>
          </a:p>
          <a:p>
            <a:pPr algn="just">
              <a:buFontTx/>
              <a:buChar char="-"/>
            </a:pPr>
            <a:r>
              <a:rPr lang="ru-RU" sz="1250" dirty="0" smtClean="0"/>
              <a:t> </a:t>
            </a:r>
            <a:r>
              <a:rPr lang="ru-RU" sz="1250" dirty="0"/>
              <a:t>Стремлением родителей в связи с этим, как можно раньше, научить ребёнка узнавать</a:t>
            </a:r>
            <a:br>
              <a:rPr lang="ru-RU" sz="1250" dirty="0"/>
            </a:br>
            <a:r>
              <a:rPr lang="ru-RU" sz="1250" dirty="0"/>
              <a:t>цифры, считать, решать </a:t>
            </a:r>
            <a:r>
              <a:rPr lang="ru-RU" sz="1250" dirty="0" smtClean="0"/>
              <a:t>задачи.</a:t>
            </a:r>
          </a:p>
          <a:p>
            <a:pPr marL="0" indent="0" algn="just"/>
            <a:r>
              <a:rPr lang="ru-RU" sz="1250" u="sng" dirty="0" smtClean="0"/>
              <a:t>Преследуется </a:t>
            </a:r>
            <a:r>
              <a:rPr lang="ru-RU" sz="1250" u="sng" dirty="0"/>
              <a:t>главная цель: </a:t>
            </a:r>
            <a:r>
              <a:rPr lang="ru-RU" sz="1250" dirty="0"/>
              <a:t>вырастить детей людьми, умеющими думать, хорошо</a:t>
            </a:r>
            <a:br>
              <a:rPr lang="ru-RU" sz="1250" dirty="0"/>
            </a:br>
            <a:r>
              <a:rPr lang="ru-RU" sz="1250" dirty="0"/>
              <a:t>ориентироваться во всём, что их окружает, правильно оценивать различные ситуации, с</a:t>
            </a:r>
            <a:br>
              <a:rPr lang="ru-RU" sz="1250" dirty="0"/>
            </a:br>
            <a:r>
              <a:rPr lang="ru-RU" sz="1250" dirty="0"/>
              <a:t>которыми они сталкиваются в жизни, принимать самостоятельные решения.</a:t>
            </a:r>
            <a:br>
              <a:rPr lang="ru-RU" sz="1250" dirty="0"/>
            </a:br>
            <a:r>
              <a:rPr lang="ru-RU" sz="1250" dirty="0"/>
              <a:t>Известно что с самого рождения ребенок является первооткрывателем, исследователем того</a:t>
            </a:r>
            <a:br>
              <a:rPr lang="ru-RU" sz="1250" dirty="0"/>
            </a:br>
            <a:r>
              <a:rPr lang="ru-RU" sz="1250" dirty="0"/>
              <a:t>мира, который его окружает. Для него все впервые: солнце и дождь, страх и радость. </a:t>
            </a:r>
            <a:br>
              <a:rPr lang="ru-RU" sz="1250" dirty="0"/>
            </a:br>
            <a:r>
              <a:rPr lang="ru-RU" sz="1250" dirty="0"/>
              <a:t>Самостоятельно дошкольник еще не может найти ответы на все интересующие его вопросы —</a:t>
            </a:r>
            <a:br>
              <a:rPr lang="ru-RU" sz="1250" dirty="0"/>
            </a:br>
            <a:r>
              <a:rPr lang="ru-RU" sz="1250" dirty="0"/>
              <a:t>ему помогаем мы - педагоги. В нашем дошкольном учреждении, наряду с объяснительно -</a:t>
            </a:r>
            <a:br>
              <a:rPr lang="ru-RU" sz="1250" dirty="0"/>
            </a:br>
            <a:r>
              <a:rPr lang="ru-RU" sz="1250" dirty="0"/>
              <a:t>иллюстративным методом обучения, используются методы проблемного обучения. (Вопросы,</a:t>
            </a:r>
            <a:br>
              <a:rPr lang="ru-RU" sz="1250" dirty="0"/>
            </a:br>
            <a:r>
              <a:rPr lang="ru-RU" sz="1250" dirty="0"/>
              <a:t>развивающие логическое мышление, моделирование проблемных ситуаций,</a:t>
            </a:r>
            <a:br>
              <a:rPr lang="ru-RU" sz="1250" dirty="0"/>
            </a:br>
            <a:r>
              <a:rPr lang="ru-RU" sz="1250" dirty="0"/>
              <a:t>экспериментирование, опытно-исследовательская </a:t>
            </a:r>
            <a:r>
              <a:rPr lang="ru-RU" sz="1250" dirty="0" smtClean="0"/>
              <a:t>деятельность). </a:t>
            </a:r>
            <a:r>
              <a:rPr lang="ru-RU" sz="1250" dirty="0"/>
              <a:t>Однако такой подход</a:t>
            </a:r>
            <a:br>
              <a:rPr lang="ru-RU" sz="1250" dirty="0"/>
            </a:br>
            <a:r>
              <a:rPr lang="ru-RU" sz="1250" dirty="0"/>
              <a:t>носит фрагментарный, эпизодический характер: логические задания практикуются лишь на</a:t>
            </a:r>
            <a:br>
              <a:rPr lang="ru-RU" sz="1250" dirty="0"/>
            </a:br>
            <a:r>
              <a:rPr lang="ru-RU" sz="1250" dirty="0"/>
              <a:t>отдельных </a:t>
            </a:r>
            <a:r>
              <a:rPr lang="ru-RU" sz="1250" dirty="0" err="1" smtClean="0"/>
              <a:t>нод</a:t>
            </a:r>
            <a:r>
              <a:rPr lang="ru-RU" sz="1250" dirty="0" smtClean="0"/>
              <a:t> </a:t>
            </a:r>
            <a:r>
              <a:rPr lang="ru-RU" sz="1250" dirty="0"/>
              <a:t>по </a:t>
            </a:r>
            <a:r>
              <a:rPr lang="ru-RU" sz="1250" dirty="0" smtClean="0"/>
              <a:t>математике. 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820425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Проект «игровая математика»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920660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метода проектов лежит развитие познавательных навыков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самостоятельно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конструировать свои знания, умений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информационном пространстве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развитие критического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раз то, что и требуется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способствует развитию умений, которые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востребованы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будущей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деятельности, но и в социальной жизни человека.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их числу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Умение решать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Умение работать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Умение осуществлять деловую коммуникацию и участвовать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Умение критически относиться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проблемам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Умение ставить цели и определять задачи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743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Познавательно-творческий проект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80700"/>
          </a:xfrm>
        </p:spPr>
        <p:txBody>
          <a:bodyPr>
            <a:norm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детьми применять математические знания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нестандартных ситуациях,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цель, составлять план работы, выполнить её до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длительности – краткосрочный. (1 неделя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типу – познавательно - творческий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интереса к предмету математики, как к «сухой»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науке, формировать умение детей решать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задачи в командах, где развивается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взаимовыручки, сопереживания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ответственности за свою команду и желания дойти до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конца, выполнить все задания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134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064676"/>
          </a:xfrm>
        </p:spPr>
        <p:txBody>
          <a:bodyPr>
            <a:normAutofit fontScale="85000" lnSpcReduction="10000"/>
          </a:bodyPr>
          <a:lstStyle/>
          <a:p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задачи: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Способствовать формированию умения применять математические знания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нестандартных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задачах.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Закрепить навыки количественного и порядкового счёта;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Закрепить знания о временных представлениях (времена года, дни недели);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Закрепить знания детей о свойствах геометрических фигур;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Научиться решать веселые математические задачи и головоломки.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задачи: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мыслительные операции: аналогия, систематизация,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обобщение, наблюдение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планирование;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смекалку, воображение, логическое мышление;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счётные навыки, способность производить действия в уме;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Способствовать формированию расширенного кругозора.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задачи: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Содействовать поддержанию интереса к математике, формированию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трудиться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коллективе;</a:t>
            </a:r>
            <a:b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Доставить детям радость от проведения совместных, командных,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развивающих, интеллектуальных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игр, проводя в жизнь девиз «Учись – играя»;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198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064676"/>
          </a:xfrm>
        </p:spPr>
        <p:txBody>
          <a:bodyPr>
            <a:noAutofit/>
          </a:bodyPr>
          <a:lstStyle/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обеспечение 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шагом внедрения в практику работы проектного метода началось 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литературы. Затем подготовлено методическое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пальчиковые, подвижные игры математического содержания: 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Сложи круг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«Сложи квадрат», «Живые цифры», «Живая неделька», «Волшебные палочки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«Что за чем?», «Весёлая логика», «Геометрические формы»,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Запоминайка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стихов о числах, геометрических фигурах, задачи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стихах.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Подобран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фольклорный материал: загадки, пословицы, скороговорки математического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схема, разработан конспект реализации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родительском уголке размещена информация о проекте: проблема, цели,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воспитывают в детском саду», памятки по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дано задание – разучить с детьми пословицы и поговорки о дружбе, труде,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учёбе, лени.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293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и работы с детьми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52086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Знакомство </a:t>
            </a:r>
            <a:r>
              <a:rPr lang="ru-RU" dirty="0"/>
              <a:t>с литературными произведениями, сочинение сказок, </a:t>
            </a:r>
            <a:r>
              <a:rPr lang="ru-RU" dirty="0" smtClean="0"/>
              <a:t>рассказов.</a:t>
            </a:r>
          </a:p>
          <a:p>
            <a:r>
              <a:rPr lang="ru-RU" dirty="0" smtClean="0"/>
              <a:t>Разучивание </a:t>
            </a:r>
            <a:r>
              <a:rPr lang="ru-RU" dirty="0"/>
              <a:t>физ. минуток, песен, стихов, пословиц, скороговорок </a:t>
            </a:r>
            <a:r>
              <a:rPr lang="ru-RU" dirty="0" smtClean="0"/>
              <a:t>математического содержания.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Дидактические, подвижные </a:t>
            </a:r>
            <a:r>
              <a:rPr lang="ru-RU" dirty="0" smtClean="0"/>
              <a:t>игры.</a:t>
            </a:r>
            <a:endParaRPr lang="ru-RU" dirty="0"/>
          </a:p>
          <a:p>
            <a:r>
              <a:rPr lang="ru-RU" dirty="0" smtClean="0"/>
              <a:t>Наблюдения</a:t>
            </a:r>
            <a:r>
              <a:rPr lang="ru-RU" dirty="0"/>
              <a:t>, исследования во время прогулки, домашние задания, беседы, </a:t>
            </a:r>
            <a:r>
              <a:rPr lang="ru-RU" dirty="0" smtClean="0"/>
              <a:t>игры.</a:t>
            </a:r>
            <a:endParaRPr lang="ru-RU" dirty="0"/>
          </a:p>
          <a:p>
            <a:r>
              <a:rPr lang="ru-RU" dirty="0" smtClean="0"/>
              <a:t>Выкладывание </a:t>
            </a:r>
            <a:r>
              <a:rPr lang="ru-RU" dirty="0"/>
              <a:t>геометрических фигур и цифр из </a:t>
            </a:r>
            <a:r>
              <a:rPr lang="ru-RU" dirty="0" smtClean="0"/>
              <a:t>палочек</a:t>
            </a:r>
            <a:endParaRPr lang="ru-RU" dirty="0"/>
          </a:p>
          <a:p>
            <a:r>
              <a:rPr lang="ru-RU" dirty="0" smtClean="0"/>
              <a:t> Организации </a:t>
            </a:r>
            <a:r>
              <a:rPr lang="ru-RU" dirty="0"/>
              <a:t>предметно-познавательного пространства в группе. С этой целью, </a:t>
            </a:r>
            <a:r>
              <a:rPr lang="ru-RU" dirty="0" smtClean="0"/>
              <a:t>в группе </a:t>
            </a:r>
            <a:r>
              <a:rPr lang="ru-RU" dirty="0"/>
              <a:t>создан математический уголок, в котором размещены и активно </a:t>
            </a:r>
            <a:r>
              <a:rPr lang="ru-RU" dirty="0" smtClean="0"/>
              <a:t>используются: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Дидактические игры;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Настольно-печатные издания;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Книги</a:t>
            </a:r>
            <a:r>
              <a:rPr lang="ru-RU" dirty="0"/>
              <a:t>, журналы</a:t>
            </a:r>
            <a:r>
              <a:rPr lang="ru-RU" dirty="0" smtClean="0"/>
              <a:t>.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В свободном пользовании карандаши, фломастеры, альбомы, раскраски</a:t>
            </a:r>
            <a:br>
              <a:rPr lang="ru-RU" dirty="0"/>
            </a:br>
            <a:r>
              <a:rPr lang="ru-RU" dirty="0"/>
              <a:t>математического </a:t>
            </a:r>
            <a:r>
              <a:rPr lang="ru-RU" dirty="0" smtClean="0"/>
              <a:t>содержания;</a:t>
            </a:r>
            <a:endParaRPr lang="ru-RU" dirty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Изготовлены наглядные пособия: «Числовая лесенка» и «Числовой ряд».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973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Постановка и обсуждение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/>
            </a:r>
            <a:br>
              <a:rPr lang="ru-RU" dirty="0"/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Конечной целью соревнования будет выявление не самого развитого воспитанника,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совместное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(командное) выполнение заданий, с определением лучшей команды,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проявляется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каждого ребёнка к выполнению заданий математического содержания.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022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Способ выполнения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«Математическая викторина», в которой могут участвовать дети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разной подготовкой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показать свои сильные и выявить слабые стороны математической подготовки,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были сформированы 2-е команды. Придумали название командам: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«Кот ученый» и «Звездочки».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команда выбрала капитана, придумывала девиз, эмблему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229200"/>
            <a:ext cx="1470025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http://rodnik-klin.ucoz.com/emblem/eh_zvezdochki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245" y="5280000"/>
            <a:ext cx="1419225" cy="141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lib3.podelise.ru/tw_files2/urls_21/104/d-103721/img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84"/>
          <a:stretch/>
        </p:blipFill>
        <p:spPr bwMode="auto">
          <a:xfrm>
            <a:off x="1675580" y="3540318"/>
            <a:ext cx="2232025" cy="1495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fs00.infourok.ru/images/doc/303/302809/1/img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" t="16880" r="19231"/>
          <a:stretch/>
        </p:blipFill>
        <p:spPr bwMode="auto">
          <a:xfrm>
            <a:off x="5004048" y="2885633"/>
            <a:ext cx="2752725" cy="21501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3044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153</TotalTime>
  <Words>658</Words>
  <Application>Microsoft Office PowerPoint</Application>
  <PresentationFormat>Экран (4:3)</PresentationFormat>
  <Paragraphs>84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Проект по фэмп</vt:lpstr>
      <vt:lpstr>Актуальность проекта</vt:lpstr>
      <vt:lpstr>Проект «игровая математика»</vt:lpstr>
      <vt:lpstr>Познавательно-творческий проект</vt:lpstr>
      <vt:lpstr>Задачи проекта</vt:lpstr>
      <vt:lpstr>Подготовительный этап</vt:lpstr>
      <vt:lpstr>Формы и работы с детьми</vt:lpstr>
      <vt:lpstr>Постановка и обсуждение проблемы</vt:lpstr>
      <vt:lpstr>Способ выполнения</vt:lpstr>
      <vt:lpstr>2 этап - основной</vt:lpstr>
      <vt:lpstr>Конкурс математический</vt:lpstr>
      <vt:lpstr>Конкурс «Живая неделька»</vt:lpstr>
      <vt:lpstr>Путешествие божьей коровки</vt:lpstr>
      <vt:lpstr>Геометрическая мозаика</vt:lpstr>
      <vt:lpstr>Веселые задачки</vt:lpstr>
      <vt:lpstr>3 этап -заключительный</vt:lpstr>
      <vt:lpstr>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фэмп</dc:title>
  <dc:creator>пк</dc:creator>
  <cp:lastModifiedBy>пк</cp:lastModifiedBy>
  <cp:revision>12</cp:revision>
  <dcterms:created xsi:type="dcterms:W3CDTF">2016-04-02T17:50:38Z</dcterms:created>
  <dcterms:modified xsi:type="dcterms:W3CDTF">2016-04-03T05:57:40Z</dcterms:modified>
</cp:coreProperties>
</file>