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0" r:id="rId3"/>
    <p:sldId id="261" r:id="rId4"/>
    <p:sldId id="262" r:id="rId5"/>
    <p:sldId id="259" r:id="rId6"/>
    <p:sldId id="272" r:id="rId7"/>
    <p:sldId id="263" r:id="rId8"/>
    <p:sldId id="264" r:id="rId9"/>
    <p:sldId id="265" r:id="rId10"/>
    <p:sldId id="266" r:id="rId11"/>
    <p:sldId id="273" r:id="rId12"/>
    <p:sldId id="27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76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92332-F853-486D-8B3A-24010A9115D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9418A-1B4C-4131-B406-4BD11749C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5247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9418A-1B4C-4131-B406-4BD11749C30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9418A-1B4C-4131-B406-4BD11749C30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E1367-254B-4DBE-B389-8D2868A2C6E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E7577-E2FA-4E8B-986E-D468AB572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Отгадайте загадку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428736"/>
            <a:ext cx="5400600" cy="25820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Он из леса вышел снова,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олень и не корова.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Повстречаться нам пришлось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Познакомьтесь,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это...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                                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1506" name="Picture 2" descr="http://irkipedia.ru/sites/default/files/moose_super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05064"/>
            <a:ext cx="4143404" cy="2638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Старый лось очень сильный. У него огромные ветвистые рога тёмного цвета.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52" y="571480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Посмотрите на лося-самца. Какой он?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52" y="2428868"/>
            <a:ext cx="32861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старый лось, сильный, тёмного цвета, огромные ветвистые </a:t>
            </a:r>
            <a:r>
              <a:rPr lang="ru-RU" sz="3200" dirty="0" smtClean="0">
                <a:solidFill>
                  <a:srgbClr val="002060"/>
                </a:solidFill>
              </a:rPr>
              <a:t>рога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1" name="Picture 4" descr="http://young.rzd.ru/dbmm/images/41/4080/3672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5143536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143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Лосям зимой приходится трудно.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52" y="571480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Как приходится лосям зимой?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52" y="242886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Трудно.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1" name="Picture 4" descr="http://young.rzd.ru/dbmm/images/41/4080/3672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5143536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Они переходят с одного места на другое в поисках пищи.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52" y="571480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Что они делают?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52" y="2428868"/>
            <a:ext cx="32861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Переходят с одного места на другое, поиск пищи.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1" name="Picture 4" descr="http://young.rzd.ru/dbmm/images/41/4080/3672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5143536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143512"/>
            <a:ext cx="8229600" cy="1143000"/>
          </a:xfrm>
        </p:spPr>
        <p:txBody>
          <a:bodyPr>
            <a:normAutofit fontScale="90000"/>
          </a:bodyPr>
          <a:lstStyle/>
          <a:p>
            <a:pPr indent="457200" algn="just"/>
            <a:r>
              <a:rPr lang="ru-RU" dirty="0" smtClean="0">
                <a:solidFill>
                  <a:srgbClr val="7030A0"/>
                </a:solidFill>
              </a:rPr>
              <a:t>Мне </a:t>
            </a:r>
            <a:r>
              <a:rPr lang="ru-RU" dirty="0" smtClean="0">
                <a:solidFill>
                  <a:srgbClr val="7030A0"/>
                </a:solidFill>
              </a:rPr>
              <a:t>картина…. Хоть и вызывает чувство….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557870" y="1928802"/>
            <a:ext cx="3586130" cy="104298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3600" b="1" dirty="0" smtClean="0"/>
              <a:t>Какое общее впечатление от картины?</a:t>
            </a:r>
            <a:endParaRPr lang="ru-RU" sz="3600" b="1" dirty="0"/>
          </a:p>
        </p:txBody>
      </p:sp>
      <p:pic>
        <p:nvPicPr>
          <p:cNvPr id="7" name="Picture 4" descr="http://young.rzd.ru/dbmm/images/41/4080/36720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5143536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857356" y="285728"/>
            <a:ext cx="49292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Заключение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_110i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643050"/>
            <a:ext cx="3016961" cy="3357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Что вы знаете о лосе?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5"/>
            <a:ext cx="5500726" cy="52149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rgbClr val="002060"/>
                </a:solidFill>
              </a:rPr>
              <a:t>Лось - </a:t>
            </a:r>
            <a:r>
              <a:rPr lang="ru-RU" dirty="0" smtClean="0">
                <a:solidFill>
                  <a:srgbClr val="002060"/>
                </a:solidFill>
              </a:rPr>
              <a:t>очень крупное животное. Длина тела самца до 3 м, высота в холке до 2,3 м, </a:t>
            </a:r>
            <a:r>
              <a:rPr lang="ru-RU" dirty="0" smtClean="0">
                <a:solidFill>
                  <a:srgbClr val="002060"/>
                </a:solidFill>
              </a:rPr>
              <a:t>масса </a:t>
            </a:r>
            <a:r>
              <a:rPr lang="ru-RU" dirty="0" smtClean="0">
                <a:solidFill>
                  <a:srgbClr val="002060"/>
                </a:solidFill>
              </a:rPr>
              <a:t>360-600 кг.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Лось- очень сильное животное, его боятся волки и медведи. </a:t>
            </a:r>
            <a:r>
              <a:rPr lang="ru-RU" dirty="0" smtClean="0">
                <a:solidFill>
                  <a:srgbClr val="002060"/>
                </a:solidFill>
              </a:rPr>
              <a:t>Но, </a:t>
            </a:r>
            <a:r>
              <a:rPr lang="ru-RU" dirty="0" smtClean="0">
                <a:solidFill>
                  <a:srgbClr val="002060"/>
                </a:solidFill>
              </a:rPr>
              <a:t>несмотря на свой грозный </a:t>
            </a:r>
            <a:r>
              <a:rPr lang="ru-RU" dirty="0" smtClean="0">
                <a:solidFill>
                  <a:srgbClr val="002060"/>
                </a:solidFill>
              </a:rPr>
              <a:t>вид, - </a:t>
            </a:r>
            <a:r>
              <a:rPr lang="ru-RU" dirty="0" smtClean="0">
                <a:solidFill>
                  <a:srgbClr val="002060"/>
                </a:solidFill>
              </a:rPr>
              <a:t>это травоядное животное, и сам ни на кого лось не нападает.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young.rzd.ru/dbmm/images/41/4080/36720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81863" cy="55719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516456" y="566124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(1889 г.)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части текста – сочинения.</a:t>
            </a:r>
            <a:endParaRPr lang="ru-RU" b="1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Вступление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Основная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часть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часть пишется с …</a:t>
            </a:r>
          </a:p>
          <a:p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86322"/>
            <a:ext cx="8229600" cy="1143000"/>
          </a:xfrm>
        </p:spPr>
        <p:txBody>
          <a:bodyPr>
            <a:noAutofit/>
          </a:bodyPr>
          <a:lstStyle/>
          <a:p>
            <a:pPr indent="457200" algn="just"/>
            <a:r>
              <a:rPr lang="ru-RU" sz="4800" dirty="0" smtClean="0">
                <a:solidFill>
                  <a:srgbClr val="7030A0"/>
                </a:solidFill>
              </a:rPr>
              <a:t>Перед нами картина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А. С. Степанова «Лоси».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13" name="Picture 4" descr="http://young.rzd.ru/dbmm/images/41/4080/367207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5024446" cy="30487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TextBox 13"/>
          <p:cNvSpPr txBox="1"/>
          <p:nvPr/>
        </p:nvSpPr>
        <p:spPr>
          <a:xfrm>
            <a:off x="6000760" y="1785926"/>
            <a:ext cx="2786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Что за картина перед нами?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85918" y="0"/>
            <a:ext cx="5357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Начало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4857744"/>
            <a:ext cx="8229600" cy="200025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На картине </a:t>
            </a:r>
            <a:r>
              <a:rPr lang="ru-RU" dirty="0" smtClean="0">
                <a:solidFill>
                  <a:srgbClr val="7030A0"/>
                </a:solidFill>
              </a:rPr>
              <a:t>изображен хмурый и пасмурный день.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" name="Picture 4" descr="http://young.rzd.ru/dbmm/images/41/4080/36720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5024446" cy="30487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TextBox 16"/>
          <p:cNvSpPr txBox="1"/>
          <p:nvPr/>
        </p:nvSpPr>
        <p:spPr>
          <a:xfrm>
            <a:off x="5857852" y="1556792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Какой день изображён на картине? 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3501008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/>
              <a:t>Хмурый, пасмурный 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331640" y="188640"/>
            <a:ext cx="6429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Основная часть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4857744"/>
            <a:ext cx="8229600" cy="200025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На картине изображена семья лосей, которая вышла из зимнего леса.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" name="Picture 4" descr="http://young.rzd.ru/dbmm/images/41/4080/36720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5024446" cy="30487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TextBox 16"/>
          <p:cNvSpPr txBox="1"/>
          <p:nvPr/>
        </p:nvSpPr>
        <p:spPr>
          <a:xfrm>
            <a:off x="5857852" y="1556792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Что изображено на картине?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3501008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/>
              <a:t>Зимний лес,  семья лосей. 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331640" y="188640"/>
            <a:ext cx="6429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Основная часть</a:t>
            </a:r>
            <a:endParaRPr lang="ru-RU" sz="6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25649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пастбище.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4643446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Маленькие лосята проголодались и принялись есть вкусное и душистое сено.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2" name="Picture 4" descr="http://young.rzd.ru/dbmm/images/41/4080/3672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5143536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5929322" y="214290"/>
            <a:ext cx="2786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Посмотрите на лосят. Какие они?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14976" y="2143116"/>
            <a:ext cx="34290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Проголодались, п</a:t>
            </a:r>
            <a:r>
              <a:rPr lang="ru-RU" sz="3200" dirty="0" smtClean="0">
                <a:solidFill>
                  <a:srgbClr val="002060"/>
                </a:solidFill>
              </a:rPr>
              <a:t>ринялись </a:t>
            </a:r>
            <a:r>
              <a:rPr lang="ru-RU" sz="3200" dirty="0" smtClean="0">
                <a:solidFill>
                  <a:srgbClr val="002060"/>
                </a:solidFill>
              </a:rPr>
              <a:t>есть, лосята, вкусное и душистое сено.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86322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Старый лось и лосиха не едят, они настороженно прислушиваются, нет ли опасности.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715008" y="476672"/>
            <a:ext cx="3428992" cy="1785950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3600" b="1" dirty="0" smtClean="0"/>
              <a:t>Почему взрослые лоси не едят?</a:t>
            </a:r>
            <a:endParaRPr lang="ru-RU" sz="3600" b="1" dirty="0"/>
          </a:p>
        </p:txBody>
      </p:sp>
      <p:pic>
        <p:nvPicPr>
          <p:cNvPr id="9" name="Picture 4" descr="http://young.rzd.ru/dbmm/images/41/4080/36720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5491990" cy="33324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5643570" y="2357430"/>
            <a:ext cx="35004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Лосиха, старый лось, настороженно прислушиваются, нет ли опасности.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302</Words>
  <Application>Microsoft Office PowerPoint</Application>
  <PresentationFormat>Экран (4:3)</PresentationFormat>
  <Paragraphs>45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Отгадайте загадку</vt:lpstr>
      <vt:lpstr>Что вы знаете о лосе?</vt:lpstr>
      <vt:lpstr>Слайд 3</vt:lpstr>
      <vt:lpstr>3 части текста – сочинения.</vt:lpstr>
      <vt:lpstr>Перед нами картина  А. С. Степанова «Лоси».</vt:lpstr>
      <vt:lpstr>На картине изображен хмурый и пасмурный день.</vt:lpstr>
      <vt:lpstr>На картине изображена семья лосей, которая вышла из зимнего леса.</vt:lpstr>
      <vt:lpstr>Маленькие лосята проголодались и принялись есть вкусное и душистое сено.</vt:lpstr>
      <vt:lpstr>Старый лось и лосиха не едят, они настороженно прислушиваются, нет ли опасности.</vt:lpstr>
      <vt:lpstr>Старый лось очень сильный. У него огромные ветвистые рога тёмного цвета.</vt:lpstr>
      <vt:lpstr>Лосям зимой приходится трудно. </vt:lpstr>
      <vt:lpstr>Они переходят с одного места на другое в поисках пищи.</vt:lpstr>
      <vt:lpstr>Мне картина…. Хоть и вызывает чувство….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Сергей</cp:lastModifiedBy>
  <cp:revision>42</cp:revision>
  <dcterms:created xsi:type="dcterms:W3CDTF">2012-12-18T14:05:52Z</dcterms:created>
  <dcterms:modified xsi:type="dcterms:W3CDTF">2017-04-23T14:20:17Z</dcterms:modified>
</cp:coreProperties>
</file>