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57" r:id="rId4"/>
    <p:sldId id="258" r:id="rId5"/>
    <p:sldId id="259" r:id="rId6"/>
    <p:sldId id="260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BAF8A0-8BA1-4C99-AC9E-216E03E0210C}" type="datetimeFigureOut">
              <a:rPr lang="ru-RU" smtClean="0"/>
              <a:pPr/>
              <a:t>31.01.2017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345AA25-0924-45B8-B6AD-C795C892DB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57290" y="500042"/>
            <a:ext cx="642942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Что такое речь?</a:t>
            </a:r>
            <a:endParaRPr lang="ru-RU" sz="4000" dirty="0"/>
          </a:p>
        </p:txBody>
      </p:sp>
      <p:sp>
        <p:nvSpPr>
          <p:cNvPr id="3" name="Овал 2"/>
          <p:cNvSpPr/>
          <p:nvPr/>
        </p:nvSpPr>
        <p:spPr>
          <a:xfrm>
            <a:off x="1357290" y="2500306"/>
            <a:ext cx="642942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Что вы знаете о предложении?</a:t>
            </a: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1571604" y="4572008"/>
            <a:ext cx="642942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Что вы знаете о тексте?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attach/b/0/552/552805_Bild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4643470" cy="3482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i1226.photobucket.com/albums/ee419/MammbaWild/everything/birdswi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9" y="1142984"/>
            <a:ext cx="371477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http://www.gazetaso.ru/upload/public/1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714752"/>
            <a:ext cx="4221193" cy="2835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www.supersadovnik.ru/site_images/00000015/000426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714752"/>
            <a:ext cx="3908805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одзаголовок 9"/>
          <p:cNvSpPr>
            <a:spLocks noGrp="1"/>
          </p:cNvSpPr>
          <p:nvPr>
            <p:ph type="subTitle" idx="4294967295"/>
          </p:nvPr>
        </p:nvSpPr>
        <p:spPr>
          <a:xfrm>
            <a:off x="1428728" y="428604"/>
            <a:ext cx="7358114" cy="92868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Внимательно </a:t>
            </a:r>
            <a:r>
              <a:rPr lang="ru-RU" sz="2800" dirty="0" smtClean="0"/>
              <a:t>р</a:t>
            </a:r>
            <a:r>
              <a:rPr lang="ru-RU" sz="2800" dirty="0" smtClean="0">
                <a:solidFill>
                  <a:schemeClr val="tx1"/>
                </a:solidFill>
              </a:rPr>
              <a:t>ассмотрите картинки.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Что вы видите? Что их объединяет?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0.liveinternet.ru/images/attach/b/0/552/552805_Bild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928670"/>
            <a:ext cx="51435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1142976" y="642918"/>
            <a:ext cx="8715404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8"/>
          <p:cNvSpPr txBox="1">
            <a:spLocks/>
          </p:cNvSpPr>
          <p:nvPr/>
        </p:nvSpPr>
        <p:spPr>
          <a:xfrm>
            <a:off x="2643174" y="428604"/>
            <a:ext cx="5143536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 Приход зимы</a:t>
            </a:r>
            <a:endParaRPr kumimoji="0" lang="ru-RU" sz="16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869160"/>
            <a:ext cx="4938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Какое наступило время года?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4797152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</a:rPr>
              <a:t>З</a:t>
            </a:r>
            <a:r>
              <a:rPr lang="ru-RU" sz="3200" dirty="0" smtClean="0">
                <a:solidFill>
                  <a:srgbClr val="FFFF00"/>
                </a:solidFill>
              </a:rPr>
              <a:t>има </a:t>
            </a:r>
            <a:endParaRPr lang="ru-RU" sz="3200" dirty="0" smtClean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373216"/>
            <a:ext cx="3976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происходит в лесу?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27993" y="5373216"/>
            <a:ext cx="46160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Гуляет вьюга, метут метели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3568" y="5877272"/>
            <a:ext cx="3196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Что укрыл снег?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5877272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</a:rPr>
              <a:t>Деревья, кусты, землю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radleyjackson.com/images/ChickadeesNsn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5"/>
            <a:ext cx="3857625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3275856" y="2636912"/>
            <a:ext cx="4572001" cy="6480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К </a:t>
            </a:r>
            <a:r>
              <a:rPr lang="ru-RU" sz="2800" dirty="0" smtClean="0">
                <a:solidFill>
                  <a:srgbClr val="FFFF00"/>
                </a:solidFill>
              </a:rPr>
              <a:t>людям, в поисках  пищи</a:t>
            </a:r>
          </a:p>
          <a:p>
            <a:pPr algn="just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6" name="Picture 6" descr="http://i1226.photobucket.com/albums/ee419/MammbaWild/everything/birdswin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00438"/>
            <a:ext cx="40004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2411760" y="116632"/>
            <a:ext cx="4357718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Жизнь птиц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зимой</a:t>
            </a:r>
            <a:endParaRPr kumimoji="0" lang="ru-RU" sz="16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1124744"/>
            <a:ext cx="5533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Что испытывают птицы зимой?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1556792"/>
            <a:ext cx="2395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</a:rPr>
              <a:t>Голод и холод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3688" y="2060848"/>
            <a:ext cx="5288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Куда перебираются птицы?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Asus\Desktop\фото 1 класс\гпд\DSC03560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692696"/>
            <a:ext cx="237626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5085184"/>
            <a:ext cx="2880320" cy="50405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</a:rPr>
              <a:t>За </a:t>
            </a:r>
            <a:r>
              <a:rPr lang="ru-RU" sz="2800" dirty="0" smtClean="0">
                <a:solidFill>
                  <a:srgbClr val="FFFF00"/>
                </a:solidFill>
              </a:rPr>
              <a:t>кормом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16389" name="Picture 5" descr="http://www.gazetaso.ru/upload/public/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764705"/>
            <a:ext cx="481410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2627784" y="188640"/>
            <a:ext cx="5143536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3. Друзья птиц</a:t>
            </a:r>
            <a:endParaRPr kumimoji="0" lang="ru-RU" sz="16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005064"/>
            <a:ext cx="4684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Кто пришёл на помощь птицам?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3861048"/>
            <a:ext cx="111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</a:rPr>
              <a:t>Дети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509120"/>
            <a:ext cx="3104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 сделали ребята?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4509120"/>
            <a:ext cx="19233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Кормушки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5013176"/>
            <a:ext cx="3243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За чем следили </a:t>
            </a:r>
            <a:r>
              <a:rPr lang="ru-RU" sz="2400" dirty="0" smtClean="0"/>
              <a:t>дети?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yzarya.ru/forum1/uploads/monthly_10_2011/post-642-1317737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5"/>
            <a:ext cx="342902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supersadovnik.ru/site_images/00000015/000426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836712"/>
            <a:ext cx="506253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076056" y="6093296"/>
            <a:ext cx="1981454" cy="47954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Друзья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Подзаголовок 8"/>
          <p:cNvSpPr txBox="1">
            <a:spLocks/>
          </p:cNvSpPr>
          <p:nvPr/>
        </p:nvSpPr>
        <p:spPr>
          <a:xfrm>
            <a:off x="2195736" y="260648"/>
            <a:ext cx="5786478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4. Благодарные птахи</a:t>
            </a:r>
            <a:endParaRPr kumimoji="0" lang="ru-RU" sz="16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хи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221088"/>
            <a:ext cx="4250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Что произойдёт весной?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35465" y="4293096"/>
            <a:ext cx="2131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Отблагодарят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725144"/>
            <a:ext cx="4682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Как птицы отблагодарят ребят?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725144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Петь песни,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уничтожат </a:t>
            </a:r>
            <a:r>
              <a:rPr lang="ru-RU" sz="2400" dirty="0" smtClean="0">
                <a:solidFill>
                  <a:srgbClr val="FFFF00"/>
                </a:solidFill>
              </a:rPr>
              <a:t>вредных насекомых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6093296"/>
            <a:ext cx="3447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Кто для нас птицы?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8"/>
          <p:cNvSpPr txBox="1">
            <a:spLocks/>
          </p:cNvSpPr>
          <p:nvPr/>
        </p:nvSpPr>
        <p:spPr>
          <a:xfrm>
            <a:off x="4000464" y="428604"/>
            <a:ext cx="5143536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План</a:t>
            </a:r>
            <a:endParaRPr kumimoji="0" lang="ru-RU" sz="16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одзаголовок 8"/>
          <p:cNvSpPr txBox="1">
            <a:spLocks/>
          </p:cNvSpPr>
          <p:nvPr/>
        </p:nvSpPr>
        <p:spPr>
          <a:xfrm>
            <a:off x="571472" y="1285860"/>
            <a:ext cx="5143536" cy="57150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1371600" marR="0" lvl="0" indent="-13716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  Приход зимы</a:t>
            </a:r>
          </a:p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1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Жизнь птиц зимой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71612"/>
            <a:ext cx="4429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3.  Друзья</a:t>
            </a:r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птиц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86058"/>
            <a:ext cx="6357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4.  Благодарные птахи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317</TotalTime>
  <Words>157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«Друзья птиц»</dc:title>
  <dc:creator>Asus</dc:creator>
  <cp:lastModifiedBy>Сергей</cp:lastModifiedBy>
  <cp:revision>36</cp:revision>
  <dcterms:created xsi:type="dcterms:W3CDTF">2012-12-09T15:18:48Z</dcterms:created>
  <dcterms:modified xsi:type="dcterms:W3CDTF">2017-01-31T18:32:08Z</dcterms:modified>
</cp:coreProperties>
</file>