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24"/>
  </p:notes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150600-8E56-4C06-81A9-6F390E2EA112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417FCE-068A-41A8-BD9B-C3463E1B4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DE6583-E69F-4D72-83A8-36E2218F884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0004C-9149-4B88-B697-208CBD7F46F6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426B5-61DC-4669-9052-B1F1FA13C1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164FC6-D601-4BD6-81DB-EB4E0065F369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9D56D-1FD9-424E-97AE-73FC52AEC5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E85D0E-45DF-4C39-AD34-773EEBC78B66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E64A47-9BF7-4BB5-ABC7-BF7AE2BC02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011EA4-E32D-4F7D-83B6-BA25B8B80BB5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312EED-F2E7-4617-A69E-35E9F19414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ABE48F-778F-4C85-BFB1-76B57A8CE017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0EBF6-2F19-4EF4-9E84-7DB60A4AF3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2EA75C-3986-4671-BC9A-F9976BB3C0B8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1628D-F84C-40E6-B0C3-AD6986CB49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8D2ECC-12D6-4563-A7FB-3FA556306DF9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1B1258-C46E-4F56-B45E-CF4B8CF756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303FA7-1DE1-4A33-ADC4-23AB012EB8F9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B3DBF-4A06-4C46-A9C0-E57F8BC427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6531FC-A617-4D3F-B5BA-1BD06D62414F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CA390-1213-4BD8-A2D8-EE4B318CEF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048D38-CED7-4AEC-950A-6304774209AD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9F8C6-5542-4AE4-8B29-F6EBA246A5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EBCE73-D1F0-435B-8097-10717D6FBE36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66B7-422B-4370-8BA6-AD843EF2BD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D8997A-95ED-4ED0-A41E-E1F7C84615EC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3ADE1C-D46C-49BB-A846-AE4EC2D956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notesSlide" Target="../notesSlides/notesSlide1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0" indent="484188" eaLnBrk="1" hangingPunct="1">
              <a:defRPr/>
            </a:pPr>
            <a:endParaRPr lang="ru-RU" smtClean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eaLnBrk="1" hangingPunct="1">
              <a:spcBef>
                <a:spcPct val="0"/>
              </a:spcBef>
              <a:buFont typeface="Arial" charset="0"/>
              <a:buNone/>
            </a:pPr>
            <a:endParaRPr lang="ru-RU" smtClean="0">
              <a:ln>
                <a:noFill/>
              </a:ln>
              <a:solidFill>
                <a:srgbClr val="FFFFFF"/>
              </a:solidFill>
            </a:endParaRPr>
          </a:p>
        </p:txBody>
      </p:sp>
      <p:pic>
        <p:nvPicPr>
          <p:cNvPr id="7172" name="Picture 2" descr="C:\Documents and Settings\УЧИТЕЛЬ\Рабочий стол\Своя игра\Своя игр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Задачи - шутки</a:t>
            </a:r>
            <a:b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467544" y="908720"/>
            <a:ext cx="82153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+mj-lt"/>
              </a:rPr>
              <a:t>30 </a:t>
            </a:r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очков</a:t>
            </a:r>
            <a:endParaRPr lang="ru-RU" sz="4400" dirty="0"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484785"/>
            <a:ext cx="64807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Восемь маленьких зайчат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На лужайке в ряд сидят.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Прискакали к ним три брата.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Им зайчата очень рады.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Прибежал ещё один.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Сосчитать мы всех хотим.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Сколько же всего зайчат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На лужайке в ряд сидят?</a:t>
            </a:r>
            <a:endParaRPr lang="ru-RU" sz="36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2160" y="4869160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+mj-lt"/>
              </a:rPr>
              <a:t>12</a:t>
            </a:r>
            <a:endParaRPr lang="ru-RU" sz="9600" b="1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34820" name="Picture 4" descr="http://s03.radikal.ru/i176/1008/f1/b2d2f78bd65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124744"/>
            <a:ext cx="3937620" cy="3937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a typeface="Calibri"/>
                <a:cs typeface="Times New Roman"/>
              </a:rPr>
              <a:t>Задачи - шутки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683568" y="836712"/>
            <a:ext cx="80724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+mj-lt"/>
              </a:rPr>
              <a:t>4</a:t>
            </a:r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0 очков</a:t>
            </a:r>
            <a:endParaRPr lang="ru-RU" sz="4400" dirty="0"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484784"/>
            <a:ext cx="69127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latin typeface="+mj-lt"/>
              </a:rPr>
              <a:t>11 игроков из футбольной команды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+mj-lt"/>
              </a:rPr>
              <a:t>Играли очень ответственный матч.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+mj-lt"/>
              </a:rPr>
              <a:t>В игре этой было достаточно много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+mj-lt"/>
              </a:rPr>
              <a:t>Голов, атак и передач.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+mj-lt"/>
              </a:rPr>
              <a:t>6 игроков получили травмы,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+mj-lt"/>
              </a:rPr>
              <a:t>Не могут играть и лежат на траве.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+mj-lt"/>
              </a:rPr>
              <a:t>Сколько футболистов осталось в игре?</a:t>
            </a:r>
            <a:endParaRPr lang="ru-RU" sz="28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3794" name="Picture 2" descr="https://img-fotki.yandex.ru/get/9742/134091466.130/0_e43d3_d99c8dca_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980728"/>
            <a:ext cx="1800200" cy="35530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0" y="4725144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+mj-lt"/>
              </a:rPr>
              <a:t>5</a:t>
            </a:r>
            <a:endParaRPr lang="ru-RU" sz="9600" b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Задачи - шутки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323528" y="980728"/>
            <a:ext cx="85725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+mj-lt"/>
              </a:rPr>
              <a:t>5</a:t>
            </a:r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0 очков</a:t>
            </a:r>
            <a:endParaRPr lang="ru-RU" sz="4400" dirty="0"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16016" y="5157192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+mj-lt"/>
              </a:rPr>
              <a:t>18</a:t>
            </a:r>
            <a:endParaRPr lang="ru-RU" sz="96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628800"/>
            <a:ext cx="55263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Мы утят своих считали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И, конечно же, устали: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Восемь плавают в пруду,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Трое спрятались в саду,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Двое под кустом сидят,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Пятеро в траве галдят.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Помогите нам, ребята!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Сосчитайте всех утят!</a:t>
            </a:r>
            <a:endParaRPr lang="ru-RU" sz="3200" b="1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2770" name="Picture 2" descr="http://img0.liveinternet.ru/images/attach/c/11/115/876/115876042_1__17_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1556792"/>
            <a:ext cx="4139952" cy="432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Задачи на смекалку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467544" y="908720"/>
            <a:ext cx="82867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+mj-lt"/>
              </a:rPr>
              <a:t>10 </a:t>
            </a:r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очков</a:t>
            </a:r>
            <a:endParaRPr lang="ru-RU" sz="4400" dirty="0"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060848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На столе лежит яблоко. Его разделили на 4 части. Сколько яблок лежит на столе?</a:t>
            </a:r>
            <a:endParaRPr lang="ru-RU" sz="40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4149080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+mj-lt"/>
              </a:rPr>
              <a:t>1</a:t>
            </a:r>
            <a:endParaRPr lang="ru-RU" sz="9600" b="1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31748" name="Picture 4" descr="http://clipartmania.ru/uploads/gallery/main/275/apple-multicolored-7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3717032"/>
            <a:ext cx="545260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Задачи на смекалку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395536" y="980728"/>
            <a:ext cx="84296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очков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988840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  <a:latin typeface="+mj-lt"/>
              </a:rPr>
              <a:t>Что легче: 1 кг ваты или 1 кг кирпичей?</a:t>
            </a:r>
            <a:endParaRPr lang="ru-RU" sz="4800" b="1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722" name="Picture 2" descr="http://pngimg.com/upload/brick_PNG333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429000"/>
            <a:ext cx="4509119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75656" y="4149080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+mj-lt"/>
              </a:rPr>
              <a:t>Их масса одинакова</a:t>
            </a:r>
            <a:endParaRPr lang="ru-RU" sz="3600" b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Задачи на смекалку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395536" y="908720"/>
            <a:ext cx="82867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+mj-lt"/>
              </a:rPr>
              <a:t>30 </a:t>
            </a:r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очков</a:t>
            </a:r>
            <a:endParaRPr lang="ru-RU" dirty="0"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1844824"/>
            <a:ext cx="65344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На столе стояли четыре стакана с водой. Миша выпил один стакан воды и поставил стакан на место. Сколько теперь стаканов стоит на столе?</a:t>
            </a:r>
            <a:endParaRPr lang="ru-RU" sz="32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4725144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+mj-lt"/>
              </a:rPr>
              <a:t>4</a:t>
            </a:r>
            <a:endParaRPr lang="ru-RU" sz="9600" b="1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29698" name="Picture 2" descr="http://dutsadok.com.ua/clipart/ljudi/1b898a395b6f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684584" y="908720"/>
            <a:ext cx="4032448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Задачи на смекалку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395536" y="980728"/>
            <a:ext cx="82867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 очков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556792"/>
            <a:ext cx="55446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В Москву шла Марья, навстречу она встретила 3-х мужиков, у каждого мужика по 3 мешка, в каждом мешке по 2 кота. Сколько существ направлялось в Москву?</a:t>
            </a:r>
            <a:endParaRPr lang="ru-RU" sz="3200" b="1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8674" name="Picture 2" descr="http://isobilievokrug.ru/denvlub8/images/50c7eadc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08133" y="1124744"/>
            <a:ext cx="3935867" cy="52565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419872" y="5157192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+mj-lt"/>
              </a:rPr>
              <a:t>1</a:t>
            </a:r>
            <a:endParaRPr lang="ru-RU" sz="9600" b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Задачи на смекалку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179512" y="980728"/>
            <a:ext cx="83582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 очков</a:t>
            </a:r>
            <a:endParaRPr lang="ru-RU" sz="4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2800" dirty="0">
              <a:latin typeface="Century Gothic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56792"/>
            <a:ext cx="646246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+mj-lt"/>
              </a:rPr>
              <a:t> </a:t>
            </a:r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Два ребёнка играли в шашки 2 часа. Сколько часов играл каждый ребёнок? </a:t>
            </a:r>
            <a:endParaRPr lang="ru-RU" sz="4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941168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+mj-lt"/>
              </a:rPr>
              <a:t>2 часа</a:t>
            </a:r>
            <a:endParaRPr lang="ru-RU" sz="7200" b="1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27650" name="Picture 2" descr="http://play4games.ru/wp-content/uploads/igrat-v-shashki-dlja-detej_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3501008"/>
            <a:ext cx="5200428" cy="3573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Секрет</a:t>
            </a:r>
            <a:b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251520" y="908720"/>
            <a:ext cx="878687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+mj-lt"/>
              </a:rPr>
              <a:t>10 </a:t>
            </a:r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очков</a:t>
            </a:r>
            <a:endParaRPr lang="ru-RU" dirty="0"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26" name="Picture 2" descr="Alt tex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3789040"/>
            <a:ext cx="6375342" cy="15841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1844824"/>
            <a:ext cx="85689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Чем бабушка любит угощать своего внучка Мишу?</a:t>
            </a:r>
            <a:endParaRPr lang="ru-RU" sz="44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5445224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+mj-lt"/>
              </a:rPr>
              <a:t>Оладушки</a:t>
            </a:r>
            <a:endParaRPr lang="ru-RU" sz="7200" b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Секрет</a:t>
            </a:r>
            <a:b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395536" y="908720"/>
            <a:ext cx="828678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20 очков</a:t>
            </a:r>
            <a:endParaRPr lang="ru-RU" sz="4400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dirty="0">
              <a:latin typeface="Century Gothic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2" name="Picture 2" descr="https://fs00.infourok.ru/images/doc/265/270742/hello_html_m580a64e4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2636912"/>
            <a:ext cx="6624736" cy="27691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71800" y="1628800"/>
            <a:ext cx="40476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  <a:latin typeface="+mj-lt"/>
              </a:rPr>
              <a:t>Реши ребус</a:t>
            </a:r>
            <a:endParaRPr lang="ru-RU" sz="60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5445224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+mj-lt"/>
              </a:rPr>
              <a:t>Стоянка</a:t>
            </a:r>
            <a:endParaRPr lang="ru-RU" sz="7200" b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07504" y="404664"/>
          <a:ext cx="8858312" cy="5633760"/>
        </p:xfrm>
        <a:graphic>
          <a:graphicData uri="http://schemas.openxmlformats.org/drawingml/2006/table">
            <a:tbl>
              <a:tblPr/>
              <a:tblGrid>
                <a:gridCol w="3174957"/>
                <a:gridCol w="1135819"/>
                <a:gridCol w="1136884"/>
                <a:gridCol w="1136884"/>
                <a:gridCol w="1136884"/>
                <a:gridCol w="1136884"/>
              </a:tblGrid>
              <a:tr h="1047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Загадки </a:t>
                      </a:r>
                      <a:endParaRPr lang="ru-RU" sz="4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3" action="ppaction://hlinksldjump"/>
                        </a:rPr>
                        <a:t>10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4" action="ppaction://hlinksldjump"/>
                        </a:rPr>
                        <a:t>20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5" action="ppaction://hlinksldjump"/>
                        </a:rPr>
                        <a:t>30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6" action="ppaction://hlinksldjump"/>
                        </a:rPr>
                        <a:t>40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7" action="ppaction://hlinksldjump"/>
                        </a:rPr>
                        <a:t>50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Задачи </a:t>
                      </a:r>
                      <a:r>
                        <a:rPr lang="ru-RU" sz="44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- шутки</a:t>
                      </a:r>
                      <a:endParaRPr lang="ru-RU" sz="4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8" action="ppaction://hlinksldjump"/>
                        </a:rPr>
                        <a:t>10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9" action="ppaction://hlinksldjump"/>
                        </a:rPr>
                        <a:t>20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10" action="ppaction://hlinksldjump"/>
                        </a:rPr>
                        <a:t>30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11" action="ppaction://hlinksldjump"/>
                        </a:rPr>
                        <a:t>40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12" action="ppaction://hlinksldjump"/>
                        </a:rPr>
                        <a:t>50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Задачи </a:t>
                      </a:r>
                      <a:r>
                        <a:rPr lang="ru-RU" sz="44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на смекалку</a:t>
                      </a:r>
                      <a:endParaRPr lang="ru-RU" sz="4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13" action="ppaction://hlinksldjump"/>
                        </a:rPr>
                        <a:t>10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14" action="ppaction://hlinksldjump"/>
                        </a:rPr>
                        <a:t>20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15" action="ppaction://hlinksldjump"/>
                        </a:rPr>
                        <a:t>30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16" action="ppaction://hlinksldjump"/>
                        </a:rPr>
                        <a:t>40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17" action="ppaction://hlinksldjump"/>
                        </a:rPr>
                        <a:t>50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Секрет</a:t>
                      </a:r>
                      <a:r>
                        <a:rPr lang="ru-RU" sz="4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4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18" action="ppaction://hlinksldjump"/>
                        </a:rPr>
                        <a:t>10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19" action="ppaction://hlinksldjump"/>
                        </a:rPr>
                        <a:t>20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20" action="ppaction://hlinksldjump"/>
                        </a:rPr>
                        <a:t>30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21" action="ppaction://hlinksldjump"/>
                        </a:rPr>
                        <a:t>40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hlinkClick r:id="rId22" action="ppaction://hlinksldjump"/>
                        </a:rPr>
                        <a:t>50</a:t>
                      </a:r>
                      <a:endParaRPr lang="ru-RU" sz="44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6D9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327" name="WordArt 1"/>
          <p:cNvSpPr>
            <a:spLocks noChangeArrowheads="1" noChangeShapeType="1" noTextEdit="1"/>
          </p:cNvSpPr>
          <p:nvPr/>
        </p:nvSpPr>
        <p:spPr bwMode="auto">
          <a:xfrm>
            <a:off x="2643188" y="214313"/>
            <a:ext cx="39290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25"/>
              </a:avLst>
            </a:prstTxWarp>
          </a:bodyPr>
          <a:lstStyle/>
          <a:p>
            <a:pPr algn="ctr"/>
            <a:endParaRPr lang="ru-RU" sz="3600" i="1" kern="10">
              <a:ln w="9525">
                <a:solidFill>
                  <a:srgbClr val="C6D9F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/>
            </a:endParaRPr>
          </a:p>
        </p:txBody>
      </p:sp>
      <p:sp>
        <p:nvSpPr>
          <p:cNvPr id="4" name="Управляющая кнопка: в конец 3">
            <a:hlinkClick r:id="" action="ppaction://noaction" highlightClick="1"/>
          </p:cNvPr>
          <p:cNvSpPr/>
          <p:nvPr/>
        </p:nvSpPr>
        <p:spPr>
          <a:xfrm>
            <a:off x="8143875" y="6215063"/>
            <a:ext cx="500063" cy="42862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Секрет</a:t>
            </a:r>
            <a:b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323528" y="908720"/>
            <a:ext cx="85010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      30 очков</a:t>
            </a:r>
            <a:endParaRPr lang="ru-RU" sz="4400" b="1" i="1" dirty="0">
              <a:solidFill>
                <a:srgbClr val="92D050"/>
              </a:solidFill>
              <a:latin typeface="+mj-lt"/>
            </a:endParaRPr>
          </a:p>
          <a:p>
            <a:endParaRPr lang="ru-RU" sz="3600" dirty="0">
              <a:latin typeface="Century Gothic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060848"/>
            <a:ext cx="62464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Наш Кузьма-кот непростой,</a:t>
            </a: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У него улов большой!</a:t>
            </a: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На рыбалку он ходил,</a:t>
            </a: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Рыбу для ухи ловил, </a:t>
            </a: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Ему попались на крючок</a:t>
            </a: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Три ерша, лещ, окунек.</a:t>
            </a: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Сколько рыбок в большой банке</a:t>
            </a: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Принесет наш кот с рыбалки?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1556792"/>
            <a:ext cx="5399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+mj-lt"/>
              </a:rPr>
              <a:t>Выбери правильное решение к задаче</a:t>
            </a:r>
            <a:endParaRPr lang="ru-RU" sz="2400" b="1" i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7" name="Скругленный прямоугольник 3">
            <a:hlinkClick r:id="" action="ppaction://macro?name=DA_MN"/>
          </p:cNvPr>
          <p:cNvSpPr>
            <a:spLocks noChangeArrowheads="1"/>
          </p:cNvSpPr>
          <p:nvPr/>
        </p:nvSpPr>
        <p:spPr bwMode="auto">
          <a:xfrm rot="10800000" flipV="1">
            <a:off x="1259632" y="5661248"/>
            <a:ext cx="1655762" cy="574675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  <a:t>3+1+1</a:t>
            </a:r>
          </a:p>
        </p:txBody>
      </p:sp>
      <p:sp>
        <p:nvSpPr>
          <p:cNvPr id="8" name="Скругленный прямоугольник 7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2771800" y="6237312"/>
            <a:ext cx="1728788" cy="490538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  <a:t>3-1+1</a:t>
            </a:r>
          </a:p>
        </p:txBody>
      </p:sp>
      <p:sp>
        <p:nvSpPr>
          <p:cNvPr id="9" name="Скругленный прямоугольник 8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4427984" y="5733256"/>
            <a:ext cx="1727200" cy="5032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Arial" charset="0"/>
                <a:cs typeface="Arial" charset="0"/>
              </a:rPr>
              <a:t>3+1</a:t>
            </a:r>
          </a:p>
        </p:txBody>
      </p:sp>
      <p:pic>
        <p:nvPicPr>
          <p:cNvPr id="24578" name="Picture 2" descr="http://img1.liveinternet.ru/images/attach/c/2/68/217/68217602_1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916832"/>
            <a:ext cx="3908107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Секрет</a:t>
            </a:r>
            <a:b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1331640" y="980728"/>
            <a:ext cx="72866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 очков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" name="Управляющая кнопка: назад 15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4" name="Picture 2" descr="http://velikol.ru/dostc/%D0%98%D0%B3%D1%80%D0%B0%20%D0%BF%D0%BE%20%D0%BC%D0%B0%D1%82%D0%B5%D0%BC%D0%B0%D1%82%D0%B8%D0%BA%D0%B5%20%D0%B4%D0%BB%D1%8F%205%20%D0%BA%D0%BB%D0%B0%D1%81%D1%81%D0%B0%20%C2%AB%D0%BC%D0%B0%D1%82%D0%B5%D0%BC%D0%B0%D1%82%D0%B8%D1%87%D0%B5%D1%81%D0%BA%D0%B8%D0%B9%20%D0%BF%D0%BE%D0%B5%D0%B7%D0%B4%C2%BBc/1268153_html_575eeef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276872"/>
            <a:ext cx="8409347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4437112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+mj-lt"/>
              </a:rPr>
              <a:t>Сложение</a:t>
            </a:r>
            <a:endParaRPr lang="ru-RU" sz="7200" b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Секрет</a:t>
            </a:r>
            <a:r>
              <a:rPr lang="ru-R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6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7" name="TextBox 2"/>
          <p:cNvSpPr txBox="1">
            <a:spLocks noChangeArrowheads="1"/>
          </p:cNvSpPr>
          <p:nvPr/>
        </p:nvSpPr>
        <p:spPr bwMode="auto">
          <a:xfrm>
            <a:off x="395536" y="908720"/>
            <a:ext cx="85010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 очков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4" name="Управляющая кнопка: назад 2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2060848"/>
            <a:ext cx="59046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>Красная Шапочка шла по тропинке.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>Семь пирожков в плетеной корзинке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>Бабушке внучка на праздник несла,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>Но по дороге часть раздала: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>Зайчику, ёжику, мышке и белочке.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>Сколько гостинцев осталось у девочки?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55776" y="1556792"/>
            <a:ext cx="5399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+mj-lt"/>
              </a:rPr>
              <a:t>Выбери правильное решение к задаче</a:t>
            </a:r>
            <a:endParaRPr lang="ru-RU" sz="2400" b="1" i="1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22530" name="Picture 2" descr="http://foneyes.ru/img/picture/Jun/14/d5c1a7091b624a78696645a449cdd897/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32799" y="1961456"/>
            <a:ext cx="3611201" cy="4896544"/>
          </a:xfrm>
          <a:prstGeom prst="rect">
            <a:avLst/>
          </a:prstGeom>
          <a:noFill/>
        </p:spPr>
      </p:pic>
      <p:sp>
        <p:nvSpPr>
          <p:cNvPr id="22" name="Скругленный прямоугольник 21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251520" y="4509120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  <a:t>7-1-1</a:t>
            </a:r>
          </a:p>
        </p:txBody>
      </p:sp>
      <p:sp>
        <p:nvSpPr>
          <p:cNvPr id="25" name="Скругленный прямоугольник 24">
            <a:hlinkClick r:id="" action="ppaction://macro?name=DA_MN"/>
          </p:cNvPr>
          <p:cNvSpPr>
            <a:spLocks noChangeArrowheads="1"/>
          </p:cNvSpPr>
          <p:nvPr/>
        </p:nvSpPr>
        <p:spPr bwMode="auto">
          <a:xfrm rot="10800000" flipV="1">
            <a:off x="2051720" y="5229200"/>
            <a:ext cx="1771650" cy="504825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  <a:t>7- 4</a:t>
            </a:r>
          </a:p>
        </p:txBody>
      </p:sp>
      <p:sp>
        <p:nvSpPr>
          <p:cNvPr id="26" name="Скругленный прямоугольник 3">
            <a:hlinkClick r:id="" action="ppaction://macro?name=DA_MN"/>
          </p:cNvPr>
          <p:cNvSpPr>
            <a:spLocks noChangeArrowheads="1"/>
          </p:cNvSpPr>
          <p:nvPr/>
        </p:nvSpPr>
        <p:spPr bwMode="auto">
          <a:xfrm rot="10800000" flipV="1">
            <a:off x="3203848" y="4437112"/>
            <a:ext cx="2088232" cy="504825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7-1-1-1-1-1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800200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Загадки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755576" y="1196752"/>
            <a:ext cx="82153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  <a:latin typeface="+mj-lt"/>
              </a:rPr>
              <a:t>10 </a:t>
            </a:r>
            <a:r>
              <a:rPr lang="ru-RU" sz="4800" b="1" i="1" dirty="0" smtClean="0">
                <a:solidFill>
                  <a:srgbClr val="FF0000"/>
                </a:solidFill>
                <a:latin typeface="+mj-lt"/>
              </a:rPr>
              <a:t>очков</a:t>
            </a:r>
            <a:endParaRPr lang="ru-RU" sz="2800" dirty="0"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060848"/>
            <a:ext cx="66784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Вот задачка, отгадайте!</a:t>
            </a:r>
            <a:br>
              <a:rPr lang="ru-RU" sz="40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К шестёрке тройку прибавляйте.</a:t>
            </a:r>
            <a:br>
              <a:rPr lang="ru-RU" sz="40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Получается она —</a:t>
            </a:r>
            <a:br>
              <a:rPr lang="ru-RU" sz="40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Кружок и форма завитка.</a:t>
            </a:r>
            <a:r>
              <a:rPr lang="ru-RU" sz="4000" dirty="0" smtClean="0">
                <a:latin typeface="+mj-lt"/>
              </a:rPr>
              <a:t> </a:t>
            </a:r>
            <a:endParaRPr lang="ru-RU" sz="4000" dirty="0">
              <a:latin typeface="+mj-lt"/>
            </a:endParaRPr>
          </a:p>
        </p:txBody>
      </p:sp>
      <p:pic>
        <p:nvPicPr>
          <p:cNvPr id="41986" name="Picture 2" descr="http://img1.liveinternet.ru/images/attach/c/11/115/51/115051149_9x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57955" y="2276872"/>
            <a:ext cx="3186045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57188" y="1500188"/>
            <a:ext cx="8429625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 dirty="0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dirty="0">
              <a:latin typeface="Century Gothic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60648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Загадки</a:t>
            </a:r>
            <a:r>
              <a:rPr lang="ru-R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/>
            </a:r>
            <a:br>
              <a:rPr lang="ru-R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</a:b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1196752"/>
            <a:ext cx="25010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 очков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916832"/>
            <a:ext cx="874846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Что за цапля, каждый знает,</a:t>
            </a:r>
            <a:br>
              <a:rPr lang="ru-RU" sz="4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За шестёркою ступает.</a:t>
            </a:r>
            <a:br>
              <a:rPr lang="ru-RU" sz="4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Да, она известна всем</a:t>
            </a:r>
            <a:br>
              <a:rPr lang="ru-RU" sz="4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Эта цапля — цифра... </a:t>
            </a:r>
            <a:endParaRPr lang="ru-RU" sz="4400" b="1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0962" name="Picture 2" descr="http://img0.liveinternet.ru/images/attach/c/11/115/51/115051120_7x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2996952"/>
            <a:ext cx="2698780" cy="362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Загадки</a:t>
            </a:r>
            <a:b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0" y="980728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30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очков </a:t>
            </a:r>
            <a:endParaRPr lang="ru-RU" sz="44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4400" dirty="0">
              <a:latin typeface="Century Gothic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44824"/>
            <a:ext cx="64087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Букву З я обведу,</a:t>
            </a:r>
            <a:br>
              <a:rPr lang="ru-RU" sz="4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К цифрам в гости приведу.</a:t>
            </a:r>
            <a:br>
              <a:rPr lang="ru-RU" sz="4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Ты внимательней смотри —</a:t>
            </a:r>
            <a:br>
              <a:rPr lang="ru-RU" sz="4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Получилась цифра... </a:t>
            </a:r>
            <a:endParaRPr lang="ru-RU" sz="4400" b="1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9938" name="Picture 2" descr="http://img1.liveinternet.ru/images/attach/c/11/115/51/115051091_3x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1844824"/>
            <a:ext cx="3456384" cy="4664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892480" cy="1143000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Загадки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0" y="90872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 очков</a:t>
            </a:r>
            <a:endParaRPr lang="ru-RU" sz="48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4800" dirty="0">
              <a:latin typeface="Century Gothic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556792"/>
            <a:ext cx="95770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Если эту цифру в школе получить,</a:t>
            </a:r>
            <a:br>
              <a:rPr lang="ru-RU" sz="40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То родители вас дома </a:t>
            </a: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наругают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.</a:t>
            </a:r>
            <a:br>
              <a:rPr lang="ru-RU" sz="40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С лебедем её легко сравнить,</a:t>
            </a:r>
            <a:br>
              <a:rPr lang="ru-RU" sz="40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Про цифру эту все детишки знают? </a:t>
            </a:r>
            <a:endParaRPr lang="ru-RU" sz="4000" b="1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8914" name="Picture 2" descr="http://img1.liveinternet.ru/images/attach/c/11/115/51/115051085_large_2x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3933056"/>
            <a:ext cx="233738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539552" y="692696"/>
            <a:ext cx="84296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+mj-lt"/>
              </a:rPr>
              <a:t>5</a:t>
            </a:r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0 очков</a:t>
            </a:r>
            <a:endParaRPr lang="ru-RU" sz="4400" dirty="0"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-171400"/>
            <a:ext cx="90364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Загадки</a:t>
            </a:r>
            <a:endParaRPr lang="ru-RU" sz="6600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268760"/>
            <a:ext cx="81369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Два кружочка рядом встали —</a:t>
            </a:r>
            <a:br>
              <a:rPr lang="ru-RU" sz="4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Что за дивные очки?</a:t>
            </a:r>
            <a:br>
              <a:rPr lang="ru-RU" sz="4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Поверни хоть вверх ногами,</a:t>
            </a:r>
            <a:br>
              <a:rPr lang="ru-RU" sz="4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+mj-lt"/>
              </a:rPr>
              <a:t>Одинаковы они! </a:t>
            </a:r>
            <a:endParaRPr lang="ru-RU" sz="4400" b="1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7890" name="Picture 2" descr="http://www.deti-tv2011.samomu.net/attachments/Image/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3140968"/>
            <a:ext cx="3012828" cy="40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Задачи - шутки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683568" y="980728"/>
            <a:ext cx="79295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10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очков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72816"/>
            <a:ext cx="69127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Вот задумал ёж друзей</a:t>
            </a:r>
          </a:p>
          <a:p>
            <a:pPr eaLnBrk="1" hangingPunct="1">
              <a:buFontTx/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Пригласить на юбилей.</a:t>
            </a:r>
          </a:p>
          <a:p>
            <a:pPr eaLnBrk="1" hangingPunct="1">
              <a:buFontTx/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Пригласил он двух ежат, </a:t>
            </a:r>
          </a:p>
          <a:p>
            <a:pPr eaLnBrk="1" hangingPunct="1">
              <a:buFontTx/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Трёх зайчат и трёх бельчат. </a:t>
            </a:r>
          </a:p>
          <a:p>
            <a:pPr eaLnBrk="1" hangingPunct="1">
              <a:buFontTx/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Посчитайте, поскорей,</a:t>
            </a:r>
          </a:p>
          <a:p>
            <a:pPr eaLnBrk="1" hangingPunct="1">
              <a:buFontTx/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+mj-lt"/>
              </a:rPr>
              <a:t>Сколько у ежа гостей?</a:t>
            </a:r>
          </a:p>
        </p:txBody>
      </p:sp>
      <p:pic>
        <p:nvPicPr>
          <p:cNvPr id="36866" name="Picture 2" descr="http://s4.pic4you.ru/y2014/10-07/12216/463515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3573016"/>
            <a:ext cx="4656654" cy="349607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99792" y="5157192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+mj-lt"/>
              </a:rPr>
              <a:t>8</a:t>
            </a:r>
            <a:endParaRPr lang="ru-RU" sz="9600" b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Задачи - шутки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395536" y="908720"/>
            <a:ext cx="82867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очков 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ru-RU" sz="4400" dirty="0">
              <a:latin typeface="Century Gothic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143625"/>
            <a:ext cx="428625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556792"/>
            <a:ext cx="72362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Папа –слон слону – сынишке</a:t>
            </a:r>
          </a:p>
          <a:p>
            <a:pPr eaLnBrk="1" hangingPunct="1">
              <a:buFontTx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Подарил четыре книжки.</a:t>
            </a:r>
          </a:p>
          <a:p>
            <a:pPr eaLnBrk="1" hangingPunct="1">
              <a:buFontTx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Их слонёнок прочитал</a:t>
            </a:r>
          </a:p>
          <a:p>
            <a:pPr eaLnBrk="1" hangingPunct="1">
              <a:buFontTx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И друзьям своим раздал.</a:t>
            </a:r>
          </a:p>
          <a:p>
            <a:pPr eaLnBrk="1" hangingPunct="1">
              <a:buFontTx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Книгу дал он бегемоту,</a:t>
            </a:r>
          </a:p>
          <a:p>
            <a:pPr eaLnBrk="1" hangingPunct="1">
              <a:buFontTx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Две морскому кашалоту.</a:t>
            </a:r>
          </a:p>
          <a:p>
            <a:pPr eaLnBrk="1" hangingPunct="1">
              <a:buFontTx/>
              <a:buNone/>
            </a:pPr>
            <a:endParaRPr lang="ru-RU" sz="3200" b="1" i="1" dirty="0" smtClean="0">
              <a:solidFill>
                <a:schemeClr val="bg1"/>
              </a:solidFill>
              <a:latin typeface="+mj-lt"/>
            </a:endParaRPr>
          </a:p>
          <a:p>
            <a:pPr eaLnBrk="1" hangingPunct="1">
              <a:buFontTx/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+mj-lt"/>
              </a:rPr>
              <a:t>Сколько книг осталось у слонёнка?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72200" y="5157192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+mj-lt"/>
              </a:rPr>
              <a:t>1</a:t>
            </a:r>
            <a:endParaRPr lang="ru-RU" sz="9600" b="1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35842" name="Picture 2" descr="http://vkurse.zp.ua/sites/default/files/m/7825683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61898" y="1772816"/>
            <a:ext cx="4382102" cy="345638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527</Words>
  <Application>Microsoft Office PowerPoint</Application>
  <PresentationFormat>Экран (4:3)</PresentationFormat>
  <Paragraphs>150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Загадки </vt:lpstr>
      <vt:lpstr>Слайд 4</vt:lpstr>
      <vt:lpstr>Загадки </vt:lpstr>
      <vt:lpstr>Загадки </vt:lpstr>
      <vt:lpstr> </vt:lpstr>
      <vt:lpstr>Задачи - шутки </vt:lpstr>
      <vt:lpstr>Задачи - шутки </vt:lpstr>
      <vt:lpstr>Задачи - шутки </vt:lpstr>
      <vt:lpstr>Задачи - шутки </vt:lpstr>
      <vt:lpstr>Задачи - шутки </vt:lpstr>
      <vt:lpstr>Задачи на смекалку </vt:lpstr>
      <vt:lpstr>Задачи на смекалку </vt:lpstr>
      <vt:lpstr>Задачи на смекалку </vt:lpstr>
      <vt:lpstr>Задачи на смекалку </vt:lpstr>
      <vt:lpstr>Задачи на смекалку </vt:lpstr>
      <vt:lpstr>Секрет </vt:lpstr>
      <vt:lpstr>Секрет </vt:lpstr>
      <vt:lpstr>Секрет </vt:lpstr>
      <vt:lpstr>Секрет </vt:lpstr>
      <vt:lpstr>Секрет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</dc:creator>
  <cp:lastModifiedBy>Сергей</cp:lastModifiedBy>
  <cp:revision>55</cp:revision>
  <dcterms:created xsi:type="dcterms:W3CDTF">2012-11-30T08:29:18Z</dcterms:created>
  <dcterms:modified xsi:type="dcterms:W3CDTF">2017-08-25T15:15:23Z</dcterms:modified>
</cp:coreProperties>
</file>