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8" r:id="rId4"/>
    <p:sldId id="260" r:id="rId5"/>
    <p:sldId id="283" r:id="rId6"/>
    <p:sldId id="261" r:id="rId7"/>
    <p:sldId id="262" r:id="rId8"/>
    <p:sldId id="263" r:id="rId9"/>
    <p:sldId id="269" r:id="rId10"/>
    <p:sldId id="28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553" autoAdjust="0"/>
    <p:restoredTop sz="94660"/>
  </p:normalViewPr>
  <p:slideViewPr>
    <p:cSldViewPr>
      <p:cViewPr>
        <p:scale>
          <a:sx n="66" d="100"/>
          <a:sy n="66" d="100"/>
        </p:scale>
        <p:origin x="-1710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118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522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30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00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75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97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21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35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28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906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844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916832"/>
            <a:ext cx="7772400" cy="31683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Элементы </a:t>
            </a:r>
            <a:r>
              <a:rPr lang="ru-RU" dirty="0" err="1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артпедагогики</a:t>
            </a:r>
            <a:r>
              <a:rPr lang="ru-RU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в работе воспитателя</a:t>
            </a:r>
            <a:br>
              <a:rPr lang="ru-RU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Художественно-ручной труд</a:t>
            </a:r>
            <a:endParaRPr lang="ru-RU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03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922" y="1793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Пластилинография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Осеннее настроение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95536" y="5877272"/>
            <a:ext cx="8208912" cy="7920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Выполнили ученики 7б </a:t>
            </a:r>
            <a:r>
              <a:rPr lang="ru-RU" dirty="0" err="1" smtClean="0"/>
              <a:t>кл</a:t>
            </a:r>
            <a:r>
              <a:rPr lang="ru-RU" dirty="0" smtClean="0"/>
              <a:t>. – Алиев А., Павленко С., Силко д., </a:t>
            </a:r>
          </a:p>
          <a:p>
            <a:r>
              <a:rPr lang="ru-RU" dirty="0" smtClean="0"/>
              <a:t> 3б </a:t>
            </a:r>
            <a:r>
              <a:rPr lang="ru-RU" dirty="0" err="1" smtClean="0"/>
              <a:t>кл</a:t>
            </a:r>
            <a:r>
              <a:rPr lang="ru-RU" dirty="0" smtClean="0"/>
              <a:t>. – Мусаев М.</a:t>
            </a:r>
            <a:endParaRPr lang="ru-RU" dirty="0"/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1700808"/>
            <a:ext cx="3956462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56544" y="2060848"/>
            <a:ext cx="3392451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03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427168" cy="1143000"/>
          </a:xfrm>
        </p:spPr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Артпедагогика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27984" y="1268760"/>
            <a:ext cx="4572000" cy="55892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Артпедагогика</a:t>
            </a:r>
            <a:r>
              <a:rPr lang="ru-RU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(художественная педагогика) – это синтез двух областей научного знания (искусства и педагогики</a:t>
            </a: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).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50" name="Picture 2" descr="C:\Users\Света\Desktop\n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1340768"/>
            <a:ext cx="4104456" cy="3209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63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Художественно-ручной труд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98268" y="1412776"/>
            <a:ext cx="4366220" cy="53285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Художественно-ручной труд — это вид художественной деятельности, в процессе которого ребенок создает красивые, выразительные предметы (на уровне своих возможностей), украшает, благоустраивает окружающую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среду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074" name="Picture 2" descr="C:\Users\Света\Desktop\DSC065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4038600" cy="4232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61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602321" y="-702730"/>
            <a:ext cx="6838949" cy="824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6016" y="908720"/>
            <a:ext cx="4248472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Художественно-ручной труд имеет </a:t>
            </a:r>
            <a:r>
              <a:rPr lang="ru-RU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коррекционную </a:t>
            </a: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направленность</a:t>
            </a:r>
            <a:r>
              <a:rPr lang="ru-RU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pic>
        <p:nvPicPr>
          <p:cNvPr id="4098" name="Picture 2" descr="C:\Users\Света\Desktop\DSC066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888431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56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19256" cy="259228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		Разнообразие техник 	художественно-ручного труда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Кружок «МОЗАИКА»</a:t>
            </a:r>
            <a:b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Света\Desktop\ОЛЯ\3474_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43808" y="3645024"/>
            <a:ext cx="403860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Света\Desktop\32594484-Letter-M-mosaic-logo-icon-design-template-elements-Stock-Vecto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36096" y="1988840"/>
            <a:ext cx="2234184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5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6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Квиллинг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5013176"/>
            <a:ext cx="4716016" cy="1584176"/>
          </a:xfrm>
        </p:spPr>
        <p:txBody>
          <a:bodyPr>
            <a:normAutofit fontScale="92500"/>
          </a:bodyPr>
          <a:lstStyle/>
          <a:p>
            <a:r>
              <a:rPr lang="ru-RU" sz="2600" dirty="0" smtClean="0"/>
              <a:t>«Сирень </a:t>
            </a:r>
            <a:r>
              <a:rPr lang="ru-RU" sz="2600" smtClean="0"/>
              <a:t>на Георгиевской </a:t>
            </a:r>
            <a:r>
              <a:rPr lang="ru-RU" sz="2600" dirty="0" smtClean="0"/>
              <a:t>ленте»</a:t>
            </a:r>
          </a:p>
          <a:p>
            <a:r>
              <a:rPr lang="ru-RU" sz="2600" dirty="0" smtClean="0"/>
              <a:t>выполнили ученики 7б, 9в класса</a:t>
            </a:r>
          </a:p>
          <a:p>
            <a:endParaRPr lang="ru-RU" dirty="0"/>
          </a:p>
        </p:txBody>
      </p:sp>
      <p:pic>
        <p:nvPicPr>
          <p:cNvPr id="1026" name="Picture 2" descr="C:\Users\Света\Desktop\DSC066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>
            <a:off x="467544" y="1916832"/>
            <a:ext cx="3744416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Света\Desktop\DSC0665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0884" y="1412776"/>
            <a:ext cx="4032448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21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Весеннее настроение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7" name="Picture 3" descr="C:\Users\Света\Desktop\DSC057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6" y="1600200"/>
            <a:ext cx="3418679" cy="4496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Света\Desktop\DSC065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99092" y="1600200"/>
            <a:ext cx="3433348" cy="4565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97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374" y="27856"/>
            <a:ext cx="7272808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Подарки ко дню Победы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6021288"/>
            <a:ext cx="4184204" cy="639762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Коллаж «Письма с фронта»</a:t>
            </a:r>
          </a:p>
          <a:p>
            <a:r>
              <a:rPr lang="ru-RU" sz="2000" dirty="0" smtClean="0"/>
              <a:t>выполнили ученики 7б, 9в классов</a:t>
            </a:r>
            <a:endParaRPr lang="ru-RU" sz="2000" dirty="0"/>
          </a:p>
        </p:txBody>
      </p:sp>
      <p:pic>
        <p:nvPicPr>
          <p:cNvPr id="7172" name="Picture 4" descr="C:\Users\Света\Desktop\DSC0576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1453356"/>
            <a:ext cx="3076048" cy="395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5090765" y="5805264"/>
            <a:ext cx="4305771" cy="1052736"/>
          </a:xfrm>
        </p:spPr>
        <p:txBody>
          <a:bodyPr>
            <a:normAutofit fontScale="62500" lnSpcReduction="20000"/>
          </a:bodyPr>
          <a:lstStyle/>
          <a:p>
            <a:r>
              <a:rPr lang="ru-RU" sz="3200" dirty="0" smtClean="0"/>
              <a:t>Открытка </a:t>
            </a:r>
          </a:p>
          <a:p>
            <a:pPr>
              <a:lnSpc>
                <a:spcPct val="120000"/>
              </a:lnSpc>
            </a:pPr>
            <a:r>
              <a:rPr lang="ru-RU" sz="3200" dirty="0" smtClean="0"/>
              <a:t>выполнили </a:t>
            </a:r>
            <a:r>
              <a:rPr lang="ru-RU" sz="3200" dirty="0"/>
              <a:t>ученики 7б, </a:t>
            </a:r>
            <a:r>
              <a:rPr lang="ru-RU" sz="3200" dirty="0" smtClean="0"/>
              <a:t>9в </a:t>
            </a:r>
            <a:r>
              <a:rPr lang="ru-RU" sz="3200" dirty="0"/>
              <a:t>классов</a:t>
            </a:r>
          </a:p>
          <a:p>
            <a:endParaRPr lang="ru-RU" dirty="0"/>
          </a:p>
        </p:txBody>
      </p:sp>
      <p:pic>
        <p:nvPicPr>
          <p:cNvPr id="7171" name="Picture 3" descr="C:\Users\Света\Desktop\DSC0664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76056" y="1453356"/>
            <a:ext cx="2964373" cy="395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23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Роспись по дереву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Света\Desktop\DSC076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18" y="1916833"/>
            <a:ext cx="4320481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700808"/>
            <a:ext cx="4041775" cy="7920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выполнили ученики 3б, 7б классов</a:t>
            </a:r>
            <a:endParaRPr lang="ru-RU" dirty="0"/>
          </a:p>
        </p:txBody>
      </p:sp>
      <p:pic>
        <p:nvPicPr>
          <p:cNvPr id="11267" name="Picture 3" descr="C:\Users\Света\Desktop\DSC0680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59488" y="2564904"/>
            <a:ext cx="3450331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72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130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Элементы артпедагогики в работе воспитателя Художественно-ручной труд</vt:lpstr>
      <vt:lpstr>Артпедагогика</vt:lpstr>
      <vt:lpstr>Художественно-ручной труд</vt:lpstr>
      <vt:lpstr>Презентация PowerPoint</vt:lpstr>
      <vt:lpstr>  Разнообразие техник  художественно-ручного труда    Кружок «МОЗАИКА» </vt:lpstr>
      <vt:lpstr>Квиллинг</vt:lpstr>
      <vt:lpstr>Весеннее настроение</vt:lpstr>
      <vt:lpstr>Подарки ко дню Победы</vt:lpstr>
      <vt:lpstr>Роспись по дереву</vt:lpstr>
      <vt:lpstr>Пластилинография Осеннее настроение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артпедагогики в работе воспитателя Художественно-ручной труд</dc:title>
  <dc:creator>Света</dc:creator>
  <cp:lastModifiedBy>Admin</cp:lastModifiedBy>
  <cp:revision>61</cp:revision>
  <dcterms:created xsi:type="dcterms:W3CDTF">2016-12-18T16:24:53Z</dcterms:created>
  <dcterms:modified xsi:type="dcterms:W3CDTF">2017-08-26T07:38:26Z</dcterms:modified>
</cp:coreProperties>
</file>