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9" r:id="rId3"/>
    <p:sldId id="290" r:id="rId4"/>
    <p:sldId id="267" r:id="rId5"/>
    <p:sldId id="278" r:id="rId6"/>
    <p:sldId id="279" r:id="rId7"/>
    <p:sldId id="286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89" autoAdjust="0"/>
    <p:restoredTop sz="94660"/>
  </p:normalViewPr>
  <p:slideViewPr>
    <p:cSldViewPr>
      <p:cViewPr>
        <p:scale>
          <a:sx n="50" d="100"/>
          <a:sy n="50" d="100"/>
        </p:scale>
        <p:origin x="-2028" y="-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1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2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0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0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7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7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1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35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8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0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4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3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916832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Элементы </a:t>
            </a:r>
            <a:r>
              <a:rPr lang="ru-RU" dirty="0" err="1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артпедагогики</a:t>
            </a:r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в работе воспитателя</a:t>
            </a:r>
            <a:b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Художественно-ручной труд</a:t>
            </a:r>
            <a:endParaRPr lang="ru-RU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0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Света\Desktop\ОЛЯ\2016-10-06 15-15-30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316288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а\Desktop\ОЛЯ\2016-10-06 15-15-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340768"/>
            <a:ext cx="4038600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2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9563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с использованием природного материала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Света\Desktop\ОЛЯ\2016-10-06 15-17-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1772816"/>
            <a:ext cx="4320480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6533" y="1838935"/>
            <a:ext cx="4055947" cy="4326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Смешанные техники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Зимнее настроение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021288"/>
            <a:ext cx="4040188" cy="639762"/>
          </a:xfrm>
        </p:spPr>
        <p:txBody>
          <a:bodyPr/>
          <a:lstStyle/>
          <a:p>
            <a:r>
              <a:rPr lang="ru-RU" dirty="0" smtClean="0"/>
              <a:t>Игрушки на ёлку из дисков</a:t>
            </a:r>
            <a:endParaRPr lang="ru-RU" dirty="0"/>
          </a:p>
        </p:txBody>
      </p:sp>
      <p:pic>
        <p:nvPicPr>
          <p:cNvPr id="9218" name="Picture 2" descr="C:\Users\Света\Desktop\DSC069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1772816"/>
            <a:ext cx="2962426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5877272"/>
            <a:ext cx="4041775" cy="639762"/>
          </a:xfrm>
        </p:spPr>
        <p:txBody>
          <a:bodyPr/>
          <a:lstStyle/>
          <a:p>
            <a:pPr algn="ctr"/>
            <a:r>
              <a:rPr lang="ru-RU" dirty="0" smtClean="0"/>
              <a:t>Чудесная ёлка</a:t>
            </a:r>
            <a:endParaRPr lang="ru-RU" dirty="0"/>
          </a:p>
        </p:txBody>
      </p:sp>
      <p:pic>
        <p:nvPicPr>
          <p:cNvPr id="9219" name="Picture 3" descr="C:\Users\Света\Desktop\DSC070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1772816"/>
            <a:ext cx="2909455" cy="3882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79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Ватное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папьемаше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Света\Desktop\ОЛЯ\2016-12-09 14-12-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453356"/>
            <a:ext cx="3672408" cy="4855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572000" y="5301208"/>
            <a:ext cx="4572000" cy="12158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Игрушки на елку</a:t>
            </a:r>
          </a:p>
          <a:p>
            <a:r>
              <a:rPr lang="ru-RU" dirty="0" smtClean="0"/>
              <a:t>выполнили ученики 3б,  4а классов</a:t>
            </a:r>
            <a:endParaRPr lang="ru-RU" dirty="0"/>
          </a:p>
        </p:txBody>
      </p:sp>
      <p:pic>
        <p:nvPicPr>
          <p:cNvPr id="8195" name="Picture 3" descr="C:\Users\Света\Desktop\ОЛЯ\2016-12-11 18-23-4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2032462"/>
            <a:ext cx="4035829" cy="2793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968552" cy="1570186"/>
          </a:xfrm>
        </p:spPr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Кинусайга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(</a:t>
            </a:r>
            <a:r>
              <a:rPr lang="ru-RU" sz="3600" b="1" dirty="0" err="1" smtClean="0">
                <a:solidFill>
                  <a:srgbClr val="C00000"/>
                </a:solidFill>
              </a:rPr>
              <a:t>пэчворк</a:t>
            </a:r>
            <a:r>
              <a:rPr lang="ru-RU" sz="3600" b="1" dirty="0" smtClean="0">
                <a:solidFill>
                  <a:srgbClr val="C00000"/>
                </a:solidFill>
              </a:rPr>
              <a:t> без иголки)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Света\Desktop\ОЛЯ\2016-12-09 15-39-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611147" cy="456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CIM\102MSDCF\DSC076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692696"/>
            <a:ext cx="3960440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2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а\Desktop\DSC076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4032448" cy="536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а\Desktop\DSC076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848" y="836712"/>
            <a:ext cx="3706616" cy="528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2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presentationpowerpointtemplates.com/wp-content/uploads/2016/10/Presentation-Powerpoint-Templates-For-Design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дизайн окружающей среды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Света\Desktop\DSC076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968" y="2348880"/>
            <a:ext cx="4248472" cy="2775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оля артпедсовет\DSC0769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783482"/>
            <a:ext cx="3672408" cy="4813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3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36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Элементы артпедагогики в работе воспитателя Художественно-ручной труд</vt:lpstr>
      <vt:lpstr>Аппликация </vt:lpstr>
      <vt:lpstr>Аппликация с использованием природного материала</vt:lpstr>
      <vt:lpstr>Смешанные техники Зимнее настроение</vt:lpstr>
      <vt:lpstr>Ватное папьемаше</vt:lpstr>
      <vt:lpstr>Кинусайга  (пэчворк без иголки)</vt:lpstr>
      <vt:lpstr>Презентация PowerPoint</vt:lpstr>
      <vt:lpstr>Детский дизайн окружающей среды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артпедагогики в работе воспитателя Художественно-ручной труд</dc:title>
  <dc:creator>Света</dc:creator>
  <cp:lastModifiedBy>Admin</cp:lastModifiedBy>
  <cp:revision>57</cp:revision>
  <dcterms:created xsi:type="dcterms:W3CDTF">2016-12-18T16:24:53Z</dcterms:created>
  <dcterms:modified xsi:type="dcterms:W3CDTF">2017-08-26T07:32:47Z</dcterms:modified>
</cp:coreProperties>
</file>