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Masters/slideMaster16.xml" ContentType="application/vnd.openxmlformats-officedocument.presentationml.slideMaster+xml"/>
  <Override PartName="/ppt/slideMasters/slideMaster17.xml" ContentType="application/vnd.openxmlformats-officedocument.presentationml.slideMaster+xml"/>
  <Override PartName="/ppt/slideMasters/slideMaster18.xml" ContentType="application/vnd.openxmlformats-officedocument.presentationml.slideMaster+xml"/>
  <Override PartName="/ppt/slideMasters/slideMaster19.xml" ContentType="application/vnd.openxmlformats-officedocument.presentationml.slideMaster+xml"/>
  <Override PartName="/ppt/slideMasters/slideMaster20.xml" ContentType="application/vnd.openxmlformats-officedocument.presentationml.slideMaster+xml"/>
  <Override PartName="/ppt/slideMasters/slideMaster21.xml" ContentType="application/vnd.openxmlformats-officedocument.presentationml.slideMaster+xml"/>
  <Override PartName="/ppt/slideMasters/slideMaster22.xml" ContentType="application/vnd.openxmlformats-officedocument.presentationml.slideMaster+xml"/>
  <Override PartName="/ppt/slideMasters/slideMaster23.xml" ContentType="application/vnd.openxmlformats-officedocument.presentationml.slideMaster+xml"/>
  <Override PartName="/ppt/slideMasters/slideMaster24.xml" ContentType="application/vnd.openxmlformats-officedocument.presentationml.slideMaster+xml"/>
  <Override PartName="/ppt/slideMasters/slideMaster25.xml" ContentType="application/vnd.openxmlformats-officedocument.presentationml.slideMaster+xml"/>
  <Override PartName="/ppt/slideMasters/slideMaster26.xml" ContentType="application/vnd.openxmlformats-officedocument.presentationml.slideMaster+xml"/>
  <Override PartName="/ppt/slideMasters/slideMaster27.xml" ContentType="application/vnd.openxmlformats-officedocument.presentationml.slideMaster+xml"/>
  <Override PartName="/ppt/slideMasters/slideMaster28.xml" ContentType="application/vnd.openxmlformats-officedocument.presentationml.slideMaster+xml"/>
  <Override PartName="/ppt/slideMasters/slideMaster29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7.xml" ContentType="application/vnd.openxmlformats-officedocument.theme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theme/theme8.xml" ContentType="application/vnd.openxmlformats-officedocument.theme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theme/theme9.xml" ContentType="application/vnd.openxmlformats-officedocument.theme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theme/theme10.xml" ContentType="application/vnd.openxmlformats-officedocument.theme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theme/theme11.xml" ContentType="application/vnd.openxmlformats-officedocument.theme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theme/theme12.xml" ContentType="application/vnd.openxmlformats-officedocument.theme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theme/theme13.xml" ContentType="application/vnd.openxmlformats-officedocument.theme+xml"/>
  <Override PartName="/ppt/slideLayouts/slideLayout144.xml" ContentType="application/vnd.openxmlformats-officedocument.presentationml.slideLayout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theme/theme14.xml" ContentType="application/vnd.openxmlformats-officedocument.theme+xml"/>
  <Override PartName="/ppt/slideLayouts/slideLayout155.xml" ContentType="application/vnd.openxmlformats-officedocument.presentationml.slideLayout+xml"/>
  <Override PartName="/ppt/slideLayouts/slideLayout156.xml" ContentType="application/vnd.openxmlformats-officedocument.presentationml.slideLayout+xml"/>
  <Override PartName="/ppt/slideLayouts/slideLayout157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59.xml" ContentType="application/vnd.openxmlformats-officedocument.presentationml.slideLayout+xml"/>
  <Override PartName="/ppt/slideLayouts/slideLayout160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163.xml" ContentType="application/vnd.openxmlformats-officedocument.presentationml.slideLayout+xml"/>
  <Override PartName="/ppt/slideLayouts/slideLayout164.xml" ContentType="application/vnd.openxmlformats-officedocument.presentationml.slideLayout+xml"/>
  <Override PartName="/ppt/slideLayouts/slideLayout165.xml" ContentType="application/vnd.openxmlformats-officedocument.presentationml.slideLayout+xml"/>
  <Override PartName="/ppt/theme/theme15.xml" ContentType="application/vnd.openxmlformats-officedocument.theme+xml"/>
  <Override PartName="/ppt/slideLayouts/slideLayout16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slideLayouts/slideLayout168.xml" ContentType="application/vnd.openxmlformats-officedocument.presentationml.slideLayout+xml"/>
  <Override PartName="/ppt/slideLayouts/slideLayout169.xml" ContentType="application/vnd.openxmlformats-officedocument.presentationml.slideLayout+xml"/>
  <Override PartName="/ppt/slideLayouts/slideLayout170.xml" ContentType="application/vnd.openxmlformats-officedocument.presentationml.slideLayout+xml"/>
  <Override PartName="/ppt/slideLayouts/slideLayout171.xml" ContentType="application/vnd.openxmlformats-officedocument.presentationml.slideLayout+xml"/>
  <Override PartName="/ppt/slideLayouts/slideLayout172.xml" ContentType="application/vnd.openxmlformats-officedocument.presentationml.slideLayout+xml"/>
  <Override PartName="/ppt/slideLayouts/slideLayout173.xml" ContentType="application/vnd.openxmlformats-officedocument.presentationml.slideLayout+xml"/>
  <Override PartName="/ppt/slideLayouts/slideLayout174.xml" ContentType="application/vnd.openxmlformats-officedocument.presentationml.slideLayout+xml"/>
  <Override PartName="/ppt/slideLayouts/slideLayout175.xml" ContentType="application/vnd.openxmlformats-officedocument.presentationml.slideLayout+xml"/>
  <Override PartName="/ppt/slideLayouts/slideLayout176.xml" ContentType="application/vnd.openxmlformats-officedocument.presentationml.slideLayout+xml"/>
  <Override PartName="/ppt/theme/theme16.xml" ContentType="application/vnd.openxmlformats-officedocument.theme+xml"/>
  <Override PartName="/ppt/slideLayouts/slideLayout177.xml" ContentType="application/vnd.openxmlformats-officedocument.presentationml.slideLayout+xml"/>
  <Override PartName="/ppt/slideLayouts/slideLayout178.xml" ContentType="application/vnd.openxmlformats-officedocument.presentationml.slideLayout+xml"/>
  <Override PartName="/ppt/slideLayouts/slideLayout179.xml" ContentType="application/vnd.openxmlformats-officedocument.presentationml.slideLayout+xml"/>
  <Override PartName="/ppt/slideLayouts/slideLayout180.xml" ContentType="application/vnd.openxmlformats-officedocument.presentationml.slideLayout+xml"/>
  <Override PartName="/ppt/slideLayouts/slideLayout181.xml" ContentType="application/vnd.openxmlformats-officedocument.presentationml.slideLayout+xml"/>
  <Override PartName="/ppt/slideLayouts/slideLayout182.xml" ContentType="application/vnd.openxmlformats-officedocument.presentationml.slideLayout+xml"/>
  <Override PartName="/ppt/slideLayouts/slideLayout183.xml" ContentType="application/vnd.openxmlformats-officedocument.presentationml.slideLayout+xml"/>
  <Override PartName="/ppt/slideLayouts/slideLayout184.xml" ContentType="application/vnd.openxmlformats-officedocument.presentationml.slideLayout+xml"/>
  <Override PartName="/ppt/slideLayouts/slideLayout185.xml" ContentType="application/vnd.openxmlformats-officedocument.presentationml.slideLayout+xml"/>
  <Override PartName="/ppt/slideLayouts/slideLayout186.xml" ContentType="application/vnd.openxmlformats-officedocument.presentationml.slideLayout+xml"/>
  <Override PartName="/ppt/slideLayouts/slideLayout187.xml" ContentType="application/vnd.openxmlformats-officedocument.presentationml.slideLayout+xml"/>
  <Override PartName="/ppt/theme/theme17.xml" ContentType="application/vnd.openxmlformats-officedocument.theme+xml"/>
  <Override PartName="/ppt/slideLayouts/slideLayout188.xml" ContentType="application/vnd.openxmlformats-officedocument.presentationml.slideLayout+xml"/>
  <Override PartName="/ppt/slideLayouts/slideLayout189.xml" ContentType="application/vnd.openxmlformats-officedocument.presentationml.slideLayout+xml"/>
  <Override PartName="/ppt/slideLayouts/slideLayout190.xml" ContentType="application/vnd.openxmlformats-officedocument.presentationml.slideLayout+xml"/>
  <Override PartName="/ppt/slideLayouts/slideLayout191.xml" ContentType="application/vnd.openxmlformats-officedocument.presentationml.slideLayout+xml"/>
  <Override PartName="/ppt/slideLayouts/slideLayout192.xml" ContentType="application/vnd.openxmlformats-officedocument.presentationml.slideLayout+xml"/>
  <Override PartName="/ppt/slideLayouts/slideLayout193.xml" ContentType="application/vnd.openxmlformats-officedocument.presentationml.slideLayout+xml"/>
  <Override PartName="/ppt/slideLayouts/slideLayout194.xml" ContentType="application/vnd.openxmlformats-officedocument.presentationml.slideLayout+xml"/>
  <Override PartName="/ppt/slideLayouts/slideLayout195.xml" ContentType="application/vnd.openxmlformats-officedocument.presentationml.slideLayout+xml"/>
  <Override PartName="/ppt/slideLayouts/slideLayout196.xml" ContentType="application/vnd.openxmlformats-officedocument.presentationml.slideLayout+xml"/>
  <Override PartName="/ppt/slideLayouts/slideLayout197.xml" ContentType="application/vnd.openxmlformats-officedocument.presentationml.slideLayout+xml"/>
  <Override PartName="/ppt/slideLayouts/slideLayout198.xml" ContentType="application/vnd.openxmlformats-officedocument.presentationml.slideLayout+xml"/>
  <Override PartName="/ppt/theme/theme18.xml" ContentType="application/vnd.openxmlformats-officedocument.theme+xml"/>
  <Override PartName="/ppt/slideLayouts/slideLayout199.xml" ContentType="application/vnd.openxmlformats-officedocument.presentationml.slideLayout+xml"/>
  <Override PartName="/ppt/slideLayouts/slideLayout200.xml" ContentType="application/vnd.openxmlformats-officedocument.presentationml.slideLayout+xml"/>
  <Override PartName="/ppt/slideLayouts/slideLayout201.xml" ContentType="application/vnd.openxmlformats-officedocument.presentationml.slideLayout+xml"/>
  <Override PartName="/ppt/slideLayouts/slideLayout202.xml" ContentType="application/vnd.openxmlformats-officedocument.presentationml.slideLayout+xml"/>
  <Override PartName="/ppt/slideLayouts/slideLayout203.xml" ContentType="application/vnd.openxmlformats-officedocument.presentationml.slideLayout+xml"/>
  <Override PartName="/ppt/slideLayouts/slideLayout204.xml" ContentType="application/vnd.openxmlformats-officedocument.presentationml.slideLayout+xml"/>
  <Override PartName="/ppt/slideLayouts/slideLayout205.xml" ContentType="application/vnd.openxmlformats-officedocument.presentationml.slideLayout+xml"/>
  <Override PartName="/ppt/slideLayouts/slideLayout206.xml" ContentType="application/vnd.openxmlformats-officedocument.presentationml.slideLayout+xml"/>
  <Override PartName="/ppt/slideLayouts/slideLayout207.xml" ContentType="application/vnd.openxmlformats-officedocument.presentationml.slideLayout+xml"/>
  <Override PartName="/ppt/slideLayouts/slideLayout208.xml" ContentType="application/vnd.openxmlformats-officedocument.presentationml.slideLayout+xml"/>
  <Override PartName="/ppt/slideLayouts/slideLayout209.xml" ContentType="application/vnd.openxmlformats-officedocument.presentationml.slideLayout+xml"/>
  <Override PartName="/ppt/theme/theme19.xml" ContentType="application/vnd.openxmlformats-officedocument.theme+xml"/>
  <Override PartName="/ppt/slideLayouts/slideLayout210.xml" ContentType="application/vnd.openxmlformats-officedocument.presentationml.slideLayout+xml"/>
  <Override PartName="/ppt/slideLayouts/slideLayout211.xml" ContentType="application/vnd.openxmlformats-officedocument.presentationml.slideLayout+xml"/>
  <Override PartName="/ppt/slideLayouts/slideLayout212.xml" ContentType="application/vnd.openxmlformats-officedocument.presentationml.slideLayout+xml"/>
  <Override PartName="/ppt/slideLayouts/slideLayout213.xml" ContentType="application/vnd.openxmlformats-officedocument.presentationml.slideLayout+xml"/>
  <Override PartName="/ppt/slideLayouts/slideLayout214.xml" ContentType="application/vnd.openxmlformats-officedocument.presentationml.slideLayout+xml"/>
  <Override PartName="/ppt/slideLayouts/slideLayout215.xml" ContentType="application/vnd.openxmlformats-officedocument.presentationml.slideLayout+xml"/>
  <Override PartName="/ppt/slideLayouts/slideLayout216.xml" ContentType="application/vnd.openxmlformats-officedocument.presentationml.slideLayout+xml"/>
  <Override PartName="/ppt/slideLayouts/slideLayout217.xml" ContentType="application/vnd.openxmlformats-officedocument.presentationml.slideLayout+xml"/>
  <Override PartName="/ppt/slideLayouts/slideLayout218.xml" ContentType="application/vnd.openxmlformats-officedocument.presentationml.slideLayout+xml"/>
  <Override PartName="/ppt/slideLayouts/slideLayout219.xml" ContentType="application/vnd.openxmlformats-officedocument.presentationml.slideLayout+xml"/>
  <Override PartName="/ppt/slideLayouts/slideLayout220.xml" ContentType="application/vnd.openxmlformats-officedocument.presentationml.slideLayout+xml"/>
  <Override PartName="/ppt/theme/theme20.xml" ContentType="application/vnd.openxmlformats-officedocument.theme+xml"/>
  <Override PartName="/ppt/slideLayouts/slideLayout221.xml" ContentType="application/vnd.openxmlformats-officedocument.presentationml.slideLayout+xml"/>
  <Override PartName="/ppt/slideLayouts/slideLayout222.xml" ContentType="application/vnd.openxmlformats-officedocument.presentationml.slideLayout+xml"/>
  <Override PartName="/ppt/slideLayouts/slideLayout223.xml" ContentType="application/vnd.openxmlformats-officedocument.presentationml.slideLayout+xml"/>
  <Override PartName="/ppt/slideLayouts/slideLayout224.xml" ContentType="application/vnd.openxmlformats-officedocument.presentationml.slideLayout+xml"/>
  <Override PartName="/ppt/slideLayouts/slideLayout225.xml" ContentType="application/vnd.openxmlformats-officedocument.presentationml.slideLayout+xml"/>
  <Override PartName="/ppt/slideLayouts/slideLayout226.xml" ContentType="application/vnd.openxmlformats-officedocument.presentationml.slideLayout+xml"/>
  <Override PartName="/ppt/slideLayouts/slideLayout227.xml" ContentType="application/vnd.openxmlformats-officedocument.presentationml.slideLayout+xml"/>
  <Override PartName="/ppt/slideLayouts/slideLayout228.xml" ContentType="application/vnd.openxmlformats-officedocument.presentationml.slideLayout+xml"/>
  <Override PartName="/ppt/slideLayouts/slideLayout229.xml" ContentType="application/vnd.openxmlformats-officedocument.presentationml.slideLayout+xml"/>
  <Override PartName="/ppt/slideLayouts/slideLayout230.xml" ContentType="application/vnd.openxmlformats-officedocument.presentationml.slideLayout+xml"/>
  <Override PartName="/ppt/slideLayouts/slideLayout231.xml" ContentType="application/vnd.openxmlformats-officedocument.presentationml.slideLayout+xml"/>
  <Override PartName="/ppt/theme/theme21.xml" ContentType="application/vnd.openxmlformats-officedocument.theme+xml"/>
  <Override PartName="/ppt/slideLayouts/slideLayout232.xml" ContentType="application/vnd.openxmlformats-officedocument.presentationml.slideLayout+xml"/>
  <Override PartName="/ppt/slideLayouts/slideLayout233.xml" ContentType="application/vnd.openxmlformats-officedocument.presentationml.slideLayout+xml"/>
  <Override PartName="/ppt/slideLayouts/slideLayout234.xml" ContentType="application/vnd.openxmlformats-officedocument.presentationml.slideLayout+xml"/>
  <Override PartName="/ppt/slideLayouts/slideLayout235.xml" ContentType="application/vnd.openxmlformats-officedocument.presentationml.slideLayout+xml"/>
  <Override PartName="/ppt/slideLayouts/slideLayout236.xml" ContentType="application/vnd.openxmlformats-officedocument.presentationml.slideLayout+xml"/>
  <Override PartName="/ppt/slideLayouts/slideLayout237.xml" ContentType="application/vnd.openxmlformats-officedocument.presentationml.slideLayout+xml"/>
  <Override PartName="/ppt/slideLayouts/slideLayout238.xml" ContentType="application/vnd.openxmlformats-officedocument.presentationml.slideLayout+xml"/>
  <Override PartName="/ppt/slideLayouts/slideLayout239.xml" ContentType="application/vnd.openxmlformats-officedocument.presentationml.slideLayout+xml"/>
  <Override PartName="/ppt/slideLayouts/slideLayout240.xml" ContentType="application/vnd.openxmlformats-officedocument.presentationml.slideLayout+xml"/>
  <Override PartName="/ppt/slideLayouts/slideLayout241.xml" ContentType="application/vnd.openxmlformats-officedocument.presentationml.slideLayout+xml"/>
  <Override PartName="/ppt/slideLayouts/slideLayout242.xml" ContentType="application/vnd.openxmlformats-officedocument.presentationml.slideLayout+xml"/>
  <Override PartName="/ppt/theme/theme22.xml" ContentType="application/vnd.openxmlformats-officedocument.theme+xml"/>
  <Override PartName="/ppt/slideLayouts/slideLayout243.xml" ContentType="application/vnd.openxmlformats-officedocument.presentationml.slideLayout+xml"/>
  <Override PartName="/ppt/slideLayouts/slideLayout244.xml" ContentType="application/vnd.openxmlformats-officedocument.presentationml.slideLayout+xml"/>
  <Override PartName="/ppt/slideLayouts/slideLayout245.xml" ContentType="application/vnd.openxmlformats-officedocument.presentationml.slideLayout+xml"/>
  <Override PartName="/ppt/slideLayouts/slideLayout246.xml" ContentType="application/vnd.openxmlformats-officedocument.presentationml.slideLayout+xml"/>
  <Override PartName="/ppt/slideLayouts/slideLayout247.xml" ContentType="application/vnd.openxmlformats-officedocument.presentationml.slideLayout+xml"/>
  <Override PartName="/ppt/slideLayouts/slideLayout248.xml" ContentType="application/vnd.openxmlformats-officedocument.presentationml.slideLayout+xml"/>
  <Override PartName="/ppt/slideLayouts/slideLayout249.xml" ContentType="application/vnd.openxmlformats-officedocument.presentationml.slideLayout+xml"/>
  <Override PartName="/ppt/slideLayouts/slideLayout250.xml" ContentType="application/vnd.openxmlformats-officedocument.presentationml.slideLayout+xml"/>
  <Override PartName="/ppt/slideLayouts/slideLayout251.xml" ContentType="application/vnd.openxmlformats-officedocument.presentationml.slideLayout+xml"/>
  <Override PartName="/ppt/slideLayouts/slideLayout252.xml" ContentType="application/vnd.openxmlformats-officedocument.presentationml.slideLayout+xml"/>
  <Override PartName="/ppt/slideLayouts/slideLayout253.xml" ContentType="application/vnd.openxmlformats-officedocument.presentationml.slideLayout+xml"/>
  <Override PartName="/ppt/theme/theme23.xml" ContentType="application/vnd.openxmlformats-officedocument.theme+xml"/>
  <Override PartName="/ppt/slideLayouts/slideLayout254.xml" ContentType="application/vnd.openxmlformats-officedocument.presentationml.slideLayout+xml"/>
  <Override PartName="/ppt/slideLayouts/slideLayout255.xml" ContentType="application/vnd.openxmlformats-officedocument.presentationml.slideLayout+xml"/>
  <Override PartName="/ppt/slideLayouts/slideLayout256.xml" ContentType="application/vnd.openxmlformats-officedocument.presentationml.slideLayout+xml"/>
  <Override PartName="/ppt/slideLayouts/slideLayout257.xml" ContentType="application/vnd.openxmlformats-officedocument.presentationml.slideLayout+xml"/>
  <Override PartName="/ppt/slideLayouts/slideLayout258.xml" ContentType="application/vnd.openxmlformats-officedocument.presentationml.slideLayout+xml"/>
  <Override PartName="/ppt/slideLayouts/slideLayout259.xml" ContentType="application/vnd.openxmlformats-officedocument.presentationml.slideLayout+xml"/>
  <Override PartName="/ppt/slideLayouts/slideLayout260.xml" ContentType="application/vnd.openxmlformats-officedocument.presentationml.slideLayout+xml"/>
  <Override PartName="/ppt/slideLayouts/slideLayout261.xml" ContentType="application/vnd.openxmlformats-officedocument.presentationml.slideLayout+xml"/>
  <Override PartName="/ppt/slideLayouts/slideLayout262.xml" ContentType="application/vnd.openxmlformats-officedocument.presentationml.slideLayout+xml"/>
  <Override PartName="/ppt/slideLayouts/slideLayout263.xml" ContentType="application/vnd.openxmlformats-officedocument.presentationml.slideLayout+xml"/>
  <Override PartName="/ppt/slideLayouts/slideLayout264.xml" ContentType="application/vnd.openxmlformats-officedocument.presentationml.slideLayout+xml"/>
  <Override PartName="/ppt/theme/theme24.xml" ContentType="application/vnd.openxmlformats-officedocument.theme+xml"/>
  <Override PartName="/ppt/slideLayouts/slideLayout265.xml" ContentType="application/vnd.openxmlformats-officedocument.presentationml.slideLayout+xml"/>
  <Override PartName="/ppt/slideLayouts/slideLayout266.xml" ContentType="application/vnd.openxmlformats-officedocument.presentationml.slideLayout+xml"/>
  <Override PartName="/ppt/slideLayouts/slideLayout267.xml" ContentType="application/vnd.openxmlformats-officedocument.presentationml.slideLayout+xml"/>
  <Override PartName="/ppt/slideLayouts/slideLayout268.xml" ContentType="application/vnd.openxmlformats-officedocument.presentationml.slideLayout+xml"/>
  <Override PartName="/ppt/slideLayouts/slideLayout269.xml" ContentType="application/vnd.openxmlformats-officedocument.presentationml.slideLayout+xml"/>
  <Override PartName="/ppt/slideLayouts/slideLayout270.xml" ContentType="application/vnd.openxmlformats-officedocument.presentationml.slideLayout+xml"/>
  <Override PartName="/ppt/slideLayouts/slideLayout271.xml" ContentType="application/vnd.openxmlformats-officedocument.presentationml.slideLayout+xml"/>
  <Override PartName="/ppt/slideLayouts/slideLayout272.xml" ContentType="application/vnd.openxmlformats-officedocument.presentationml.slideLayout+xml"/>
  <Override PartName="/ppt/slideLayouts/slideLayout273.xml" ContentType="application/vnd.openxmlformats-officedocument.presentationml.slideLayout+xml"/>
  <Override PartName="/ppt/slideLayouts/slideLayout274.xml" ContentType="application/vnd.openxmlformats-officedocument.presentationml.slideLayout+xml"/>
  <Override PartName="/ppt/slideLayouts/slideLayout275.xml" ContentType="application/vnd.openxmlformats-officedocument.presentationml.slideLayout+xml"/>
  <Override PartName="/ppt/theme/theme25.xml" ContentType="application/vnd.openxmlformats-officedocument.theme+xml"/>
  <Override PartName="/ppt/slideLayouts/slideLayout276.xml" ContentType="application/vnd.openxmlformats-officedocument.presentationml.slideLayout+xml"/>
  <Override PartName="/ppt/slideLayouts/slideLayout277.xml" ContentType="application/vnd.openxmlformats-officedocument.presentationml.slideLayout+xml"/>
  <Override PartName="/ppt/slideLayouts/slideLayout278.xml" ContentType="application/vnd.openxmlformats-officedocument.presentationml.slideLayout+xml"/>
  <Override PartName="/ppt/slideLayouts/slideLayout279.xml" ContentType="application/vnd.openxmlformats-officedocument.presentationml.slideLayout+xml"/>
  <Override PartName="/ppt/slideLayouts/slideLayout280.xml" ContentType="application/vnd.openxmlformats-officedocument.presentationml.slideLayout+xml"/>
  <Override PartName="/ppt/slideLayouts/slideLayout281.xml" ContentType="application/vnd.openxmlformats-officedocument.presentationml.slideLayout+xml"/>
  <Override PartName="/ppt/slideLayouts/slideLayout282.xml" ContentType="application/vnd.openxmlformats-officedocument.presentationml.slideLayout+xml"/>
  <Override PartName="/ppt/slideLayouts/slideLayout283.xml" ContentType="application/vnd.openxmlformats-officedocument.presentationml.slideLayout+xml"/>
  <Override PartName="/ppt/slideLayouts/slideLayout284.xml" ContentType="application/vnd.openxmlformats-officedocument.presentationml.slideLayout+xml"/>
  <Override PartName="/ppt/slideLayouts/slideLayout285.xml" ContentType="application/vnd.openxmlformats-officedocument.presentationml.slideLayout+xml"/>
  <Override PartName="/ppt/slideLayouts/slideLayout286.xml" ContentType="application/vnd.openxmlformats-officedocument.presentationml.slideLayout+xml"/>
  <Override PartName="/ppt/theme/theme26.xml" ContentType="application/vnd.openxmlformats-officedocument.theme+xml"/>
  <Override PartName="/ppt/slideLayouts/slideLayout287.xml" ContentType="application/vnd.openxmlformats-officedocument.presentationml.slideLayout+xml"/>
  <Override PartName="/ppt/slideLayouts/slideLayout288.xml" ContentType="application/vnd.openxmlformats-officedocument.presentationml.slideLayout+xml"/>
  <Override PartName="/ppt/slideLayouts/slideLayout289.xml" ContentType="application/vnd.openxmlformats-officedocument.presentationml.slideLayout+xml"/>
  <Override PartName="/ppt/slideLayouts/slideLayout290.xml" ContentType="application/vnd.openxmlformats-officedocument.presentationml.slideLayout+xml"/>
  <Override PartName="/ppt/slideLayouts/slideLayout291.xml" ContentType="application/vnd.openxmlformats-officedocument.presentationml.slideLayout+xml"/>
  <Override PartName="/ppt/slideLayouts/slideLayout292.xml" ContentType="application/vnd.openxmlformats-officedocument.presentationml.slideLayout+xml"/>
  <Override PartName="/ppt/slideLayouts/slideLayout293.xml" ContentType="application/vnd.openxmlformats-officedocument.presentationml.slideLayout+xml"/>
  <Override PartName="/ppt/slideLayouts/slideLayout294.xml" ContentType="application/vnd.openxmlformats-officedocument.presentationml.slideLayout+xml"/>
  <Override PartName="/ppt/slideLayouts/slideLayout295.xml" ContentType="application/vnd.openxmlformats-officedocument.presentationml.slideLayout+xml"/>
  <Override PartName="/ppt/slideLayouts/slideLayout296.xml" ContentType="application/vnd.openxmlformats-officedocument.presentationml.slideLayout+xml"/>
  <Override PartName="/ppt/slideLayouts/slideLayout297.xml" ContentType="application/vnd.openxmlformats-officedocument.presentationml.slideLayout+xml"/>
  <Override PartName="/ppt/theme/theme27.xml" ContentType="application/vnd.openxmlformats-officedocument.theme+xml"/>
  <Override PartName="/ppt/slideLayouts/slideLayout298.xml" ContentType="application/vnd.openxmlformats-officedocument.presentationml.slideLayout+xml"/>
  <Override PartName="/ppt/slideLayouts/slideLayout299.xml" ContentType="application/vnd.openxmlformats-officedocument.presentationml.slideLayout+xml"/>
  <Override PartName="/ppt/slideLayouts/slideLayout300.xml" ContentType="application/vnd.openxmlformats-officedocument.presentationml.slideLayout+xml"/>
  <Override PartName="/ppt/slideLayouts/slideLayout301.xml" ContentType="application/vnd.openxmlformats-officedocument.presentationml.slideLayout+xml"/>
  <Override PartName="/ppt/slideLayouts/slideLayout302.xml" ContentType="application/vnd.openxmlformats-officedocument.presentationml.slideLayout+xml"/>
  <Override PartName="/ppt/slideLayouts/slideLayout303.xml" ContentType="application/vnd.openxmlformats-officedocument.presentationml.slideLayout+xml"/>
  <Override PartName="/ppt/slideLayouts/slideLayout304.xml" ContentType="application/vnd.openxmlformats-officedocument.presentationml.slideLayout+xml"/>
  <Override PartName="/ppt/slideLayouts/slideLayout305.xml" ContentType="application/vnd.openxmlformats-officedocument.presentationml.slideLayout+xml"/>
  <Override PartName="/ppt/slideLayouts/slideLayout306.xml" ContentType="application/vnd.openxmlformats-officedocument.presentationml.slideLayout+xml"/>
  <Override PartName="/ppt/slideLayouts/slideLayout307.xml" ContentType="application/vnd.openxmlformats-officedocument.presentationml.slideLayout+xml"/>
  <Override PartName="/ppt/slideLayouts/slideLayout308.xml" ContentType="application/vnd.openxmlformats-officedocument.presentationml.slideLayout+xml"/>
  <Override PartName="/ppt/theme/theme28.xml" ContentType="application/vnd.openxmlformats-officedocument.theme+xml"/>
  <Override PartName="/ppt/slideLayouts/slideLayout309.xml" ContentType="application/vnd.openxmlformats-officedocument.presentationml.slideLayout+xml"/>
  <Override PartName="/ppt/slideLayouts/slideLayout310.xml" ContentType="application/vnd.openxmlformats-officedocument.presentationml.slideLayout+xml"/>
  <Override PartName="/ppt/slideLayouts/slideLayout311.xml" ContentType="application/vnd.openxmlformats-officedocument.presentationml.slideLayout+xml"/>
  <Override PartName="/ppt/slideLayouts/slideLayout312.xml" ContentType="application/vnd.openxmlformats-officedocument.presentationml.slideLayout+xml"/>
  <Override PartName="/ppt/slideLayouts/slideLayout313.xml" ContentType="application/vnd.openxmlformats-officedocument.presentationml.slideLayout+xml"/>
  <Override PartName="/ppt/slideLayouts/slideLayout314.xml" ContentType="application/vnd.openxmlformats-officedocument.presentationml.slideLayout+xml"/>
  <Override PartName="/ppt/slideLayouts/slideLayout315.xml" ContentType="application/vnd.openxmlformats-officedocument.presentationml.slideLayout+xml"/>
  <Override PartName="/ppt/slideLayouts/slideLayout316.xml" ContentType="application/vnd.openxmlformats-officedocument.presentationml.slideLayout+xml"/>
  <Override PartName="/ppt/slideLayouts/slideLayout317.xml" ContentType="application/vnd.openxmlformats-officedocument.presentationml.slideLayout+xml"/>
  <Override PartName="/ppt/slideLayouts/slideLayout318.xml" ContentType="application/vnd.openxmlformats-officedocument.presentationml.slideLayout+xml"/>
  <Override PartName="/ppt/slideLayouts/slideLayout319.xml" ContentType="application/vnd.openxmlformats-officedocument.presentationml.slideLayout+xml"/>
  <Override PartName="/ppt/theme/theme29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2" r:id="rId3"/>
    <p:sldMasterId id="2147483684" r:id="rId4"/>
    <p:sldMasterId id="2147483696" r:id="rId5"/>
    <p:sldMasterId id="2147483708" r:id="rId6"/>
    <p:sldMasterId id="2147483720" r:id="rId7"/>
    <p:sldMasterId id="2147483732" r:id="rId8"/>
    <p:sldMasterId id="2147483744" r:id="rId9"/>
    <p:sldMasterId id="2147483756" r:id="rId10"/>
    <p:sldMasterId id="2147483768" r:id="rId11"/>
    <p:sldMasterId id="2147483780" r:id="rId12"/>
    <p:sldMasterId id="2147483792" r:id="rId13"/>
    <p:sldMasterId id="2147483804" r:id="rId14"/>
    <p:sldMasterId id="2147483816" r:id="rId15"/>
    <p:sldMasterId id="2147483876" r:id="rId16"/>
    <p:sldMasterId id="2147483888" r:id="rId17"/>
    <p:sldMasterId id="2147483900" r:id="rId18"/>
    <p:sldMasterId id="2147483912" r:id="rId19"/>
    <p:sldMasterId id="2147483924" r:id="rId20"/>
    <p:sldMasterId id="2147483936" r:id="rId21"/>
    <p:sldMasterId id="2147483948" r:id="rId22"/>
    <p:sldMasterId id="2147483960" r:id="rId23"/>
    <p:sldMasterId id="2147483972" r:id="rId24"/>
    <p:sldMasterId id="2147483984" r:id="rId25"/>
    <p:sldMasterId id="2147483996" r:id="rId26"/>
    <p:sldMasterId id="2147484008" r:id="rId27"/>
    <p:sldMasterId id="2147484020" r:id="rId28"/>
    <p:sldMasterId id="2147484044" r:id="rId29"/>
  </p:sldMasterIdLst>
  <p:sldIdLst>
    <p:sldId id="292" r:id="rId30"/>
    <p:sldId id="258" r:id="rId31"/>
    <p:sldId id="256" r:id="rId32"/>
    <p:sldId id="257" r:id="rId33"/>
    <p:sldId id="259" r:id="rId34"/>
    <p:sldId id="260" r:id="rId35"/>
    <p:sldId id="261" r:id="rId36"/>
    <p:sldId id="262" r:id="rId37"/>
    <p:sldId id="263" r:id="rId38"/>
    <p:sldId id="264" r:id="rId39"/>
    <p:sldId id="265" r:id="rId40"/>
    <p:sldId id="266" r:id="rId41"/>
    <p:sldId id="267" r:id="rId42"/>
    <p:sldId id="268" r:id="rId43"/>
    <p:sldId id="269" r:id="rId44"/>
    <p:sldId id="270" r:id="rId45"/>
    <p:sldId id="271" r:id="rId46"/>
    <p:sldId id="272" r:id="rId47"/>
    <p:sldId id="277" r:id="rId48"/>
    <p:sldId id="278" r:id="rId49"/>
    <p:sldId id="279" r:id="rId50"/>
    <p:sldId id="280" r:id="rId51"/>
    <p:sldId id="281" r:id="rId52"/>
    <p:sldId id="282" r:id="rId53"/>
    <p:sldId id="283" r:id="rId54"/>
    <p:sldId id="284" r:id="rId55"/>
    <p:sldId id="285" r:id="rId56"/>
    <p:sldId id="286" r:id="rId57"/>
    <p:sldId id="287" r:id="rId58"/>
    <p:sldId id="288" r:id="rId59"/>
    <p:sldId id="289" r:id="rId60"/>
    <p:sldId id="291" r:id="rId6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9933"/>
    <a:srgbClr val="003300"/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Master" Target="slideMasters/slideMaster13.xml"/><Relationship Id="rId18" Type="http://schemas.openxmlformats.org/officeDocument/2006/relationships/slideMaster" Target="slideMasters/slideMaster18.xml"/><Relationship Id="rId26" Type="http://schemas.openxmlformats.org/officeDocument/2006/relationships/slideMaster" Target="slideMasters/slideMaster26.xml"/><Relationship Id="rId39" Type="http://schemas.openxmlformats.org/officeDocument/2006/relationships/slide" Target="slides/slide10.xml"/><Relationship Id="rId21" Type="http://schemas.openxmlformats.org/officeDocument/2006/relationships/slideMaster" Target="slideMasters/slideMaster21.xml"/><Relationship Id="rId34" Type="http://schemas.openxmlformats.org/officeDocument/2006/relationships/slide" Target="slides/slide5.xml"/><Relationship Id="rId42" Type="http://schemas.openxmlformats.org/officeDocument/2006/relationships/slide" Target="slides/slide13.xml"/><Relationship Id="rId47" Type="http://schemas.openxmlformats.org/officeDocument/2006/relationships/slide" Target="slides/slide18.xml"/><Relationship Id="rId50" Type="http://schemas.openxmlformats.org/officeDocument/2006/relationships/slide" Target="slides/slide21.xml"/><Relationship Id="rId55" Type="http://schemas.openxmlformats.org/officeDocument/2006/relationships/slide" Target="slides/slide26.xml"/><Relationship Id="rId63" Type="http://schemas.openxmlformats.org/officeDocument/2006/relationships/viewProps" Target="viewProps.xml"/><Relationship Id="rId7" Type="http://schemas.openxmlformats.org/officeDocument/2006/relationships/slideMaster" Target="slideMasters/slideMaster7.xml"/><Relationship Id="rId2" Type="http://schemas.openxmlformats.org/officeDocument/2006/relationships/slideMaster" Target="slideMasters/slideMaster2.xml"/><Relationship Id="rId16" Type="http://schemas.openxmlformats.org/officeDocument/2006/relationships/slideMaster" Target="slideMasters/slideMaster16.xml"/><Relationship Id="rId20" Type="http://schemas.openxmlformats.org/officeDocument/2006/relationships/slideMaster" Target="slideMasters/slideMaster20.xml"/><Relationship Id="rId29" Type="http://schemas.openxmlformats.org/officeDocument/2006/relationships/slideMaster" Target="slideMasters/slideMaster29.xml"/><Relationship Id="rId41" Type="http://schemas.openxmlformats.org/officeDocument/2006/relationships/slide" Target="slides/slide12.xml"/><Relationship Id="rId54" Type="http://schemas.openxmlformats.org/officeDocument/2006/relationships/slide" Target="slides/slide25.xml"/><Relationship Id="rId62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Master" Target="slideMasters/slideMaster24.xml"/><Relationship Id="rId32" Type="http://schemas.openxmlformats.org/officeDocument/2006/relationships/slide" Target="slides/slide3.xml"/><Relationship Id="rId37" Type="http://schemas.openxmlformats.org/officeDocument/2006/relationships/slide" Target="slides/slide8.xml"/><Relationship Id="rId40" Type="http://schemas.openxmlformats.org/officeDocument/2006/relationships/slide" Target="slides/slide11.xml"/><Relationship Id="rId45" Type="http://schemas.openxmlformats.org/officeDocument/2006/relationships/slide" Target="slides/slide16.xml"/><Relationship Id="rId53" Type="http://schemas.openxmlformats.org/officeDocument/2006/relationships/slide" Target="slides/slide24.xml"/><Relationship Id="rId58" Type="http://schemas.openxmlformats.org/officeDocument/2006/relationships/slide" Target="slides/slide29.xml"/><Relationship Id="rId5" Type="http://schemas.openxmlformats.org/officeDocument/2006/relationships/slideMaster" Target="slideMasters/slideMaster5.xml"/><Relationship Id="rId15" Type="http://schemas.openxmlformats.org/officeDocument/2006/relationships/slideMaster" Target="slideMasters/slideMaster15.xml"/><Relationship Id="rId23" Type="http://schemas.openxmlformats.org/officeDocument/2006/relationships/slideMaster" Target="slideMasters/slideMaster23.xml"/><Relationship Id="rId28" Type="http://schemas.openxmlformats.org/officeDocument/2006/relationships/slideMaster" Target="slideMasters/slideMaster28.xml"/><Relationship Id="rId36" Type="http://schemas.openxmlformats.org/officeDocument/2006/relationships/slide" Target="slides/slide7.xml"/><Relationship Id="rId49" Type="http://schemas.openxmlformats.org/officeDocument/2006/relationships/slide" Target="slides/slide20.xml"/><Relationship Id="rId57" Type="http://schemas.openxmlformats.org/officeDocument/2006/relationships/slide" Target="slides/slide28.xml"/><Relationship Id="rId61" Type="http://schemas.openxmlformats.org/officeDocument/2006/relationships/slide" Target="slides/slide32.xml"/><Relationship Id="rId10" Type="http://schemas.openxmlformats.org/officeDocument/2006/relationships/slideMaster" Target="slideMasters/slideMaster10.xml"/><Relationship Id="rId19" Type="http://schemas.openxmlformats.org/officeDocument/2006/relationships/slideMaster" Target="slideMasters/slideMaster19.xml"/><Relationship Id="rId31" Type="http://schemas.openxmlformats.org/officeDocument/2006/relationships/slide" Target="slides/slide2.xml"/><Relationship Id="rId44" Type="http://schemas.openxmlformats.org/officeDocument/2006/relationships/slide" Target="slides/slide15.xml"/><Relationship Id="rId52" Type="http://schemas.openxmlformats.org/officeDocument/2006/relationships/slide" Target="slides/slide23.xml"/><Relationship Id="rId60" Type="http://schemas.openxmlformats.org/officeDocument/2006/relationships/slide" Target="slides/slide31.xml"/><Relationship Id="rId65" Type="http://schemas.openxmlformats.org/officeDocument/2006/relationships/tableStyles" Target="tableStyles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Master" Target="slideMasters/slideMaster22.xml"/><Relationship Id="rId27" Type="http://schemas.openxmlformats.org/officeDocument/2006/relationships/slideMaster" Target="slideMasters/slideMaster27.xml"/><Relationship Id="rId30" Type="http://schemas.openxmlformats.org/officeDocument/2006/relationships/slide" Target="slides/slide1.xml"/><Relationship Id="rId35" Type="http://schemas.openxmlformats.org/officeDocument/2006/relationships/slide" Target="slides/slide6.xml"/><Relationship Id="rId43" Type="http://schemas.openxmlformats.org/officeDocument/2006/relationships/slide" Target="slides/slide14.xml"/><Relationship Id="rId48" Type="http://schemas.openxmlformats.org/officeDocument/2006/relationships/slide" Target="slides/slide19.xml"/><Relationship Id="rId56" Type="http://schemas.openxmlformats.org/officeDocument/2006/relationships/slide" Target="slides/slide27.xml"/><Relationship Id="rId64" Type="http://schemas.openxmlformats.org/officeDocument/2006/relationships/theme" Target="theme/theme1.xml"/><Relationship Id="rId8" Type="http://schemas.openxmlformats.org/officeDocument/2006/relationships/slideMaster" Target="slideMasters/slideMaster8.xml"/><Relationship Id="rId51" Type="http://schemas.openxmlformats.org/officeDocument/2006/relationships/slide" Target="slides/slide22.xml"/><Relationship Id="rId3" Type="http://schemas.openxmlformats.org/officeDocument/2006/relationships/slideMaster" Target="slideMasters/slideMaster3.xml"/><Relationship Id="rId12" Type="http://schemas.openxmlformats.org/officeDocument/2006/relationships/slideMaster" Target="slideMasters/slideMaster12.xml"/><Relationship Id="rId17" Type="http://schemas.openxmlformats.org/officeDocument/2006/relationships/slideMaster" Target="slideMasters/slideMaster17.xml"/><Relationship Id="rId25" Type="http://schemas.openxmlformats.org/officeDocument/2006/relationships/slideMaster" Target="slideMasters/slideMaster25.xml"/><Relationship Id="rId33" Type="http://schemas.openxmlformats.org/officeDocument/2006/relationships/slide" Target="slides/slide4.xml"/><Relationship Id="rId38" Type="http://schemas.openxmlformats.org/officeDocument/2006/relationships/slide" Target="slides/slide9.xml"/><Relationship Id="rId46" Type="http://schemas.openxmlformats.org/officeDocument/2006/relationships/slide" Target="slides/slide17.xml"/><Relationship Id="rId59" Type="http://schemas.openxmlformats.org/officeDocument/2006/relationships/slide" Target="slides/slide30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2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2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2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2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2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2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2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2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2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2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2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3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3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3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3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3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3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3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3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3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9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9.xml"/></Relationships>
</file>

<file path=ppt/slideLayouts/_rels/slideLayout3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9.xml"/></Relationships>
</file>

<file path=ppt/slideLayouts/_rels/slideLayout3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9.xml"/></Relationships>
</file>

<file path=ppt/slideLayouts/_rels/slideLayout3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9.xml"/></Relationships>
</file>

<file path=ppt/slideLayouts/_rels/slideLayout3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9.xml"/></Relationships>
</file>

<file path=ppt/slideLayouts/_rels/slideLayout3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9.xml"/></Relationships>
</file>

<file path=ppt/slideLayouts/_rels/slideLayout3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9.xml"/></Relationships>
</file>

<file path=ppt/slideLayouts/_rels/slideLayout3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9.xml"/></Relationships>
</file>

<file path=ppt/slideLayouts/_rels/slideLayout3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9.xml"/></Relationships>
</file>

<file path=ppt/slideLayouts/_rels/slideLayout3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9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A9E725-9384-4BC7-A56F-48A39879247E}" type="datetimeFigureOut">
              <a:rPr lang="ru-RU" smtClean="0"/>
              <a:t>26.08.2017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8E5E5-6578-42DC-88FC-54708913E9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17722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A9E725-9384-4BC7-A56F-48A39879247E}" type="datetimeFigureOut">
              <a:rPr lang="ru-RU" smtClean="0"/>
              <a:t>26.08.2017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8E5E5-6578-42DC-88FC-54708913E9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17743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7D6676-D1CF-4E65-A7E5-FCC248505CB9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1968B0-FC47-414E-8309-78B01C548A7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76038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7D6676-D1CF-4E65-A7E5-FCC248505CB9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1968B0-FC47-414E-8309-78B01C548A7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89298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7D6676-D1CF-4E65-A7E5-FCC248505CB9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1968B0-FC47-414E-8309-78B01C548A7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846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7D6676-D1CF-4E65-A7E5-FCC248505CB9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1968B0-FC47-414E-8309-78B01C548A7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40365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7D6676-D1CF-4E65-A7E5-FCC248505CB9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1968B0-FC47-414E-8309-78B01C548A7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87357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7D6676-D1CF-4E65-A7E5-FCC248505CB9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1968B0-FC47-414E-8309-78B01C548A7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62671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7D6676-D1CF-4E65-A7E5-FCC248505CB9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1968B0-FC47-414E-8309-78B01C548A7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06159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7D6676-D1CF-4E65-A7E5-FCC248505CB9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1968B0-FC47-414E-8309-78B01C548A7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45918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7D6676-D1CF-4E65-A7E5-FCC248505CB9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1968B0-FC47-414E-8309-78B01C548A7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53992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7D6676-D1CF-4E65-A7E5-FCC248505CB9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1968B0-FC47-414E-8309-78B01C548A7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53194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A9E725-9384-4BC7-A56F-48A39879247E}" type="datetimeFigureOut">
              <a:rPr lang="ru-RU" smtClean="0"/>
              <a:t>26.08.2017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8E5E5-6578-42DC-88FC-54708913E9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03559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7D6676-D1CF-4E65-A7E5-FCC248505CB9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1968B0-FC47-414E-8309-78B01C548A7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83332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7D6676-D1CF-4E65-A7E5-FCC248505CB9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1968B0-FC47-414E-8309-78B01C548A7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59996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7D6676-D1CF-4E65-A7E5-FCC248505CB9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1968B0-FC47-414E-8309-78B01C548A7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25553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7D6676-D1CF-4E65-A7E5-FCC248505CB9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1968B0-FC47-414E-8309-78B01C548A7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75271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7D6676-D1CF-4E65-A7E5-FCC248505CB9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1968B0-FC47-414E-8309-78B01C548A7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35199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7D6676-D1CF-4E65-A7E5-FCC248505CB9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1968B0-FC47-414E-8309-78B01C548A7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77806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7D6676-D1CF-4E65-A7E5-FCC248505CB9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1968B0-FC47-414E-8309-78B01C548A7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83297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7D6676-D1CF-4E65-A7E5-FCC248505CB9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1968B0-FC47-414E-8309-78B01C548A7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52544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7D6676-D1CF-4E65-A7E5-FCC248505CB9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1968B0-FC47-414E-8309-78B01C548A7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31965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7D6676-D1CF-4E65-A7E5-FCC248505CB9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1968B0-FC47-414E-8309-78B01C548A7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9870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46A0F0-DFBF-4215-9B77-244747BFB99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6554BF-E8D7-4BEE-9373-47462E8181F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7125475"/>
      </p:ext>
    </p:extLst>
  </p:cSld>
  <p:clrMapOvr>
    <a:masterClrMapping/>
  </p:clrMapOvr>
  <p:transition spd="slow">
    <p:wipe/>
  </p:transition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7D6676-D1CF-4E65-A7E5-FCC248505CB9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1968B0-FC47-414E-8309-78B01C548A7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47140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7D6676-D1CF-4E65-A7E5-FCC248505CB9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1968B0-FC47-414E-8309-78B01C548A7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26347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7D6676-D1CF-4E65-A7E5-FCC248505CB9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1968B0-FC47-414E-8309-78B01C548A7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57956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7D6676-D1CF-4E65-A7E5-FCC248505CB9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1968B0-FC47-414E-8309-78B01C548A7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68520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7D6676-D1CF-4E65-A7E5-FCC248505CB9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1968B0-FC47-414E-8309-78B01C548A7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89468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7D6676-D1CF-4E65-A7E5-FCC248505CB9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1968B0-FC47-414E-8309-78B01C548A7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68855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7D6676-D1CF-4E65-A7E5-FCC248505CB9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1968B0-FC47-414E-8309-78B01C548A7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44570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7D6676-D1CF-4E65-A7E5-FCC248505CB9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1968B0-FC47-414E-8309-78B01C548A7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91117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7D6676-D1CF-4E65-A7E5-FCC248505CB9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1968B0-FC47-414E-8309-78B01C548A7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96110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7D6676-D1CF-4E65-A7E5-FCC248505CB9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1968B0-FC47-414E-8309-78B01C548A7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5548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46A0F0-DFBF-4215-9B77-244747BFB99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6554BF-E8D7-4BEE-9373-47462E8181F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0845969"/>
      </p:ext>
    </p:extLst>
  </p:cSld>
  <p:clrMapOvr>
    <a:masterClrMapping/>
  </p:clrMapOvr>
  <p:transition spd="slow">
    <p:wipe/>
  </p:transition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7D6676-D1CF-4E65-A7E5-FCC248505CB9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1968B0-FC47-414E-8309-78B01C548A7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04382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7D6676-D1CF-4E65-A7E5-FCC248505CB9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1968B0-FC47-414E-8309-78B01C548A7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47332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7D6676-D1CF-4E65-A7E5-FCC248505CB9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1968B0-FC47-414E-8309-78B01C548A7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03606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C9047E-5A47-46B2-A27D-FF12089A614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1A7078-A0CC-47A6-A60C-40095EF8BF5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19337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C9047E-5A47-46B2-A27D-FF12089A614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1A7078-A0CC-47A6-A60C-40095EF8BF5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93550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C9047E-5A47-46B2-A27D-FF12089A614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1A7078-A0CC-47A6-A60C-40095EF8BF5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15530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C9047E-5A47-46B2-A27D-FF12089A614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1A7078-A0CC-47A6-A60C-40095EF8BF5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15179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C9047E-5A47-46B2-A27D-FF12089A614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1A7078-A0CC-47A6-A60C-40095EF8BF5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32901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C9047E-5A47-46B2-A27D-FF12089A614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1A7078-A0CC-47A6-A60C-40095EF8BF5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73023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C9047E-5A47-46B2-A27D-FF12089A614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1A7078-A0CC-47A6-A60C-40095EF8BF5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12995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46A0F0-DFBF-4215-9B77-244747BFB99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6554BF-E8D7-4BEE-9373-47462E8181F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7240963"/>
      </p:ext>
    </p:extLst>
  </p:cSld>
  <p:clrMapOvr>
    <a:masterClrMapping/>
  </p:clrMapOvr>
  <p:transition spd="slow">
    <p:wipe/>
  </p:transition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C9047E-5A47-46B2-A27D-FF12089A614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1A7078-A0CC-47A6-A60C-40095EF8BF5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44682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C9047E-5A47-46B2-A27D-FF12089A614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1A7078-A0CC-47A6-A60C-40095EF8BF5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57497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C9047E-5A47-46B2-A27D-FF12089A614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1A7078-A0CC-47A6-A60C-40095EF8BF5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68255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C9047E-5A47-46B2-A27D-FF12089A614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1A7078-A0CC-47A6-A60C-40095EF8BF5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49645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C9047E-5A47-46B2-A27D-FF12089A614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1A7078-A0CC-47A6-A60C-40095EF8BF5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77064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C9047E-5A47-46B2-A27D-FF12089A614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1A7078-A0CC-47A6-A60C-40095EF8BF5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78423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C9047E-5A47-46B2-A27D-FF12089A614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1A7078-A0CC-47A6-A60C-40095EF8BF5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74454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C9047E-5A47-46B2-A27D-FF12089A614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1A7078-A0CC-47A6-A60C-40095EF8BF5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04008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C9047E-5A47-46B2-A27D-FF12089A614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1A7078-A0CC-47A6-A60C-40095EF8BF5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11582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C9047E-5A47-46B2-A27D-FF12089A614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1A7078-A0CC-47A6-A60C-40095EF8BF5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09263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46A0F0-DFBF-4215-9B77-244747BFB99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6554BF-E8D7-4BEE-9373-47462E8181F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3405534"/>
      </p:ext>
    </p:extLst>
  </p:cSld>
  <p:clrMapOvr>
    <a:masterClrMapping/>
  </p:clrMapOvr>
  <p:transition spd="slow">
    <p:wipe/>
  </p:transition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C9047E-5A47-46B2-A27D-FF12089A614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1A7078-A0CC-47A6-A60C-40095EF8BF5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23222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C9047E-5A47-46B2-A27D-FF12089A614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1A7078-A0CC-47A6-A60C-40095EF8BF5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02792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C9047E-5A47-46B2-A27D-FF12089A614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1A7078-A0CC-47A6-A60C-40095EF8BF5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4064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C9047E-5A47-46B2-A27D-FF12089A614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1A7078-A0CC-47A6-A60C-40095EF8BF5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43031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C9047E-5A47-46B2-A27D-FF12089A614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1A7078-A0CC-47A6-A60C-40095EF8BF5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29912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C9047E-5A47-46B2-A27D-FF12089A614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1A7078-A0CC-47A6-A60C-40095EF8BF5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46553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C9047E-5A47-46B2-A27D-FF12089A614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1A7078-A0CC-47A6-A60C-40095EF8BF5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15819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C9047E-5A47-46B2-A27D-FF12089A614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1A7078-A0CC-47A6-A60C-40095EF8BF5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84866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C9047E-5A47-46B2-A27D-FF12089A614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1A7078-A0CC-47A6-A60C-40095EF8BF5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64513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C9047E-5A47-46B2-A27D-FF12089A614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1A7078-A0CC-47A6-A60C-40095EF8BF5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81756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46A0F0-DFBF-4215-9B77-244747BFB99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6554BF-E8D7-4BEE-9373-47462E8181F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1606600"/>
      </p:ext>
    </p:extLst>
  </p:cSld>
  <p:clrMapOvr>
    <a:masterClrMapping/>
  </p:clrMapOvr>
  <p:transition spd="slow">
    <p:wipe/>
  </p:transition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C9047E-5A47-46B2-A27D-FF12089A614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1A7078-A0CC-47A6-A60C-40095EF8BF5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89430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C9047E-5A47-46B2-A27D-FF12089A614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1A7078-A0CC-47A6-A60C-40095EF8BF5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30244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C9047E-5A47-46B2-A27D-FF12089A614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1A7078-A0CC-47A6-A60C-40095EF8BF5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66970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C9047E-5A47-46B2-A27D-FF12089A614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1A7078-A0CC-47A6-A60C-40095EF8BF5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7544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C9047E-5A47-46B2-A27D-FF12089A614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1A7078-A0CC-47A6-A60C-40095EF8BF5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58618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C9047E-5A47-46B2-A27D-FF12089A614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1A7078-A0CC-47A6-A60C-40095EF8BF5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98732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8057C-74D0-4D38-9383-35252500059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73CF3-990C-4676-8D62-2BA16925510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63689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8057C-74D0-4D38-9383-35252500059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73CF3-990C-4676-8D62-2BA16925510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93012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8057C-74D0-4D38-9383-35252500059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73CF3-990C-4676-8D62-2BA16925510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63755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16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8057C-74D0-4D38-9383-35252500059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73CF3-990C-4676-8D62-2BA16925510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56108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46A0F0-DFBF-4215-9B77-244747BFB99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6554BF-E8D7-4BEE-9373-47462E8181F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6044742"/>
      </p:ext>
    </p:extLst>
  </p:cSld>
  <p:clrMapOvr>
    <a:masterClrMapping/>
  </p:clrMapOvr>
  <p:transition spd="slow">
    <p:wipe/>
  </p:transition>
</p:sldLayout>
</file>

<file path=ppt/slideLayouts/slideLayout17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8057C-74D0-4D38-9383-35252500059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73CF3-990C-4676-8D62-2BA16925510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3844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17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8057C-74D0-4D38-9383-35252500059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73CF3-990C-4676-8D62-2BA16925510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69711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17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8057C-74D0-4D38-9383-35252500059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73CF3-990C-4676-8D62-2BA16925510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93662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17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8057C-74D0-4D38-9383-35252500059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73CF3-990C-4676-8D62-2BA16925510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10132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17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8057C-74D0-4D38-9383-35252500059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73CF3-990C-4676-8D62-2BA16925510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51646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17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8057C-74D0-4D38-9383-35252500059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73CF3-990C-4676-8D62-2BA16925510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28997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1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8057C-74D0-4D38-9383-35252500059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73CF3-990C-4676-8D62-2BA16925510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27401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17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8057C-74D0-4D38-9383-35252500059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73CF3-990C-4676-8D62-2BA16925510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34080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17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8057C-74D0-4D38-9383-35252500059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73CF3-990C-4676-8D62-2BA16925510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39368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17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8057C-74D0-4D38-9383-35252500059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73CF3-990C-4676-8D62-2BA16925510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33921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46A0F0-DFBF-4215-9B77-244747BFB99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6554BF-E8D7-4BEE-9373-47462E8181F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3585290"/>
      </p:ext>
    </p:extLst>
  </p:cSld>
  <p:clrMapOvr>
    <a:masterClrMapping/>
  </p:clrMapOvr>
  <p:transition spd="slow">
    <p:wipe/>
  </p:transition>
</p:sldLayout>
</file>

<file path=ppt/slideLayouts/slideLayout18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8057C-74D0-4D38-9383-35252500059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73CF3-990C-4676-8D62-2BA16925510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78120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18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8057C-74D0-4D38-9383-35252500059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73CF3-990C-4676-8D62-2BA16925510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9525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18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8057C-74D0-4D38-9383-35252500059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73CF3-990C-4676-8D62-2BA16925510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439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18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8057C-74D0-4D38-9383-35252500059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73CF3-990C-4676-8D62-2BA16925510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07758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18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8057C-74D0-4D38-9383-35252500059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73CF3-990C-4676-8D62-2BA16925510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91461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18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8057C-74D0-4D38-9383-35252500059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73CF3-990C-4676-8D62-2BA16925510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69170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18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8057C-74D0-4D38-9383-35252500059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73CF3-990C-4676-8D62-2BA16925510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67298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1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8057C-74D0-4D38-9383-35252500059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73CF3-990C-4676-8D62-2BA16925510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40232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18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8057C-74D0-4D38-9383-35252500059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73CF3-990C-4676-8D62-2BA16925510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89478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18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8057C-74D0-4D38-9383-35252500059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73CF3-990C-4676-8D62-2BA16925510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21873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46A0F0-DFBF-4215-9B77-244747BFB99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6554BF-E8D7-4BEE-9373-47462E8181F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8768917"/>
      </p:ext>
    </p:extLst>
  </p:cSld>
  <p:clrMapOvr>
    <a:masterClrMapping/>
  </p:clrMapOvr>
  <p:transition spd="slow">
    <p:wipe/>
  </p:transition>
</p:sldLayout>
</file>

<file path=ppt/slideLayouts/slideLayout19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8057C-74D0-4D38-9383-35252500059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73CF3-990C-4676-8D62-2BA16925510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57041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19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8057C-74D0-4D38-9383-35252500059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73CF3-990C-4676-8D62-2BA16925510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20055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19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8057C-74D0-4D38-9383-35252500059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73CF3-990C-4676-8D62-2BA16925510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9299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19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8057C-74D0-4D38-9383-35252500059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73CF3-990C-4676-8D62-2BA16925510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23411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19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8057C-74D0-4D38-9383-35252500059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73CF3-990C-4676-8D62-2BA16925510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93831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19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8057C-74D0-4D38-9383-35252500059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73CF3-990C-4676-8D62-2BA16925510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82682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19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8057C-74D0-4D38-9383-35252500059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73CF3-990C-4676-8D62-2BA16925510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46299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19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8057C-74D0-4D38-9383-35252500059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73CF3-990C-4676-8D62-2BA16925510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40886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1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8057C-74D0-4D38-9383-35252500059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73CF3-990C-4676-8D62-2BA16925510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62042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19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8057C-74D0-4D38-9383-35252500059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73CF3-990C-4676-8D62-2BA16925510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09968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A9E725-9384-4BC7-A56F-48A39879247E}" type="datetimeFigureOut">
              <a:rPr lang="ru-RU" smtClean="0"/>
              <a:t>26.08.2017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8E5E5-6578-42DC-88FC-54708913E9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01642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46A0F0-DFBF-4215-9B77-244747BFB99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6554BF-E8D7-4BEE-9373-47462E8181F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8075666"/>
      </p:ext>
    </p:extLst>
  </p:cSld>
  <p:clrMapOvr>
    <a:masterClrMapping/>
  </p:clrMapOvr>
  <p:transition spd="slow">
    <p:wipe/>
  </p:transition>
</p:sldLayout>
</file>

<file path=ppt/slideLayouts/slideLayout20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8057C-74D0-4D38-9383-35252500059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73CF3-990C-4676-8D62-2BA16925510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32814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20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8057C-74D0-4D38-9383-35252500059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73CF3-990C-4676-8D62-2BA16925510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55297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20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8057C-74D0-4D38-9383-35252500059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73CF3-990C-4676-8D62-2BA16925510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93290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20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8057C-74D0-4D38-9383-35252500059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73CF3-990C-4676-8D62-2BA16925510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81576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20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8057C-74D0-4D38-9383-35252500059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73CF3-990C-4676-8D62-2BA16925510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01955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20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8057C-74D0-4D38-9383-35252500059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73CF3-990C-4676-8D62-2BA16925510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66712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20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8057C-74D0-4D38-9383-35252500059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73CF3-990C-4676-8D62-2BA16925510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86615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20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8057C-74D0-4D38-9383-35252500059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73CF3-990C-4676-8D62-2BA16925510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83988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20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8057C-74D0-4D38-9383-35252500059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73CF3-990C-4676-8D62-2BA16925510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37753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20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8057C-74D0-4D38-9383-35252500059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73CF3-990C-4676-8D62-2BA16925510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49508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46A0F0-DFBF-4215-9B77-244747BFB99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6554BF-E8D7-4BEE-9373-47462E8181F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6322159"/>
      </p:ext>
    </p:extLst>
  </p:cSld>
  <p:clrMapOvr>
    <a:masterClrMapping/>
  </p:clrMapOvr>
  <p:transition spd="slow">
    <p:wipe/>
  </p:transition>
</p:sldLayout>
</file>

<file path=ppt/slideLayouts/slideLayout2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8057C-74D0-4D38-9383-35252500059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73CF3-990C-4676-8D62-2BA16925510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62168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2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8057C-74D0-4D38-9383-35252500059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73CF3-990C-4676-8D62-2BA16925510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25339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2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8057C-74D0-4D38-9383-35252500059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73CF3-990C-4676-8D62-2BA16925510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33800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2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8057C-74D0-4D38-9383-35252500059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73CF3-990C-4676-8D62-2BA16925510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74344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21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8057C-74D0-4D38-9383-35252500059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73CF3-990C-4676-8D62-2BA16925510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41712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2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8057C-74D0-4D38-9383-35252500059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73CF3-990C-4676-8D62-2BA16925510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47288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2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8057C-74D0-4D38-9383-35252500059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73CF3-990C-4676-8D62-2BA16925510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28805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21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8057C-74D0-4D38-9383-35252500059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73CF3-990C-4676-8D62-2BA16925510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93366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2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8057C-74D0-4D38-9383-35252500059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73CF3-990C-4676-8D62-2BA16925510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60019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2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8057C-74D0-4D38-9383-35252500059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73CF3-990C-4676-8D62-2BA16925510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0007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46A0F0-DFBF-4215-9B77-244747BFB99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6554BF-E8D7-4BEE-9373-47462E8181F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8350371"/>
      </p:ext>
    </p:extLst>
  </p:cSld>
  <p:clrMapOvr>
    <a:masterClrMapping/>
  </p:clrMapOvr>
  <p:transition spd="slow">
    <p:wipe/>
  </p:transition>
</p:sldLayout>
</file>

<file path=ppt/slideLayouts/slideLayout2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8057C-74D0-4D38-9383-35252500059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73CF3-990C-4676-8D62-2BA16925510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4778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2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4E7A7-602D-486A-8CC2-532A18B8195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443A3C-C161-475D-803D-3C64161DF97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14822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2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4E7A7-602D-486A-8CC2-532A18B8195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443A3C-C161-475D-803D-3C64161DF97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0081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22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4E7A7-602D-486A-8CC2-532A18B8195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443A3C-C161-475D-803D-3C64161DF97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72314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22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4E7A7-602D-486A-8CC2-532A18B8195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443A3C-C161-475D-803D-3C64161DF97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01370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22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4E7A7-602D-486A-8CC2-532A18B8195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443A3C-C161-475D-803D-3C64161DF97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85112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2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4E7A7-602D-486A-8CC2-532A18B8195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443A3C-C161-475D-803D-3C64161DF97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20218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22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4E7A7-602D-486A-8CC2-532A18B8195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443A3C-C161-475D-803D-3C64161DF97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37866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22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4E7A7-602D-486A-8CC2-532A18B8195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443A3C-C161-475D-803D-3C64161DF97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67920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22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4E7A7-602D-486A-8CC2-532A18B8195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443A3C-C161-475D-803D-3C64161DF97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81253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46A0F0-DFBF-4215-9B77-244747BFB99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6554BF-E8D7-4BEE-9373-47462E8181F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2095410"/>
      </p:ext>
    </p:extLst>
  </p:cSld>
  <p:clrMapOvr>
    <a:masterClrMapping/>
  </p:clrMapOvr>
  <p:transition spd="slow">
    <p:wipe/>
  </p:transition>
</p:sldLayout>
</file>

<file path=ppt/slideLayouts/slideLayout2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4E7A7-602D-486A-8CC2-532A18B8195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443A3C-C161-475D-803D-3C64161DF97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41674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2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4E7A7-602D-486A-8CC2-532A18B8195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443A3C-C161-475D-803D-3C64161DF97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73114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2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4E7A7-602D-486A-8CC2-532A18B8195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443A3C-C161-475D-803D-3C64161DF97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06748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23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4E7A7-602D-486A-8CC2-532A18B8195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443A3C-C161-475D-803D-3C64161DF97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61727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23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4E7A7-602D-486A-8CC2-532A18B8195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443A3C-C161-475D-803D-3C64161DF97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59235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23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4E7A7-602D-486A-8CC2-532A18B8195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443A3C-C161-475D-803D-3C64161DF97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60069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23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4E7A7-602D-486A-8CC2-532A18B8195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443A3C-C161-475D-803D-3C64161DF97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76849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2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4E7A7-602D-486A-8CC2-532A18B8195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443A3C-C161-475D-803D-3C64161DF97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45259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23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4E7A7-602D-486A-8CC2-532A18B8195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443A3C-C161-475D-803D-3C64161DF97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51745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23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4E7A7-602D-486A-8CC2-532A18B8195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443A3C-C161-475D-803D-3C64161DF97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84511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46A0F0-DFBF-4215-9B77-244747BFB99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6554BF-E8D7-4BEE-9373-47462E8181F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0128540"/>
      </p:ext>
    </p:extLst>
  </p:cSld>
  <p:clrMapOvr>
    <a:masterClrMapping/>
  </p:clrMapOvr>
  <p:transition spd="slow">
    <p:wipe/>
  </p:transition>
</p:sldLayout>
</file>

<file path=ppt/slideLayouts/slideLayout24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4E7A7-602D-486A-8CC2-532A18B8195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443A3C-C161-475D-803D-3C64161DF97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60104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24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4E7A7-602D-486A-8CC2-532A18B8195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443A3C-C161-475D-803D-3C64161DF97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82456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2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4E7A7-602D-486A-8CC2-532A18B8195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443A3C-C161-475D-803D-3C64161DF97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25925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24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4E7A7-602D-486A-8CC2-532A18B8195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443A3C-C161-475D-803D-3C64161DF97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83775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24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4E7A7-602D-486A-8CC2-532A18B8195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443A3C-C161-475D-803D-3C64161DF97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36149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24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4E7A7-602D-486A-8CC2-532A18B8195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443A3C-C161-475D-803D-3C64161DF97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71723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24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4E7A7-602D-486A-8CC2-532A18B8195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443A3C-C161-475D-803D-3C64161DF97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22352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24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4E7A7-602D-486A-8CC2-532A18B8195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443A3C-C161-475D-803D-3C64161DF97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74140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24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4E7A7-602D-486A-8CC2-532A18B8195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443A3C-C161-475D-803D-3C64161DF97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70734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24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4E7A7-602D-486A-8CC2-532A18B8195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443A3C-C161-475D-803D-3C64161DF97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09609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46A0F0-DFBF-4215-9B77-244747BFB99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6554BF-E8D7-4BEE-9373-47462E8181F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6790326"/>
      </p:ext>
    </p:extLst>
  </p:cSld>
  <p:clrMapOvr>
    <a:masterClrMapping/>
  </p:clrMapOvr>
  <p:transition spd="slow">
    <p:wipe/>
  </p:transition>
</p:sldLayout>
</file>

<file path=ppt/slideLayouts/slideLayout25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4E7A7-602D-486A-8CC2-532A18B8195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443A3C-C161-475D-803D-3C64161DF97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10414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25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4E7A7-602D-486A-8CC2-532A18B8195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443A3C-C161-475D-803D-3C64161DF97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11993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25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4E7A7-602D-486A-8CC2-532A18B8195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443A3C-C161-475D-803D-3C64161DF97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54416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25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4E7A7-602D-486A-8CC2-532A18B8195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443A3C-C161-475D-803D-3C64161DF97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40486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2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4E7A7-602D-486A-8CC2-532A18B8195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443A3C-C161-475D-803D-3C64161DF97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02523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25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4E7A7-602D-486A-8CC2-532A18B8195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443A3C-C161-475D-803D-3C64161DF97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41128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25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4E7A7-602D-486A-8CC2-532A18B8195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443A3C-C161-475D-803D-3C64161DF97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95339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25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4E7A7-602D-486A-8CC2-532A18B8195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443A3C-C161-475D-803D-3C64161DF97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32198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25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4E7A7-602D-486A-8CC2-532A18B8195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443A3C-C161-475D-803D-3C64161DF97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16763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25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4E7A7-602D-486A-8CC2-532A18B8195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443A3C-C161-475D-803D-3C64161DF97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86222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46A0F0-DFBF-4215-9B77-244747BFB99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6554BF-E8D7-4BEE-9373-47462E8181F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4819859"/>
      </p:ext>
    </p:extLst>
  </p:cSld>
  <p:clrMapOvr>
    <a:masterClrMapping/>
  </p:clrMapOvr>
  <p:transition spd="slow">
    <p:wipe/>
  </p:transition>
</p:sldLayout>
</file>

<file path=ppt/slideLayouts/slideLayout26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4E7A7-602D-486A-8CC2-532A18B8195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443A3C-C161-475D-803D-3C64161DF97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74100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26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4E7A7-602D-486A-8CC2-532A18B8195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443A3C-C161-475D-803D-3C64161DF97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86585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26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4E7A7-602D-486A-8CC2-532A18B8195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443A3C-C161-475D-803D-3C64161DF97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5570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26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4E7A7-602D-486A-8CC2-532A18B8195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443A3C-C161-475D-803D-3C64161DF97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0780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26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4E7A7-602D-486A-8CC2-532A18B8195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443A3C-C161-475D-803D-3C64161DF97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6481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26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4E7A7-602D-486A-8CC2-532A18B8195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443A3C-C161-475D-803D-3C64161DF97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84525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26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4E7A7-602D-486A-8CC2-532A18B8195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443A3C-C161-475D-803D-3C64161DF97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3407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26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4E7A7-602D-486A-8CC2-532A18B8195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443A3C-C161-475D-803D-3C64161DF97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58213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26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4E7A7-602D-486A-8CC2-532A18B8195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443A3C-C161-475D-803D-3C64161DF97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23930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26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4E7A7-602D-486A-8CC2-532A18B8195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443A3C-C161-475D-803D-3C64161DF97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70591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46A0F0-DFBF-4215-9B77-244747BFB99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6554BF-E8D7-4BEE-9373-47462E8181F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2064080"/>
      </p:ext>
    </p:extLst>
  </p:cSld>
  <p:clrMapOvr>
    <a:masterClrMapping/>
  </p:clrMapOvr>
  <p:transition spd="slow">
    <p:wipe/>
  </p:transition>
</p:sldLayout>
</file>

<file path=ppt/slideLayouts/slideLayout27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4E7A7-602D-486A-8CC2-532A18B8195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443A3C-C161-475D-803D-3C64161DF97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43970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27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4E7A7-602D-486A-8CC2-532A18B8195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443A3C-C161-475D-803D-3C64161DF97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6490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27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4E7A7-602D-486A-8CC2-532A18B8195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443A3C-C161-475D-803D-3C64161DF97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72814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27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4E7A7-602D-486A-8CC2-532A18B8195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443A3C-C161-475D-803D-3C64161DF97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40792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27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4E7A7-602D-486A-8CC2-532A18B8195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443A3C-C161-475D-803D-3C64161DF97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79691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27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4E7A7-602D-486A-8CC2-532A18B8195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443A3C-C161-475D-803D-3C64161DF97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1968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27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74A1A7-744E-4E62-A6F8-8E9A36C374C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89DA9A-7796-440E-AE3D-CB78EBE5903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909304"/>
      </p:ext>
    </p:extLst>
  </p:cSld>
  <p:clrMapOvr>
    <a:masterClrMapping/>
  </p:clrMapOvr>
</p:sldLayout>
</file>

<file path=ppt/slideLayouts/slideLayout27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74A1A7-744E-4E62-A6F8-8E9A36C374C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89DA9A-7796-440E-AE3D-CB78EBE5903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8748253"/>
      </p:ext>
    </p:extLst>
  </p:cSld>
  <p:clrMapOvr>
    <a:masterClrMapping/>
  </p:clrMapOvr>
</p:sldLayout>
</file>

<file path=ppt/slideLayouts/slideLayout27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74A1A7-744E-4E62-A6F8-8E9A36C374C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89DA9A-7796-440E-AE3D-CB78EBE5903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6507042"/>
      </p:ext>
    </p:extLst>
  </p:cSld>
  <p:clrMapOvr>
    <a:masterClrMapping/>
  </p:clrMapOvr>
</p:sldLayout>
</file>

<file path=ppt/slideLayouts/slideLayout27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74A1A7-744E-4E62-A6F8-8E9A36C374C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89DA9A-7796-440E-AE3D-CB78EBE5903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755853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46A0F0-DFBF-4215-9B77-244747BFB99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6554BF-E8D7-4BEE-9373-47462E8181F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3658511"/>
      </p:ext>
    </p:extLst>
  </p:cSld>
  <p:clrMapOvr>
    <a:masterClrMapping/>
  </p:clrMapOvr>
  <p:transition spd="slow">
    <p:wipe/>
  </p:transition>
</p:sldLayout>
</file>

<file path=ppt/slideLayouts/slideLayout28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74A1A7-744E-4E62-A6F8-8E9A36C374C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89DA9A-7796-440E-AE3D-CB78EBE5903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2225244"/>
      </p:ext>
    </p:extLst>
  </p:cSld>
  <p:clrMapOvr>
    <a:masterClrMapping/>
  </p:clrMapOvr>
</p:sldLayout>
</file>

<file path=ppt/slideLayouts/slideLayout28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74A1A7-744E-4E62-A6F8-8E9A36C374C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89DA9A-7796-440E-AE3D-CB78EBE5903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280547"/>
      </p:ext>
    </p:extLst>
  </p:cSld>
  <p:clrMapOvr>
    <a:masterClrMapping/>
  </p:clrMapOvr>
</p:sldLayout>
</file>

<file path=ppt/slideLayouts/slideLayout28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74A1A7-744E-4E62-A6F8-8E9A36C374C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89DA9A-7796-440E-AE3D-CB78EBE5903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6299618"/>
      </p:ext>
    </p:extLst>
  </p:cSld>
  <p:clrMapOvr>
    <a:masterClrMapping/>
  </p:clrMapOvr>
</p:sldLayout>
</file>

<file path=ppt/slideLayouts/slideLayout28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74A1A7-744E-4E62-A6F8-8E9A36C374C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89DA9A-7796-440E-AE3D-CB78EBE5903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1209342"/>
      </p:ext>
    </p:extLst>
  </p:cSld>
  <p:clrMapOvr>
    <a:masterClrMapping/>
  </p:clrMapOvr>
</p:sldLayout>
</file>

<file path=ppt/slideLayouts/slideLayout28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74A1A7-744E-4E62-A6F8-8E9A36C374C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89DA9A-7796-440E-AE3D-CB78EBE5903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560784"/>
      </p:ext>
    </p:extLst>
  </p:cSld>
  <p:clrMapOvr>
    <a:masterClrMapping/>
  </p:clrMapOvr>
</p:sldLayout>
</file>

<file path=ppt/slideLayouts/slideLayout28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74A1A7-744E-4E62-A6F8-8E9A36C374C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89DA9A-7796-440E-AE3D-CB78EBE5903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9713951"/>
      </p:ext>
    </p:extLst>
  </p:cSld>
  <p:clrMapOvr>
    <a:masterClrMapping/>
  </p:clrMapOvr>
</p:sldLayout>
</file>

<file path=ppt/slideLayouts/slideLayout28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74A1A7-744E-4E62-A6F8-8E9A36C374C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89DA9A-7796-440E-AE3D-CB78EBE5903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6615450"/>
      </p:ext>
    </p:extLst>
  </p:cSld>
  <p:clrMapOvr>
    <a:masterClrMapping/>
  </p:clrMapOvr>
</p:sldLayout>
</file>

<file path=ppt/slideLayouts/slideLayout28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74A1A7-744E-4E62-A6F8-8E9A36C374C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89DA9A-7796-440E-AE3D-CB78EBE5903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7641856"/>
      </p:ext>
    </p:extLst>
  </p:cSld>
  <p:clrMapOvr>
    <a:masterClrMapping/>
  </p:clrMapOvr>
</p:sldLayout>
</file>

<file path=ppt/slideLayouts/slideLayout28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74A1A7-744E-4E62-A6F8-8E9A36C374C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89DA9A-7796-440E-AE3D-CB78EBE5903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8192892"/>
      </p:ext>
    </p:extLst>
  </p:cSld>
  <p:clrMapOvr>
    <a:masterClrMapping/>
  </p:clrMapOvr>
</p:sldLayout>
</file>

<file path=ppt/slideLayouts/slideLayout28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74A1A7-744E-4E62-A6F8-8E9A36C374C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89DA9A-7796-440E-AE3D-CB78EBE5903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506640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46A0F0-DFBF-4215-9B77-244747BFB99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6554BF-E8D7-4BEE-9373-47462E8181F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2003664"/>
      </p:ext>
    </p:extLst>
  </p:cSld>
  <p:clrMapOvr>
    <a:masterClrMapping/>
  </p:clrMapOvr>
  <p:transition spd="slow">
    <p:wipe/>
  </p:transition>
</p:sldLayout>
</file>

<file path=ppt/slideLayouts/slideLayout29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74A1A7-744E-4E62-A6F8-8E9A36C374C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89DA9A-7796-440E-AE3D-CB78EBE5903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1953375"/>
      </p:ext>
    </p:extLst>
  </p:cSld>
  <p:clrMapOvr>
    <a:masterClrMapping/>
  </p:clrMapOvr>
</p:sldLayout>
</file>

<file path=ppt/slideLayouts/slideLayout29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74A1A7-744E-4E62-A6F8-8E9A36C374C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89DA9A-7796-440E-AE3D-CB78EBE5903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8627592"/>
      </p:ext>
    </p:extLst>
  </p:cSld>
  <p:clrMapOvr>
    <a:masterClrMapping/>
  </p:clrMapOvr>
</p:sldLayout>
</file>

<file path=ppt/slideLayouts/slideLayout29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74A1A7-744E-4E62-A6F8-8E9A36C374C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89DA9A-7796-440E-AE3D-CB78EBE5903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9020666"/>
      </p:ext>
    </p:extLst>
  </p:cSld>
  <p:clrMapOvr>
    <a:masterClrMapping/>
  </p:clrMapOvr>
</p:sldLayout>
</file>

<file path=ppt/slideLayouts/slideLayout29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74A1A7-744E-4E62-A6F8-8E9A36C374C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89DA9A-7796-440E-AE3D-CB78EBE5903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0388160"/>
      </p:ext>
    </p:extLst>
  </p:cSld>
  <p:clrMapOvr>
    <a:masterClrMapping/>
  </p:clrMapOvr>
</p:sldLayout>
</file>

<file path=ppt/slideLayouts/slideLayout29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74A1A7-744E-4E62-A6F8-8E9A36C374C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89DA9A-7796-440E-AE3D-CB78EBE5903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4764444"/>
      </p:ext>
    </p:extLst>
  </p:cSld>
  <p:clrMapOvr>
    <a:masterClrMapping/>
  </p:clrMapOvr>
</p:sldLayout>
</file>

<file path=ppt/slideLayouts/slideLayout29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74A1A7-744E-4E62-A6F8-8E9A36C374C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89DA9A-7796-440E-AE3D-CB78EBE5903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201347"/>
      </p:ext>
    </p:extLst>
  </p:cSld>
  <p:clrMapOvr>
    <a:masterClrMapping/>
  </p:clrMapOvr>
</p:sldLayout>
</file>

<file path=ppt/slideLayouts/slideLayout29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74A1A7-744E-4E62-A6F8-8E9A36C374C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89DA9A-7796-440E-AE3D-CB78EBE5903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0118029"/>
      </p:ext>
    </p:extLst>
  </p:cSld>
  <p:clrMapOvr>
    <a:masterClrMapping/>
  </p:clrMapOvr>
</p:sldLayout>
</file>

<file path=ppt/slideLayouts/slideLayout29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74A1A7-744E-4E62-A6F8-8E9A36C374C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89DA9A-7796-440E-AE3D-CB78EBE5903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7033215"/>
      </p:ext>
    </p:extLst>
  </p:cSld>
  <p:clrMapOvr>
    <a:masterClrMapping/>
  </p:clrMapOvr>
</p:sldLayout>
</file>

<file path=ppt/slideLayouts/slideLayout29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74A1A7-744E-4E62-A6F8-8E9A36C374C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89DA9A-7796-440E-AE3D-CB78EBE5903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071975"/>
      </p:ext>
    </p:extLst>
  </p:cSld>
  <p:clrMapOvr>
    <a:masterClrMapping/>
  </p:clrMapOvr>
</p:sldLayout>
</file>

<file path=ppt/slideLayouts/slideLayout29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74A1A7-744E-4E62-A6F8-8E9A36C374C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89DA9A-7796-440E-AE3D-CB78EBE5903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17368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A9E725-9384-4BC7-A56F-48A39879247E}" type="datetimeFigureOut">
              <a:rPr lang="ru-RU" smtClean="0"/>
              <a:t>26.08.2017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8E5E5-6578-42DC-88FC-54708913E9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84944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46A0F0-DFBF-4215-9B77-244747BFB99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6554BF-E8D7-4BEE-9373-47462E8181F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1828492"/>
      </p:ext>
    </p:extLst>
  </p:cSld>
  <p:clrMapOvr>
    <a:masterClrMapping/>
  </p:clrMapOvr>
  <p:transition spd="slow">
    <p:wipe/>
  </p:transition>
</p:sldLayout>
</file>

<file path=ppt/slideLayouts/slideLayout30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74A1A7-744E-4E62-A6F8-8E9A36C374C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89DA9A-7796-440E-AE3D-CB78EBE5903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6694914"/>
      </p:ext>
    </p:extLst>
  </p:cSld>
  <p:clrMapOvr>
    <a:masterClrMapping/>
  </p:clrMapOvr>
</p:sldLayout>
</file>

<file path=ppt/slideLayouts/slideLayout30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74A1A7-744E-4E62-A6F8-8E9A36C374C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89DA9A-7796-440E-AE3D-CB78EBE5903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6366785"/>
      </p:ext>
    </p:extLst>
  </p:cSld>
  <p:clrMapOvr>
    <a:masterClrMapping/>
  </p:clrMapOvr>
</p:sldLayout>
</file>

<file path=ppt/slideLayouts/slideLayout30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74A1A7-744E-4E62-A6F8-8E9A36C374C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89DA9A-7796-440E-AE3D-CB78EBE5903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7059264"/>
      </p:ext>
    </p:extLst>
  </p:cSld>
  <p:clrMapOvr>
    <a:masterClrMapping/>
  </p:clrMapOvr>
</p:sldLayout>
</file>

<file path=ppt/slideLayouts/slideLayout30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74A1A7-744E-4E62-A6F8-8E9A36C374C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89DA9A-7796-440E-AE3D-CB78EBE5903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6566199"/>
      </p:ext>
    </p:extLst>
  </p:cSld>
  <p:clrMapOvr>
    <a:masterClrMapping/>
  </p:clrMapOvr>
</p:sldLayout>
</file>

<file path=ppt/slideLayouts/slideLayout30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74A1A7-744E-4E62-A6F8-8E9A36C374C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89DA9A-7796-440E-AE3D-CB78EBE5903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5557992"/>
      </p:ext>
    </p:extLst>
  </p:cSld>
  <p:clrMapOvr>
    <a:masterClrMapping/>
  </p:clrMapOvr>
</p:sldLayout>
</file>

<file path=ppt/slideLayouts/slideLayout30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74A1A7-744E-4E62-A6F8-8E9A36C374C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89DA9A-7796-440E-AE3D-CB78EBE5903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8264874"/>
      </p:ext>
    </p:extLst>
  </p:cSld>
  <p:clrMapOvr>
    <a:masterClrMapping/>
  </p:clrMapOvr>
</p:sldLayout>
</file>

<file path=ppt/slideLayouts/slideLayout30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74A1A7-744E-4E62-A6F8-8E9A36C374C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89DA9A-7796-440E-AE3D-CB78EBE5903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6034686"/>
      </p:ext>
    </p:extLst>
  </p:cSld>
  <p:clrMapOvr>
    <a:masterClrMapping/>
  </p:clrMapOvr>
</p:sldLayout>
</file>

<file path=ppt/slideLayouts/slideLayout30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74A1A7-744E-4E62-A6F8-8E9A36C374C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89DA9A-7796-440E-AE3D-CB78EBE5903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3835298"/>
      </p:ext>
    </p:extLst>
  </p:cSld>
  <p:clrMapOvr>
    <a:masterClrMapping/>
  </p:clrMapOvr>
</p:sldLayout>
</file>

<file path=ppt/slideLayouts/slideLayout30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74A1A7-744E-4E62-A6F8-8E9A36C374C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89DA9A-7796-440E-AE3D-CB78EBE5903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8009002"/>
      </p:ext>
    </p:extLst>
  </p:cSld>
  <p:clrMapOvr>
    <a:masterClrMapping/>
  </p:clrMapOvr>
</p:sldLayout>
</file>

<file path=ppt/slideLayouts/slideLayout30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24B420-F3A0-4BAA-9E4E-11D83F7A3C3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E53F54-3AE4-427D-832F-B7AFDA77AB2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3561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46A0F0-DFBF-4215-9B77-244747BFB99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6554BF-E8D7-4BEE-9373-47462E8181F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7080771"/>
      </p:ext>
    </p:extLst>
  </p:cSld>
  <p:clrMapOvr>
    <a:masterClrMapping/>
  </p:clrMapOvr>
  <p:transition spd="slow">
    <p:wipe/>
  </p:transition>
</p:sldLayout>
</file>

<file path=ppt/slideLayouts/slideLayout3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24B420-F3A0-4BAA-9E4E-11D83F7A3C3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E53F54-3AE4-427D-832F-B7AFDA77AB2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64955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31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24B420-F3A0-4BAA-9E4E-11D83F7A3C3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E53F54-3AE4-427D-832F-B7AFDA77AB2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68774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3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24B420-F3A0-4BAA-9E4E-11D83F7A3C3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E53F54-3AE4-427D-832F-B7AFDA77AB2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20669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3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24B420-F3A0-4BAA-9E4E-11D83F7A3C3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E53F54-3AE4-427D-832F-B7AFDA77AB2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36955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3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24B420-F3A0-4BAA-9E4E-11D83F7A3C3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E53F54-3AE4-427D-832F-B7AFDA77AB2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99848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3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24B420-F3A0-4BAA-9E4E-11D83F7A3C3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E53F54-3AE4-427D-832F-B7AFDA77AB2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3236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3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24B420-F3A0-4BAA-9E4E-11D83F7A3C3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E53F54-3AE4-427D-832F-B7AFDA77AB2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58443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3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24B420-F3A0-4BAA-9E4E-11D83F7A3C3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E53F54-3AE4-427D-832F-B7AFDA77AB2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68971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3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24B420-F3A0-4BAA-9E4E-11D83F7A3C3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E53F54-3AE4-427D-832F-B7AFDA77AB2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84522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3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24B420-F3A0-4BAA-9E4E-11D83F7A3C3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E53F54-3AE4-427D-832F-B7AFDA77AB2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12840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46A0F0-DFBF-4215-9B77-244747BFB99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6554BF-E8D7-4BEE-9373-47462E8181F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1860191"/>
      </p:ext>
    </p:extLst>
  </p:cSld>
  <p:clrMapOvr>
    <a:masterClrMapping/>
  </p:clrMapOvr>
  <p:transition spd="slow">
    <p:wipe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46A0F0-DFBF-4215-9B77-244747BFB99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6554BF-E8D7-4BEE-9373-47462E8181F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7883199"/>
      </p:ext>
    </p:extLst>
  </p:cSld>
  <p:clrMapOvr>
    <a:masterClrMapping/>
  </p:clrMapOvr>
  <p:transition spd="slow">
    <p:wipe/>
  </p:transition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46A0F0-DFBF-4215-9B77-244747BFB99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6554BF-E8D7-4BEE-9373-47462E8181F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9402314"/>
      </p:ext>
    </p:extLst>
  </p:cSld>
  <p:clrMapOvr>
    <a:masterClrMapping/>
  </p:clrMapOvr>
  <p:transition spd="slow">
    <p:wipe/>
  </p:transition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46A0F0-DFBF-4215-9B77-244747BFB99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6554BF-E8D7-4BEE-9373-47462E8181F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6521681"/>
      </p:ext>
    </p:extLst>
  </p:cSld>
  <p:clrMapOvr>
    <a:masterClrMapping/>
  </p:clrMapOvr>
  <p:transition spd="slow">
    <p:wipe/>
  </p:transition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46A0F0-DFBF-4215-9B77-244747BFB99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6554BF-E8D7-4BEE-9373-47462E8181F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8414381"/>
      </p:ext>
    </p:extLst>
  </p:cSld>
  <p:clrMapOvr>
    <a:masterClrMapping/>
  </p:clrMapOvr>
  <p:transition spd="slow">
    <p:wipe/>
  </p:transition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46A0F0-DFBF-4215-9B77-244747BFB99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6554BF-E8D7-4BEE-9373-47462E8181F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2588154"/>
      </p:ext>
    </p:extLst>
  </p:cSld>
  <p:clrMapOvr>
    <a:masterClrMapping/>
  </p:clrMapOvr>
  <p:transition spd="slow">
    <p:wipe/>
  </p:transition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46A0F0-DFBF-4215-9B77-244747BFB99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6554BF-E8D7-4BEE-9373-47462E8181F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534295"/>
      </p:ext>
    </p:extLst>
  </p:cSld>
  <p:clrMapOvr>
    <a:masterClrMapping/>
  </p:clrMapOvr>
  <p:transition spd="slow">
    <p:wipe/>
  </p:transition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46A0F0-DFBF-4215-9B77-244747BFB99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6554BF-E8D7-4BEE-9373-47462E8181F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1679570"/>
      </p:ext>
    </p:extLst>
  </p:cSld>
  <p:clrMapOvr>
    <a:masterClrMapping/>
  </p:clrMapOvr>
  <p:transition spd="slow">
    <p:wip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A9E725-9384-4BC7-A56F-48A39879247E}" type="datetimeFigureOut">
              <a:rPr lang="ru-RU" smtClean="0"/>
              <a:t>26.08.2017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8E5E5-6578-42DC-88FC-54708913E9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43071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46A0F0-DFBF-4215-9B77-244747BFB99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6554BF-E8D7-4BEE-9373-47462E8181F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3120480"/>
      </p:ext>
    </p:extLst>
  </p:cSld>
  <p:clrMapOvr>
    <a:masterClrMapping/>
  </p:clrMapOvr>
  <p:transition spd="slow">
    <p:wipe/>
  </p:transition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46A0F0-DFBF-4215-9B77-244747BFB99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6554BF-E8D7-4BEE-9373-47462E8181F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1093749"/>
      </p:ext>
    </p:extLst>
  </p:cSld>
  <p:clrMapOvr>
    <a:masterClrMapping/>
  </p:clrMapOvr>
  <p:transition spd="slow">
    <p:wipe/>
  </p:transition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46A0F0-DFBF-4215-9B77-244747BFB99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6554BF-E8D7-4BEE-9373-47462E8181F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5440059"/>
      </p:ext>
    </p:extLst>
  </p:cSld>
  <p:clrMapOvr>
    <a:masterClrMapping/>
  </p:clrMapOvr>
  <p:transition spd="slow">
    <p:wipe/>
  </p:transition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46A0F0-DFBF-4215-9B77-244747BFB99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6554BF-E8D7-4BEE-9373-47462E8181F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5560195"/>
      </p:ext>
    </p:extLst>
  </p:cSld>
  <p:clrMapOvr>
    <a:masterClrMapping/>
  </p:clrMapOvr>
  <p:transition spd="slow">
    <p:wipe/>
  </p:transition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46A0F0-DFBF-4215-9B77-244747BFB99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6554BF-E8D7-4BEE-9373-47462E8181F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704904"/>
      </p:ext>
    </p:extLst>
  </p:cSld>
  <p:clrMapOvr>
    <a:masterClrMapping/>
  </p:clrMapOvr>
  <p:transition spd="slow">
    <p:wipe/>
  </p:transition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1447E0-2A45-4C9F-919D-25085E1D46E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A1748-55D7-4803-84F8-42F419909F5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918332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1447E0-2A45-4C9F-919D-25085E1D46E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A1748-55D7-4803-84F8-42F419909F5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6084449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1447E0-2A45-4C9F-919D-25085E1D46E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A1748-55D7-4803-84F8-42F419909F5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7659524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1447E0-2A45-4C9F-919D-25085E1D46E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A1748-55D7-4803-84F8-42F419909F5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5129402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1447E0-2A45-4C9F-919D-25085E1D46E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A1748-55D7-4803-84F8-42F419909F5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3063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A9E725-9384-4BC7-A56F-48A39879247E}" type="datetimeFigureOut">
              <a:rPr lang="ru-RU" smtClean="0"/>
              <a:t>26.08.2017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8E5E5-6578-42DC-88FC-54708913E9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20016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1447E0-2A45-4C9F-919D-25085E1D46E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A1748-55D7-4803-84F8-42F419909F5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92904513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1447E0-2A45-4C9F-919D-25085E1D46E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A1748-55D7-4803-84F8-42F419909F5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2137291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1447E0-2A45-4C9F-919D-25085E1D46E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A1748-55D7-4803-84F8-42F419909F5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7054999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1447E0-2A45-4C9F-919D-25085E1D46E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A1748-55D7-4803-84F8-42F419909F5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1187480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1447E0-2A45-4C9F-919D-25085E1D46E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A1748-55D7-4803-84F8-42F419909F5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8505638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1447E0-2A45-4C9F-919D-25085E1D46E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A1748-55D7-4803-84F8-42F419909F5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5984104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1447E0-2A45-4C9F-919D-25085E1D46E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A1748-55D7-4803-84F8-42F419909F5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1782064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1447E0-2A45-4C9F-919D-25085E1D46E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A1748-55D7-4803-84F8-42F419909F5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6224945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1447E0-2A45-4C9F-919D-25085E1D46E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A1748-55D7-4803-84F8-42F419909F5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8320806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1447E0-2A45-4C9F-919D-25085E1D46E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A1748-55D7-4803-84F8-42F419909F5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01104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A9E725-9384-4BC7-A56F-48A39879247E}" type="datetimeFigureOut">
              <a:rPr lang="ru-RU" smtClean="0"/>
              <a:t>26.08.2017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8E5E5-6578-42DC-88FC-54708913E9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56649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1447E0-2A45-4C9F-919D-25085E1D46E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A1748-55D7-4803-84F8-42F419909F5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5966599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1447E0-2A45-4C9F-919D-25085E1D46E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A1748-55D7-4803-84F8-42F419909F5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9086848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1447E0-2A45-4C9F-919D-25085E1D46E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A1748-55D7-4803-84F8-42F419909F5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6473198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1447E0-2A45-4C9F-919D-25085E1D46E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A1748-55D7-4803-84F8-42F419909F5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5043717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1447E0-2A45-4C9F-919D-25085E1D46E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A1748-55D7-4803-84F8-42F419909F5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1071580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1447E0-2A45-4C9F-919D-25085E1D46E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A1748-55D7-4803-84F8-42F419909F5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1540610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1447E0-2A45-4C9F-919D-25085E1D46E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A1748-55D7-4803-84F8-42F419909F5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6480176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7D6676-D1CF-4E65-A7E5-FCC248505CB9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1968B0-FC47-414E-8309-78B01C548A7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2271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7D6676-D1CF-4E65-A7E5-FCC248505CB9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1968B0-FC47-414E-8309-78B01C548A7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91690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7D6676-D1CF-4E65-A7E5-FCC248505CB9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1968B0-FC47-414E-8309-78B01C548A7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32177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A9E725-9384-4BC7-A56F-48A39879247E}" type="datetimeFigureOut">
              <a:rPr lang="ru-RU" smtClean="0"/>
              <a:t>26.08.2017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8E5E5-6578-42DC-88FC-54708913E9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53165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7D6676-D1CF-4E65-A7E5-FCC248505CB9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1968B0-FC47-414E-8309-78B01C548A7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12145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7D6676-D1CF-4E65-A7E5-FCC248505CB9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1968B0-FC47-414E-8309-78B01C548A7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00760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7D6676-D1CF-4E65-A7E5-FCC248505CB9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1968B0-FC47-414E-8309-78B01C548A7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91514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7D6676-D1CF-4E65-A7E5-FCC248505CB9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1968B0-FC47-414E-8309-78B01C548A7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5807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7D6676-D1CF-4E65-A7E5-FCC248505CB9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1968B0-FC47-414E-8309-78B01C548A7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54386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7D6676-D1CF-4E65-A7E5-FCC248505CB9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1968B0-FC47-414E-8309-78B01C548A7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82224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7D6676-D1CF-4E65-A7E5-FCC248505CB9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1968B0-FC47-414E-8309-78B01C548A7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51280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7D6676-D1CF-4E65-A7E5-FCC248505CB9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1968B0-FC47-414E-8309-78B01C548A7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09095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7D6676-D1CF-4E65-A7E5-FCC248505CB9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1968B0-FC47-414E-8309-78B01C548A7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31717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7D6676-D1CF-4E65-A7E5-FCC248505CB9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1968B0-FC47-414E-8309-78B01C548A7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7055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A9E725-9384-4BC7-A56F-48A39879247E}" type="datetimeFigureOut">
              <a:rPr lang="ru-RU" smtClean="0"/>
              <a:t>26.08.2017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8E5E5-6578-42DC-88FC-54708913E9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63906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7D6676-D1CF-4E65-A7E5-FCC248505CB9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1968B0-FC47-414E-8309-78B01C548A7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98028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7D6676-D1CF-4E65-A7E5-FCC248505CB9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1968B0-FC47-414E-8309-78B01C548A7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7760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7D6676-D1CF-4E65-A7E5-FCC248505CB9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1968B0-FC47-414E-8309-78B01C548A7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93416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7D6676-D1CF-4E65-A7E5-FCC248505CB9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1968B0-FC47-414E-8309-78B01C548A7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14338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7D6676-D1CF-4E65-A7E5-FCC248505CB9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1968B0-FC47-414E-8309-78B01C548A7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55585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7D6676-D1CF-4E65-A7E5-FCC248505CB9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1968B0-FC47-414E-8309-78B01C548A7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01257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7D6676-D1CF-4E65-A7E5-FCC248505CB9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1968B0-FC47-414E-8309-78B01C548A7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05459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7D6676-D1CF-4E65-A7E5-FCC248505CB9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1968B0-FC47-414E-8309-78B01C548A7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40384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7D6676-D1CF-4E65-A7E5-FCC248505CB9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1968B0-FC47-414E-8309-78B01C548A7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60222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7D6676-D1CF-4E65-A7E5-FCC248505CB9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1968B0-FC47-414E-8309-78B01C548A7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27030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A9E725-9384-4BC7-A56F-48A39879247E}" type="datetimeFigureOut">
              <a:rPr lang="ru-RU" smtClean="0"/>
              <a:t>26.08.2017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8E5E5-6578-42DC-88FC-54708913E9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17086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7D6676-D1CF-4E65-A7E5-FCC248505CB9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1968B0-FC47-414E-8309-78B01C548A7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5987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7D6676-D1CF-4E65-A7E5-FCC248505CB9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1968B0-FC47-414E-8309-78B01C548A7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6633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7D6676-D1CF-4E65-A7E5-FCC248505CB9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1968B0-FC47-414E-8309-78B01C548A7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2403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7D6676-D1CF-4E65-A7E5-FCC248505CB9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1968B0-FC47-414E-8309-78B01C548A7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85948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7D6676-D1CF-4E65-A7E5-FCC248505CB9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1968B0-FC47-414E-8309-78B01C548A7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15346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7D6676-D1CF-4E65-A7E5-FCC248505CB9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1968B0-FC47-414E-8309-78B01C548A7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34361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7D6676-D1CF-4E65-A7E5-FCC248505CB9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1968B0-FC47-414E-8309-78B01C548A7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04013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7D6676-D1CF-4E65-A7E5-FCC248505CB9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1968B0-FC47-414E-8309-78B01C548A7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81185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7D6676-D1CF-4E65-A7E5-FCC248505CB9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1968B0-FC47-414E-8309-78B01C548A7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07993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7D6676-D1CF-4E65-A7E5-FCC248505CB9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1968B0-FC47-414E-8309-78B01C548A7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15725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7.xml"/><Relationship Id="rId3" Type="http://schemas.openxmlformats.org/officeDocument/2006/relationships/slideLayout" Target="../slideLayouts/slideLayout102.xml"/><Relationship Id="rId7" Type="http://schemas.openxmlformats.org/officeDocument/2006/relationships/slideLayout" Target="../slideLayouts/slideLayout106.xml"/><Relationship Id="rId12" Type="http://schemas.openxmlformats.org/officeDocument/2006/relationships/theme" Target="../theme/theme10.xml"/><Relationship Id="rId2" Type="http://schemas.openxmlformats.org/officeDocument/2006/relationships/slideLayout" Target="../slideLayouts/slideLayout101.xml"/><Relationship Id="rId1" Type="http://schemas.openxmlformats.org/officeDocument/2006/relationships/slideLayout" Target="../slideLayouts/slideLayout100.xml"/><Relationship Id="rId6" Type="http://schemas.openxmlformats.org/officeDocument/2006/relationships/slideLayout" Target="../slideLayouts/slideLayout105.xml"/><Relationship Id="rId11" Type="http://schemas.openxmlformats.org/officeDocument/2006/relationships/slideLayout" Target="../slideLayouts/slideLayout110.xml"/><Relationship Id="rId5" Type="http://schemas.openxmlformats.org/officeDocument/2006/relationships/slideLayout" Target="../slideLayouts/slideLayout104.xml"/><Relationship Id="rId10" Type="http://schemas.openxmlformats.org/officeDocument/2006/relationships/slideLayout" Target="../slideLayouts/slideLayout109.xml"/><Relationship Id="rId4" Type="http://schemas.openxmlformats.org/officeDocument/2006/relationships/slideLayout" Target="../slideLayouts/slideLayout103.xml"/><Relationship Id="rId9" Type="http://schemas.openxmlformats.org/officeDocument/2006/relationships/slideLayout" Target="../slideLayouts/slideLayout108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8.xml"/><Relationship Id="rId3" Type="http://schemas.openxmlformats.org/officeDocument/2006/relationships/slideLayout" Target="../slideLayouts/slideLayout113.xml"/><Relationship Id="rId7" Type="http://schemas.openxmlformats.org/officeDocument/2006/relationships/slideLayout" Target="../slideLayouts/slideLayout117.xml"/><Relationship Id="rId12" Type="http://schemas.openxmlformats.org/officeDocument/2006/relationships/theme" Target="../theme/theme11.xml"/><Relationship Id="rId2" Type="http://schemas.openxmlformats.org/officeDocument/2006/relationships/slideLayout" Target="../slideLayouts/slideLayout112.xml"/><Relationship Id="rId1" Type="http://schemas.openxmlformats.org/officeDocument/2006/relationships/slideLayout" Target="../slideLayouts/slideLayout111.xml"/><Relationship Id="rId6" Type="http://schemas.openxmlformats.org/officeDocument/2006/relationships/slideLayout" Target="../slideLayouts/slideLayout116.xml"/><Relationship Id="rId11" Type="http://schemas.openxmlformats.org/officeDocument/2006/relationships/slideLayout" Target="../slideLayouts/slideLayout121.xml"/><Relationship Id="rId5" Type="http://schemas.openxmlformats.org/officeDocument/2006/relationships/slideLayout" Target="../slideLayouts/slideLayout115.xml"/><Relationship Id="rId10" Type="http://schemas.openxmlformats.org/officeDocument/2006/relationships/slideLayout" Target="../slideLayouts/slideLayout120.xml"/><Relationship Id="rId4" Type="http://schemas.openxmlformats.org/officeDocument/2006/relationships/slideLayout" Target="../slideLayouts/slideLayout114.xml"/><Relationship Id="rId9" Type="http://schemas.openxmlformats.org/officeDocument/2006/relationships/slideLayout" Target="../slideLayouts/slideLayout119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9.xml"/><Relationship Id="rId3" Type="http://schemas.openxmlformats.org/officeDocument/2006/relationships/slideLayout" Target="../slideLayouts/slideLayout124.xml"/><Relationship Id="rId7" Type="http://schemas.openxmlformats.org/officeDocument/2006/relationships/slideLayout" Target="../slideLayouts/slideLayout128.xml"/><Relationship Id="rId12" Type="http://schemas.openxmlformats.org/officeDocument/2006/relationships/theme" Target="../theme/theme12.xml"/><Relationship Id="rId2" Type="http://schemas.openxmlformats.org/officeDocument/2006/relationships/slideLayout" Target="../slideLayouts/slideLayout123.xml"/><Relationship Id="rId1" Type="http://schemas.openxmlformats.org/officeDocument/2006/relationships/slideLayout" Target="../slideLayouts/slideLayout122.xml"/><Relationship Id="rId6" Type="http://schemas.openxmlformats.org/officeDocument/2006/relationships/slideLayout" Target="../slideLayouts/slideLayout127.xml"/><Relationship Id="rId11" Type="http://schemas.openxmlformats.org/officeDocument/2006/relationships/slideLayout" Target="../slideLayouts/slideLayout132.xml"/><Relationship Id="rId5" Type="http://schemas.openxmlformats.org/officeDocument/2006/relationships/slideLayout" Target="../slideLayouts/slideLayout126.xml"/><Relationship Id="rId10" Type="http://schemas.openxmlformats.org/officeDocument/2006/relationships/slideLayout" Target="../slideLayouts/slideLayout131.xml"/><Relationship Id="rId4" Type="http://schemas.openxmlformats.org/officeDocument/2006/relationships/slideLayout" Target="../slideLayouts/slideLayout125.xml"/><Relationship Id="rId9" Type="http://schemas.openxmlformats.org/officeDocument/2006/relationships/slideLayout" Target="../slideLayouts/slideLayout130.xml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0.xml"/><Relationship Id="rId3" Type="http://schemas.openxmlformats.org/officeDocument/2006/relationships/slideLayout" Target="../slideLayouts/slideLayout135.xml"/><Relationship Id="rId7" Type="http://schemas.openxmlformats.org/officeDocument/2006/relationships/slideLayout" Target="../slideLayouts/slideLayout139.xml"/><Relationship Id="rId12" Type="http://schemas.openxmlformats.org/officeDocument/2006/relationships/theme" Target="../theme/theme13.xml"/><Relationship Id="rId2" Type="http://schemas.openxmlformats.org/officeDocument/2006/relationships/slideLayout" Target="../slideLayouts/slideLayout134.xml"/><Relationship Id="rId1" Type="http://schemas.openxmlformats.org/officeDocument/2006/relationships/slideLayout" Target="../slideLayouts/slideLayout133.xml"/><Relationship Id="rId6" Type="http://schemas.openxmlformats.org/officeDocument/2006/relationships/slideLayout" Target="../slideLayouts/slideLayout138.xml"/><Relationship Id="rId11" Type="http://schemas.openxmlformats.org/officeDocument/2006/relationships/slideLayout" Target="../slideLayouts/slideLayout143.xml"/><Relationship Id="rId5" Type="http://schemas.openxmlformats.org/officeDocument/2006/relationships/slideLayout" Target="../slideLayouts/slideLayout137.xml"/><Relationship Id="rId10" Type="http://schemas.openxmlformats.org/officeDocument/2006/relationships/slideLayout" Target="../slideLayouts/slideLayout142.xml"/><Relationship Id="rId4" Type="http://schemas.openxmlformats.org/officeDocument/2006/relationships/slideLayout" Target="../slideLayouts/slideLayout136.xml"/><Relationship Id="rId9" Type="http://schemas.openxmlformats.org/officeDocument/2006/relationships/slideLayout" Target="../slideLayouts/slideLayout141.xml"/></Relationships>
</file>

<file path=ppt/slideMasters/_rels/slideMaster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1.xml"/><Relationship Id="rId3" Type="http://schemas.openxmlformats.org/officeDocument/2006/relationships/slideLayout" Target="../slideLayouts/slideLayout146.xml"/><Relationship Id="rId7" Type="http://schemas.openxmlformats.org/officeDocument/2006/relationships/slideLayout" Target="../slideLayouts/slideLayout150.xml"/><Relationship Id="rId12" Type="http://schemas.openxmlformats.org/officeDocument/2006/relationships/theme" Target="../theme/theme14.xml"/><Relationship Id="rId2" Type="http://schemas.openxmlformats.org/officeDocument/2006/relationships/slideLayout" Target="../slideLayouts/slideLayout145.xml"/><Relationship Id="rId1" Type="http://schemas.openxmlformats.org/officeDocument/2006/relationships/slideLayout" Target="../slideLayouts/slideLayout144.xml"/><Relationship Id="rId6" Type="http://schemas.openxmlformats.org/officeDocument/2006/relationships/slideLayout" Target="../slideLayouts/slideLayout149.xml"/><Relationship Id="rId11" Type="http://schemas.openxmlformats.org/officeDocument/2006/relationships/slideLayout" Target="../slideLayouts/slideLayout154.xml"/><Relationship Id="rId5" Type="http://schemas.openxmlformats.org/officeDocument/2006/relationships/slideLayout" Target="../slideLayouts/slideLayout148.xml"/><Relationship Id="rId10" Type="http://schemas.openxmlformats.org/officeDocument/2006/relationships/slideLayout" Target="../slideLayouts/slideLayout153.xml"/><Relationship Id="rId4" Type="http://schemas.openxmlformats.org/officeDocument/2006/relationships/slideLayout" Target="../slideLayouts/slideLayout147.xml"/><Relationship Id="rId9" Type="http://schemas.openxmlformats.org/officeDocument/2006/relationships/slideLayout" Target="../slideLayouts/slideLayout152.xml"/></Relationships>
</file>

<file path=ppt/slideMasters/_rels/slideMaster1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2.xml"/><Relationship Id="rId3" Type="http://schemas.openxmlformats.org/officeDocument/2006/relationships/slideLayout" Target="../slideLayouts/slideLayout157.xml"/><Relationship Id="rId7" Type="http://schemas.openxmlformats.org/officeDocument/2006/relationships/slideLayout" Target="../slideLayouts/slideLayout161.xml"/><Relationship Id="rId12" Type="http://schemas.openxmlformats.org/officeDocument/2006/relationships/theme" Target="../theme/theme15.xml"/><Relationship Id="rId2" Type="http://schemas.openxmlformats.org/officeDocument/2006/relationships/slideLayout" Target="../slideLayouts/slideLayout156.xml"/><Relationship Id="rId1" Type="http://schemas.openxmlformats.org/officeDocument/2006/relationships/slideLayout" Target="../slideLayouts/slideLayout155.xml"/><Relationship Id="rId6" Type="http://schemas.openxmlformats.org/officeDocument/2006/relationships/slideLayout" Target="../slideLayouts/slideLayout160.xml"/><Relationship Id="rId11" Type="http://schemas.openxmlformats.org/officeDocument/2006/relationships/slideLayout" Target="../slideLayouts/slideLayout165.xml"/><Relationship Id="rId5" Type="http://schemas.openxmlformats.org/officeDocument/2006/relationships/slideLayout" Target="../slideLayouts/slideLayout159.xml"/><Relationship Id="rId10" Type="http://schemas.openxmlformats.org/officeDocument/2006/relationships/slideLayout" Target="../slideLayouts/slideLayout164.xml"/><Relationship Id="rId4" Type="http://schemas.openxmlformats.org/officeDocument/2006/relationships/slideLayout" Target="../slideLayouts/slideLayout158.xml"/><Relationship Id="rId9" Type="http://schemas.openxmlformats.org/officeDocument/2006/relationships/slideLayout" Target="../slideLayouts/slideLayout163.xml"/></Relationships>
</file>

<file path=ppt/slideMasters/_rels/slideMaster1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3.xml"/><Relationship Id="rId3" Type="http://schemas.openxmlformats.org/officeDocument/2006/relationships/slideLayout" Target="../slideLayouts/slideLayout168.xml"/><Relationship Id="rId7" Type="http://schemas.openxmlformats.org/officeDocument/2006/relationships/slideLayout" Target="../slideLayouts/slideLayout172.xml"/><Relationship Id="rId12" Type="http://schemas.openxmlformats.org/officeDocument/2006/relationships/theme" Target="../theme/theme16.xml"/><Relationship Id="rId2" Type="http://schemas.openxmlformats.org/officeDocument/2006/relationships/slideLayout" Target="../slideLayouts/slideLayout167.xml"/><Relationship Id="rId1" Type="http://schemas.openxmlformats.org/officeDocument/2006/relationships/slideLayout" Target="../slideLayouts/slideLayout166.xml"/><Relationship Id="rId6" Type="http://schemas.openxmlformats.org/officeDocument/2006/relationships/slideLayout" Target="../slideLayouts/slideLayout171.xml"/><Relationship Id="rId11" Type="http://schemas.openxmlformats.org/officeDocument/2006/relationships/slideLayout" Target="../slideLayouts/slideLayout176.xml"/><Relationship Id="rId5" Type="http://schemas.openxmlformats.org/officeDocument/2006/relationships/slideLayout" Target="../slideLayouts/slideLayout170.xml"/><Relationship Id="rId10" Type="http://schemas.openxmlformats.org/officeDocument/2006/relationships/slideLayout" Target="../slideLayouts/slideLayout175.xml"/><Relationship Id="rId4" Type="http://schemas.openxmlformats.org/officeDocument/2006/relationships/slideLayout" Target="../slideLayouts/slideLayout169.xml"/><Relationship Id="rId9" Type="http://schemas.openxmlformats.org/officeDocument/2006/relationships/slideLayout" Target="../slideLayouts/slideLayout174.xml"/></Relationships>
</file>

<file path=ppt/slideMasters/_rels/slideMaster1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4.xml"/><Relationship Id="rId3" Type="http://schemas.openxmlformats.org/officeDocument/2006/relationships/slideLayout" Target="../slideLayouts/slideLayout179.xml"/><Relationship Id="rId7" Type="http://schemas.openxmlformats.org/officeDocument/2006/relationships/slideLayout" Target="../slideLayouts/slideLayout183.xml"/><Relationship Id="rId12" Type="http://schemas.openxmlformats.org/officeDocument/2006/relationships/theme" Target="../theme/theme17.xml"/><Relationship Id="rId2" Type="http://schemas.openxmlformats.org/officeDocument/2006/relationships/slideLayout" Target="../slideLayouts/slideLayout178.xml"/><Relationship Id="rId1" Type="http://schemas.openxmlformats.org/officeDocument/2006/relationships/slideLayout" Target="../slideLayouts/slideLayout177.xml"/><Relationship Id="rId6" Type="http://schemas.openxmlformats.org/officeDocument/2006/relationships/slideLayout" Target="../slideLayouts/slideLayout182.xml"/><Relationship Id="rId11" Type="http://schemas.openxmlformats.org/officeDocument/2006/relationships/slideLayout" Target="../slideLayouts/slideLayout187.xml"/><Relationship Id="rId5" Type="http://schemas.openxmlformats.org/officeDocument/2006/relationships/slideLayout" Target="../slideLayouts/slideLayout181.xml"/><Relationship Id="rId10" Type="http://schemas.openxmlformats.org/officeDocument/2006/relationships/slideLayout" Target="../slideLayouts/slideLayout186.xml"/><Relationship Id="rId4" Type="http://schemas.openxmlformats.org/officeDocument/2006/relationships/slideLayout" Target="../slideLayouts/slideLayout180.xml"/><Relationship Id="rId9" Type="http://schemas.openxmlformats.org/officeDocument/2006/relationships/slideLayout" Target="../slideLayouts/slideLayout185.xml"/></Relationships>
</file>

<file path=ppt/slideMasters/_rels/slideMaster1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5.xml"/><Relationship Id="rId3" Type="http://schemas.openxmlformats.org/officeDocument/2006/relationships/slideLayout" Target="../slideLayouts/slideLayout190.xml"/><Relationship Id="rId7" Type="http://schemas.openxmlformats.org/officeDocument/2006/relationships/slideLayout" Target="../slideLayouts/slideLayout194.xml"/><Relationship Id="rId12" Type="http://schemas.openxmlformats.org/officeDocument/2006/relationships/theme" Target="../theme/theme18.xml"/><Relationship Id="rId2" Type="http://schemas.openxmlformats.org/officeDocument/2006/relationships/slideLayout" Target="../slideLayouts/slideLayout189.xml"/><Relationship Id="rId1" Type="http://schemas.openxmlformats.org/officeDocument/2006/relationships/slideLayout" Target="../slideLayouts/slideLayout188.xml"/><Relationship Id="rId6" Type="http://schemas.openxmlformats.org/officeDocument/2006/relationships/slideLayout" Target="../slideLayouts/slideLayout193.xml"/><Relationship Id="rId11" Type="http://schemas.openxmlformats.org/officeDocument/2006/relationships/slideLayout" Target="../slideLayouts/slideLayout198.xml"/><Relationship Id="rId5" Type="http://schemas.openxmlformats.org/officeDocument/2006/relationships/slideLayout" Target="../slideLayouts/slideLayout192.xml"/><Relationship Id="rId10" Type="http://schemas.openxmlformats.org/officeDocument/2006/relationships/slideLayout" Target="../slideLayouts/slideLayout197.xml"/><Relationship Id="rId4" Type="http://schemas.openxmlformats.org/officeDocument/2006/relationships/slideLayout" Target="../slideLayouts/slideLayout191.xml"/><Relationship Id="rId9" Type="http://schemas.openxmlformats.org/officeDocument/2006/relationships/slideLayout" Target="../slideLayouts/slideLayout196.xml"/></Relationships>
</file>

<file path=ppt/slideMasters/_rels/slideMaster1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6.xml"/><Relationship Id="rId3" Type="http://schemas.openxmlformats.org/officeDocument/2006/relationships/slideLayout" Target="../slideLayouts/slideLayout201.xml"/><Relationship Id="rId7" Type="http://schemas.openxmlformats.org/officeDocument/2006/relationships/slideLayout" Target="../slideLayouts/slideLayout205.xml"/><Relationship Id="rId12" Type="http://schemas.openxmlformats.org/officeDocument/2006/relationships/theme" Target="../theme/theme19.xml"/><Relationship Id="rId2" Type="http://schemas.openxmlformats.org/officeDocument/2006/relationships/slideLayout" Target="../slideLayouts/slideLayout200.xml"/><Relationship Id="rId1" Type="http://schemas.openxmlformats.org/officeDocument/2006/relationships/slideLayout" Target="../slideLayouts/slideLayout199.xml"/><Relationship Id="rId6" Type="http://schemas.openxmlformats.org/officeDocument/2006/relationships/slideLayout" Target="../slideLayouts/slideLayout204.xml"/><Relationship Id="rId11" Type="http://schemas.openxmlformats.org/officeDocument/2006/relationships/slideLayout" Target="../slideLayouts/slideLayout209.xml"/><Relationship Id="rId5" Type="http://schemas.openxmlformats.org/officeDocument/2006/relationships/slideLayout" Target="../slideLayouts/slideLayout203.xml"/><Relationship Id="rId10" Type="http://schemas.openxmlformats.org/officeDocument/2006/relationships/slideLayout" Target="../slideLayouts/slideLayout208.xml"/><Relationship Id="rId4" Type="http://schemas.openxmlformats.org/officeDocument/2006/relationships/slideLayout" Target="../slideLayouts/slideLayout202.xml"/><Relationship Id="rId9" Type="http://schemas.openxmlformats.org/officeDocument/2006/relationships/slideLayout" Target="../slideLayouts/slideLayout207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2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7.xml"/><Relationship Id="rId3" Type="http://schemas.openxmlformats.org/officeDocument/2006/relationships/slideLayout" Target="../slideLayouts/slideLayout212.xml"/><Relationship Id="rId7" Type="http://schemas.openxmlformats.org/officeDocument/2006/relationships/slideLayout" Target="../slideLayouts/slideLayout216.xml"/><Relationship Id="rId12" Type="http://schemas.openxmlformats.org/officeDocument/2006/relationships/theme" Target="../theme/theme20.xml"/><Relationship Id="rId2" Type="http://schemas.openxmlformats.org/officeDocument/2006/relationships/slideLayout" Target="../slideLayouts/slideLayout211.xml"/><Relationship Id="rId1" Type="http://schemas.openxmlformats.org/officeDocument/2006/relationships/slideLayout" Target="../slideLayouts/slideLayout210.xml"/><Relationship Id="rId6" Type="http://schemas.openxmlformats.org/officeDocument/2006/relationships/slideLayout" Target="../slideLayouts/slideLayout215.xml"/><Relationship Id="rId11" Type="http://schemas.openxmlformats.org/officeDocument/2006/relationships/slideLayout" Target="../slideLayouts/slideLayout220.xml"/><Relationship Id="rId5" Type="http://schemas.openxmlformats.org/officeDocument/2006/relationships/slideLayout" Target="../slideLayouts/slideLayout214.xml"/><Relationship Id="rId10" Type="http://schemas.openxmlformats.org/officeDocument/2006/relationships/slideLayout" Target="../slideLayouts/slideLayout219.xml"/><Relationship Id="rId4" Type="http://schemas.openxmlformats.org/officeDocument/2006/relationships/slideLayout" Target="../slideLayouts/slideLayout213.xml"/><Relationship Id="rId9" Type="http://schemas.openxmlformats.org/officeDocument/2006/relationships/slideLayout" Target="../slideLayouts/slideLayout218.xml"/></Relationships>
</file>

<file path=ppt/slideMasters/_rels/slideMaster2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8.xml"/><Relationship Id="rId3" Type="http://schemas.openxmlformats.org/officeDocument/2006/relationships/slideLayout" Target="../slideLayouts/slideLayout223.xml"/><Relationship Id="rId7" Type="http://schemas.openxmlformats.org/officeDocument/2006/relationships/slideLayout" Target="../slideLayouts/slideLayout227.xml"/><Relationship Id="rId12" Type="http://schemas.openxmlformats.org/officeDocument/2006/relationships/theme" Target="../theme/theme21.xml"/><Relationship Id="rId2" Type="http://schemas.openxmlformats.org/officeDocument/2006/relationships/slideLayout" Target="../slideLayouts/slideLayout222.xml"/><Relationship Id="rId1" Type="http://schemas.openxmlformats.org/officeDocument/2006/relationships/slideLayout" Target="../slideLayouts/slideLayout221.xml"/><Relationship Id="rId6" Type="http://schemas.openxmlformats.org/officeDocument/2006/relationships/slideLayout" Target="../slideLayouts/slideLayout226.xml"/><Relationship Id="rId11" Type="http://schemas.openxmlformats.org/officeDocument/2006/relationships/slideLayout" Target="../slideLayouts/slideLayout231.xml"/><Relationship Id="rId5" Type="http://schemas.openxmlformats.org/officeDocument/2006/relationships/slideLayout" Target="../slideLayouts/slideLayout225.xml"/><Relationship Id="rId10" Type="http://schemas.openxmlformats.org/officeDocument/2006/relationships/slideLayout" Target="../slideLayouts/slideLayout230.xml"/><Relationship Id="rId4" Type="http://schemas.openxmlformats.org/officeDocument/2006/relationships/slideLayout" Target="../slideLayouts/slideLayout224.xml"/><Relationship Id="rId9" Type="http://schemas.openxmlformats.org/officeDocument/2006/relationships/slideLayout" Target="../slideLayouts/slideLayout229.xml"/></Relationships>
</file>

<file path=ppt/slideMasters/_rels/slideMaster2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9.xml"/><Relationship Id="rId3" Type="http://schemas.openxmlformats.org/officeDocument/2006/relationships/slideLayout" Target="../slideLayouts/slideLayout234.xml"/><Relationship Id="rId7" Type="http://schemas.openxmlformats.org/officeDocument/2006/relationships/slideLayout" Target="../slideLayouts/slideLayout238.xml"/><Relationship Id="rId12" Type="http://schemas.openxmlformats.org/officeDocument/2006/relationships/theme" Target="../theme/theme22.xml"/><Relationship Id="rId2" Type="http://schemas.openxmlformats.org/officeDocument/2006/relationships/slideLayout" Target="../slideLayouts/slideLayout233.xml"/><Relationship Id="rId1" Type="http://schemas.openxmlformats.org/officeDocument/2006/relationships/slideLayout" Target="../slideLayouts/slideLayout232.xml"/><Relationship Id="rId6" Type="http://schemas.openxmlformats.org/officeDocument/2006/relationships/slideLayout" Target="../slideLayouts/slideLayout237.xml"/><Relationship Id="rId11" Type="http://schemas.openxmlformats.org/officeDocument/2006/relationships/slideLayout" Target="../slideLayouts/slideLayout242.xml"/><Relationship Id="rId5" Type="http://schemas.openxmlformats.org/officeDocument/2006/relationships/slideLayout" Target="../slideLayouts/slideLayout236.xml"/><Relationship Id="rId10" Type="http://schemas.openxmlformats.org/officeDocument/2006/relationships/slideLayout" Target="../slideLayouts/slideLayout241.xml"/><Relationship Id="rId4" Type="http://schemas.openxmlformats.org/officeDocument/2006/relationships/slideLayout" Target="../slideLayouts/slideLayout235.xml"/><Relationship Id="rId9" Type="http://schemas.openxmlformats.org/officeDocument/2006/relationships/slideLayout" Target="../slideLayouts/slideLayout240.xml"/></Relationships>
</file>

<file path=ppt/slideMasters/_rels/slideMaster2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0.xml"/><Relationship Id="rId3" Type="http://schemas.openxmlformats.org/officeDocument/2006/relationships/slideLayout" Target="../slideLayouts/slideLayout245.xml"/><Relationship Id="rId7" Type="http://schemas.openxmlformats.org/officeDocument/2006/relationships/slideLayout" Target="../slideLayouts/slideLayout249.xml"/><Relationship Id="rId12" Type="http://schemas.openxmlformats.org/officeDocument/2006/relationships/theme" Target="../theme/theme23.xml"/><Relationship Id="rId2" Type="http://schemas.openxmlformats.org/officeDocument/2006/relationships/slideLayout" Target="../slideLayouts/slideLayout244.xml"/><Relationship Id="rId1" Type="http://schemas.openxmlformats.org/officeDocument/2006/relationships/slideLayout" Target="../slideLayouts/slideLayout243.xml"/><Relationship Id="rId6" Type="http://schemas.openxmlformats.org/officeDocument/2006/relationships/slideLayout" Target="../slideLayouts/slideLayout248.xml"/><Relationship Id="rId11" Type="http://schemas.openxmlformats.org/officeDocument/2006/relationships/slideLayout" Target="../slideLayouts/slideLayout253.xml"/><Relationship Id="rId5" Type="http://schemas.openxmlformats.org/officeDocument/2006/relationships/slideLayout" Target="../slideLayouts/slideLayout247.xml"/><Relationship Id="rId10" Type="http://schemas.openxmlformats.org/officeDocument/2006/relationships/slideLayout" Target="../slideLayouts/slideLayout252.xml"/><Relationship Id="rId4" Type="http://schemas.openxmlformats.org/officeDocument/2006/relationships/slideLayout" Target="../slideLayouts/slideLayout246.xml"/><Relationship Id="rId9" Type="http://schemas.openxmlformats.org/officeDocument/2006/relationships/slideLayout" Target="../slideLayouts/slideLayout251.xml"/></Relationships>
</file>

<file path=ppt/slideMasters/_rels/slideMaster2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1.xml"/><Relationship Id="rId3" Type="http://schemas.openxmlformats.org/officeDocument/2006/relationships/slideLayout" Target="../slideLayouts/slideLayout256.xml"/><Relationship Id="rId7" Type="http://schemas.openxmlformats.org/officeDocument/2006/relationships/slideLayout" Target="../slideLayouts/slideLayout260.xml"/><Relationship Id="rId12" Type="http://schemas.openxmlformats.org/officeDocument/2006/relationships/theme" Target="../theme/theme24.xml"/><Relationship Id="rId2" Type="http://schemas.openxmlformats.org/officeDocument/2006/relationships/slideLayout" Target="../slideLayouts/slideLayout255.xml"/><Relationship Id="rId1" Type="http://schemas.openxmlformats.org/officeDocument/2006/relationships/slideLayout" Target="../slideLayouts/slideLayout254.xml"/><Relationship Id="rId6" Type="http://schemas.openxmlformats.org/officeDocument/2006/relationships/slideLayout" Target="../slideLayouts/slideLayout259.xml"/><Relationship Id="rId11" Type="http://schemas.openxmlformats.org/officeDocument/2006/relationships/slideLayout" Target="../slideLayouts/slideLayout264.xml"/><Relationship Id="rId5" Type="http://schemas.openxmlformats.org/officeDocument/2006/relationships/slideLayout" Target="../slideLayouts/slideLayout258.xml"/><Relationship Id="rId10" Type="http://schemas.openxmlformats.org/officeDocument/2006/relationships/slideLayout" Target="../slideLayouts/slideLayout263.xml"/><Relationship Id="rId4" Type="http://schemas.openxmlformats.org/officeDocument/2006/relationships/slideLayout" Target="../slideLayouts/slideLayout257.xml"/><Relationship Id="rId9" Type="http://schemas.openxmlformats.org/officeDocument/2006/relationships/slideLayout" Target="../slideLayouts/slideLayout262.xml"/></Relationships>
</file>

<file path=ppt/slideMasters/_rels/slideMaster2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72.xml"/><Relationship Id="rId3" Type="http://schemas.openxmlformats.org/officeDocument/2006/relationships/slideLayout" Target="../slideLayouts/slideLayout267.xml"/><Relationship Id="rId7" Type="http://schemas.openxmlformats.org/officeDocument/2006/relationships/slideLayout" Target="../slideLayouts/slideLayout271.xml"/><Relationship Id="rId12" Type="http://schemas.openxmlformats.org/officeDocument/2006/relationships/theme" Target="../theme/theme25.xml"/><Relationship Id="rId2" Type="http://schemas.openxmlformats.org/officeDocument/2006/relationships/slideLayout" Target="../slideLayouts/slideLayout266.xml"/><Relationship Id="rId1" Type="http://schemas.openxmlformats.org/officeDocument/2006/relationships/slideLayout" Target="../slideLayouts/slideLayout265.xml"/><Relationship Id="rId6" Type="http://schemas.openxmlformats.org/officeDocument/2006/relationships/slideLayout" Target="../slideLayouts/slideLayout270.xml"/><Relationship Id="rId11" Type="http://schemas.openxmlformats.org/officeDocument/2006/relationships/slideLayout" Target="../slideLayouts/slideLayout275.xml"/><Relationship Id="rId5" Type="http://schemas.openxmlformats.org/officeDocument/2006/relationships/slideLayout" Target="../slideLayouts/slideLayout269.xml"/><Relationship Id="rId10" Type="http://schemas.openxmlformats.org/officeDocument/2006/relationships/slideLayout" Target="../slideLayouts/slideLayout274.xml"/><Relationship Id="rId4" Type="http://schemas.openxmlformats.org/officeDocument/2006/relationships/slideLayout" Target="../slideLayouts/slideLayout268.xml"/><Relationship Id="rId9" Type="http://schemas.openxmlformats.org/officeDocument/2006/relationships/slideLayout" Target="../slideLayouts/slideLayout273.xml"/></Relationships>
</file>

<file path=ppt/slideMasters/_rels/slideMaster2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83.xml"/><Relationship Id="rId3" Type="http://schemas.openxmlformats.org/officeDocument/2006/relationships/slideLayout" Target="../slideLayouts/slideLayout278.xml"/><Relationship Id="rId7" Type="http://schemas.openxmlformats.org/officeDocument/2006/relationships/slideLayout" Target="../slideLayouts/slideLayout282.xml"/><Relationship Id="rId12" Type="http://schemas.openxmlformats.org/officeDocument/2006/relationships/theme" Target="../theme/theme26.xml"/><Relationship Id="rId2" Type="http://schemas.openxmlformats.org/officeDocument/2006/relationships/slideLayout" Target="../slideLayouts/slideLayout277.xml"/><Relationship Id="rId1" Type="http://schemas.openxmlformats.org/officeDocument/2006/relationships/slideLayout" Target="../slideLayouts/slideLayout276.xml"/><Relationship Id="rId6" Type="http://schemas.openxmlformats.org/officeDocument/2006/relationships/slideLayout" Target="../slideLayouts/slideLayout281.xml"/><Relationship Id="rId11" Type="http://schemas.openxmlformats.org/officeDocument/2006/relationships/slideLayout" Target="../slideLayouts/slideLayout286.xml"/><Relationship Id="rId5" Type="http://schemas.openxmlformats.org/officeDocument/2006/relationships/slideLayout" Target="../slideLayouts/slideLayout280.xml"/><Relationship Id="rId10" Type="http://schemas.openxmlformats.org/officeDocument/2006/relationships/slideLayout" Target="../slideLayouts/slideLayout285.xml"/><Relationship Id="rId4" Type="http://schemas.openxmlformats.org/officeDocument/2006/relationships/slideLayout" Target="../slideLayouts/slideLayout279.xml"/><Relationship Id="rId9" Type="http://schemas.openxmlformats.org/officeDocument/2006/relationships/slideLayout" Target="../slideLayouts/slideLayout284.xml"/></Relationships>
</file>

<file path=ppt/slideMasters/_rels/slideMaster2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94.xml"/><Relationship Id="rId3" Type="http://schemas.openxmlformats.org/officeDocument/2006/relationships/slideLayout" Target="../slideLayouts/slideLayout289.xml"/><Relationship Id="rId7" Type="http://schemas.openxmlformats.org/officeDocument/2006/relationships/slideLayout" Target="../slideLayouts/slideLayout293.xml"/><Relationship Id="rId12" Type="http://schemas.openxmlformats.org/officeDocument/2006/relationships/theme" Target="../theme/theme27.xml"/><Relationship Id="rId2" Type="http://schemas.openxmlformats.org/officeDocument/2006/relationships/slideLayout" Target="../slideLayouts/slideLayout288.xml"/><Relationship Id="rId1" Type="http://schemas.openxmlformats.org/officeDocument/2006/relationships/slideLayout" Target="../slideLayouts/slideLayout287.xml"/><Relationship Id="rId6" Type="http://schemas.openxmlformats.org/officeDocument/2006/relationships/slideLayout" Target="../slideLayouts/slideLayout292.xml"/><Relationship Id="rId11" Type="http://schemas.openxmlformats.org/officeDocument/2006/relationships/slideLayout" Target="../slideLayouts/slideLayout297.xml"/><Relationship Id="rId5" Type="http://schemas.openxmlformats.org/officeDocument/2006/relationships/slideLayout" Target="../slideLayouts/slideLayout291.xml"/><Relationship Id="rId10" Type="http://schemas.openxmlformats.org/officeDocument/2006/relationships/slideLayout" Target="../slideLayouts/slideLayout296.xml"/><Relationship Id="rId4" Type="http://schemas.openxmlformats.org/officeDocument/2006/relationships/slideLayout" Target="../slideLayouts/slideLayout290.xml"/><Relationship Id="rId9" Type="http://schemas.openxmlformats.org/officeDocument/2006/relationships/slideLayout" Target="../slideLayouts/slideLayout295.xml"/></Relationships>
</file>

<file path=ppt/slideMasters/_rels/slideMaster2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5.xml"/><Relationship Id="rId3" Type="http://schemas.openxmlformats.org/officeDocument/2006/relationships/slideLayout" Target="../slideLayouts/slideLayout300.xml"/><Relationship Id="rId7" Type="http://schemas.openxmlformats.org/officeDocument/2006/relationships/slideLayout" Target="../slideLayouts/slideLayout304.xml"/><Relationship Id="rId12" Type="http://schemas.openxmlformats.org/officeDocument/2006/relationships/theme" Target="../theme/theme28.xml"/><Relationship Id="rId2" Type="http://schemas.openxmlformats.org/officeDocument/2006/relationships/slideLayout" Target="../slideLayouts/slideLayout299.xml"/><Relationship Id="rId1" Type="http://schemas.openxmlformats.org/officeDocument/2006/relationships/slideLayout" Target="../slideLayouts/slideLayout298.xml"/><Relationship Id="rId6" Type="http://schemas.openxmlformats.org/officeDocument/2006/relationships/slideLayout" Target="../slideLayouts/slideLayout303.xml"/><Relationship Id="rId11" Type="http://schemas.openxmlformats.org/officeDocument/2006/relationships/slideLayout" Target="../slideLayouts/slideLayout308.xml"/><Relationship Id="rId5" Type="http://schemas.openxmlformats.org/officeDocument/2006/relationships/slideLayout" Target="../slideLayouts/slideLayout302.xml"/><Relationship Id="rId10" Type="http://schemas.openxmlformats.org/officeDocument/2006/relationships/slideLayout" Target="../slideLayouts/slideLayout307.xml"/><Relationship Id="rId4" Type="http://schemas.openxmlformats.org/officeDocument/2006/relationships/slideLayout" Target="../slideLayouts/slideLayout301.xml"/><Relationship Id="rId9" Type="http://schemas.openxmlformats.org/officeDocument/2006/relationships/slideLayout" Target="../slideLayouts/slideLayout306.xml"/></Relationships>
</file>

<file path=ppt/slideMasters/_rels/slideMaster2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6.xml"/><Relationship Id="rId3" Type="http://schemas.openxmlformats.org/officeDocument/2006/relationships/slideLayout" Target="../slideLayouts/slideLayout311.xml"/><Relationship Id="rId7" Type="http://schemas.openxmlformats.org/officeDocument/2006/relationships/slideLayout" Target="../slideLayouts/slideLayout315.xml"/><Relationship Id="rId12" Type="http://schemas.openxmlformats.org/officeDocument/2006/relationships/theme" Target="../theme/theme29.xml"/><Relationship Id="rId2" Type="http://schemas.openxmlformats.org/officeDocument/2006/relationships/slideLayout" Target="../slideLayouts/slideLayout310.xml"/><Relationship Id="rId1" Type="http://schemas.openxmlformats.org/officeDocument/2006/relationships/slideLayout" Target="../slideLayouts/slideLayout309.xml"/><Relationship Id="rId6" Type="http://schemas.openxmlformats.org/officeDocument/2006/relationships/slideLayout" Target="../slideLayouts/slideLayout314.xml"/><Relationship Id="rId11" Type="http://schemas.openxmlformats.org/officeDocument/2006/relationships/slideLayout" Target="../slideLayouts/slideLayout319.xml"/><Relationship Id="rId5" Type="http://schemas.openxmlformats.org/officeDocument/2006/relationships/slideLayout" Target="../slideLayouts/slideLayout313.xml"/><Relationship Id="rId10" Type="http://schemas.openxmlformats.org/officeDocument/2006/relationships/slideLayout" Target="../slideLayouts/slideLayout318.xml"/><Relationship Id="rId4" Type="http://schemas.openxmlformats.org/officeDocument/2006/relationships/slideLayout" Target="../slideLayouts/slideLayout312.xml"/><Relationship Id="rId9" Type="http://schemas.openxmlformats.org/officeDocument/2006/relationships/slideLayout" Target="../slideLayouts/slideLayout317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5.xml"/><Relationship Id="rId3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9.xml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11" Type="http://schemas.openxmlformats.org/officeDocument/2006/relationships/slideLayout" Target="../slideLayouts/slideLayout88.xml"/><Relationship Id="rId5" Type="http://schemas.openxmlformats.org/officeDocument/2006/relationships/slideLayout" Target="../slideLayouts/slideLayout82.xml"/><Relationship Id="rId10" Type="http://schemas.openxmlformats.org/officeDocument/2006/relationships/slideLayout" Target="../slideLayouts/slideLayout87.xml"/><Relationship Id="rId4" Type="http://schemas.openxmlformats.org/officeDocument/2006/relationships/slideLayout" Target="../slideLayouts/slideLayout81.xml"/><Relationship Id="rId9" Type="http://schemas.openxmlformats.org/officeDocument/2006/relationships/slideLayout" Target="../slideLayouts/slideLayout86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6.xml"/><Relationship Id="rId3" Type="http://schemas.openxmlformats.org/officeDocument/2006/relationships/slideLayout" Target="../slideLayouts/slideLayout91.xml"/><Relationship Id="rId7" Type="http://schemas.openxmlformats.org/officeDocument/2006/relationships/slideLayout" Target="../slideLayouts/slideLayout95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90.xml"/><Relationship Id="rId1" Type="http://schemas.openxmlformats.org/officeDocument/2006/relationships/slideLayout" Target="../slideLayouts/slideLayout89.xml"/><Relationship Id="rId6" Type="http://schemas.openxmlformats.org/officeDocument/2006/relationships/slideLayout" Target="../slideLayouts/slideLayout94.xml"/><Relationship Id="rId11" Type="http://schemas.openxmlformats.org/officeDocument/2006/relationships/slideLayout" Target="../slideLayouts/slideLayout99.xml"/><Relationship Id="rId5" Type="http://schemas.openxmlformats.org/officeDocument/2006/relationships/slideLayout" Target="../slideLayouts/slideLayout93.xml"/><Relationship Id="rId10" Type="http://schemas.openxmlformats.org/officeDocument/2006/relationships/slideLayout" Target="../slideLayouts/slideLayout98.xml"/><Relationship Id="rId4" Type="http://schemas.openxmlformats.org/officeDocument/2006/relationships/slideLayout" Target="../slideLayouts/slideLayout92.xml"/><Relationship Id="rId9" Type="http://schemas.openxmlformats.org/officeDocument/2006/relationships/slideLayout" Target="../slideLayouts/slideLayout9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dashDnDiag">
          <a:fgClr>
            <a:srgbClr val="92D050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A9E725-9384-4BC7-A56F-48A39879247E}" type="datetimeFigureOut">
              <a:rPr lang="ru-RU" smtClean="0"/>
              <a:t>26.08.2017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C8E5E5-6578-42DC-88FC-54708913E9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64068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dashDnDiag">
          <a:fgClr>
            <a:srgbClr val="92D050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7D6676-D1CF-4E65-A7E5-FCC248505CB9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1968B0-FC47-414E-8309-78B01C548A7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61750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dashDnDiag">
          <a:fgClr>
            <a:srgbClr val="92D050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7D6676-D1CF-4E65-A7E5-FCC248505CB9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1968B0-FC47-414E-8309-78B01C548A7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26494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dashDnDiag">
          <a:fgClr>
            <a:srgbClr val="92D050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7D6676-D1CF-4E65-A7E5-FCC248505CB9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1968B0-FC47-414E-8309-78B01C548A7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92722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dashDnDiag">
          <a:fgClr>
            <a:srgbClr val="92D050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C9047E-5A47-46B2-A27D-FF12089A614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1A7078-A0CC-47A6-A60C-40095EF8BF5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35312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dashDnDiag">
          <a:fgClr>
            <a:srgbClr val="92D050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C9047E-5A47-46B2-A27D-FF12089A614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1A7078-A0CC-47A6-A60C-40095EF8BF5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85803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dashDnDiag">
          <a:fgClr>
            <a:srgbClr val="92D050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C9047E-5A47-46B2-A27D-FF12089A614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1A7078-A0CC-47A6-A60C-40095EF8BF5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38165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dashDnDiag">
          <a:fgClr>
            <a:srgbClr val="92D050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28057C-74D0-4D38-9383-35252500059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B73CF3-990C-4676-8D62-2BA16925510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80322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77" r:id="rId1"/>
    <p:sldLayoutId id="2147483878" r:id="rId2"/>
    <p:sldLayoutId id="2147483879" r:id="rId3"/>
    <p:sldLayoutId id="2147483880" r:id="rId4"/>
    <p:sldLayoutId id="2147483881" r:id="rId5"/>
    <p:sldLayoutId id="2147483882" r:id="rId6"/>
    <p:sldLayoutId id="2147483883" r:id="rId7"/>
    <p:sldLayoutId id="2147483884" r:id="rId8"/>
    <p:sldLayoutId id="2147483885" r:id="rId9"/>
    <p:sldLayoutId id="2147483886" r:id="rId10"/>
    <p:sldLayoutId id="2147483887" r:id="rId11"/>
  </p:sldLayoutIdLst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dashDnDiag">
          <a:fgClr>
            <a:srgbClr val="92D050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28057C-74D0-4D38-9383-35252500059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B73CF3-990C-4676-8D62-2BA16925510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70334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9" r:id="rId1"/>
    <p:sldLayoutId id="2147483890" r:id="rId2"/>
    <p:sldLayoutId id="2147483891" r:id="rId3"/>
    <p:sldLayoutId id="2147483892" r:id="rId4"/>
    <p:sldLayoutId id="2147483893" r:id="rId5"/>
    <p:sldLayoutId id="2147483894" r:id="rId6"/>
    <p:sldLayoutId id="2147483895" r:id="rId7"/>
    <p:sldLayoutId id="2147483896" r:id="rId8"/>
    <p:sldLayoutId id="2147483897" r:id="rId9"/>
    <p:sldLayoutId id="2147483898" r:id="rId10"/>
    <p:sldLayoutId id="2147483899" r:id="rId11"/>
  </p:sldLayoutIdLst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dashDnDiag">
          <a:fgClr>
            <a:srgbClr val="92D050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28057C-74D0-4D38-9383-35252500059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B73CF3-990C-4676-8D62-2BA16925510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4395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01" r:id="rId1"/>
    <p:sldLayoutId id="2147483902" r:id="rId2"/>
    <p:sldLayoutId id="2147483903" r:id="rId3"/>
    <p:sldLayoutId id="2147483904" r:id="rId4"/>
    <p:sldLayoutId id="2147483905" r:id="rId5"/>
    <p:sldLayoutId id="2147483906" r:id="rId6"/>
    <p:sldLayoutId id="2147483907" r:id="rId7"/>
    <p:sldLayoutId id="2147483908" r:id="rId8"/>
    <p:sldLayoutId id="2147483909" r:id="rId9"/>
    <p:sldLayoutId id="2147483910" r:id="rId10"/>
    <p:sldLayoutId id="2147483911" r:id="rId11"/>
  </p:sldLayoutIdLst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dashDnDiag">
          <a:fgClr>
            <a:srgbClr val="92D050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28057C-74D0-4D38-9383-35252500059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B73CF3-990C-4676-8D62-2BA16925510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89200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13" r:id="rId1"/>
    <p:sldLayoutId id="2147483914" r:id="rId2"/>
    <p:sldLayoutId id="2147483915" r:id="rId3"/>
    <p:sldLayoutId id="2147483916" r:id="rId4"/>
    <p:sldLayoutId id="2147483917" r:id="rId5"/>
    <p:sldLayoutId id="2147483918" r:id="rId6"/>
    <p:sldLayoutId id="2147483919" r:id="rId7"/>
    <p:sldLayoutId id="2147483920" r:id="rId8"/>
    <p:sldLayoutId id="2147483921" r:id="rId9"/>
    <p:sldLayoutId id="2147483922" r:id="rId10"/>
    <p:sldLayoutId id="2147483923" r:id="rId11"/>
  </p:sldLayoutIdLst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dashDnDiag">
          <a:fgClr>
            <a:srgbClr val="92D050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46A0F0-DFBF-4215-9B77-244747BFB99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6554BF-E8D7-4BEE-9373-47462E8181F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72006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slow">
    <p:wip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dashDnDiag">
          <a:fgClr>
            <a:srgbClr val="92D050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28057C-74D0-4D38-9383-35252500059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B73CF3-990C-4676-8D62-2BA16925510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57751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25" r:id="rId1"/>
    <p:sldLayoutId id="2147483926" r:id="rId2"/>
    <p:sldLayoutId id="2147483927" r:id="rId3"/>
    <p:sldLayoutId id="2147483928" r:id="rId4"/>
    <p:sldLayoutId id="2147483929" r:id="rId5"/>
    <p:sldLayoutId id="2147483930" r:id="rId6"/>
    <p:sldLayoutId id="2147483931" r:id="rId7"/>
    <p:sldLayoutId id="2147483932" r:id="rId8"/>
    <p:sldLayoutId id="2147483933" r:id="rId9"/>
    <p:sldLayoutId id="2147483934" r:id="rId10"/>
    <p:sldLayoutId id="2147483935" r:id="rId11"/>
  </p:sldLayoutIdLst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dashDnDiag">
          <a:fgClr>
            <a:srgbClr val="92D050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C4E7A7-602D-486A-8CC2-532A18B8195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443A3C-C161-475D-803D-3C64161DF97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8814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37" r:id="rId1"/>
    <p:sldLayoutId id="2147483938" r:id="rId2"/>
    <p:sldLayoutId id="2147483939" r:id="rId3"/>
    <p:sldLayoutId id="2147483940" r:id="rId4"/>
    <p:sldLayoutId id="2147483941" r:id="rId5"/>
    <p:sldLayoutId id="2147483942" r:id="rId6"/>
    <p:sldLayoutId id="2147483943" r:id="rId7"/>
    <p:sldLayoutId id="2147483944" r:id="rId8"/>
    <p:sldLayoutId id="2147483945" r:id="rId9"/>
    <p:sldLayoutId id="2147483946" r:id="rId10"/>
    <p:sldLayoutId id="2147483947" r:id="rId11"/>
  </p:sldLayoutIdLst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dashDnDiag">
          <a:fgClr>
            <a:srgbClr val="92D050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C4E7A7-602D-486A-8CC2-532A18B8195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443A3C-C161-475D-803D-3C64161DF97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53420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49" r:id="rId1"/>
    <p:sldLayoutId id="2147483950" r:id="rId2"/>
    <p:sldLayoutId id="2147483951" r:id="rId3"/>
    <p:sldLayoutId id="2147483952" r:id="rId4"/>
    <p:sldLayoutId id="2147483953" r:id="rId5"/>
    <p:sldLayoutId id="2147483954" r:id="rId6"/>
    <p:sldLayoutId id="2147483955" r:id="rId7"/>
    <p:sldLayoutId id="2147483956" r:id="rId8"/>
    <p:sldLayoutId id="2147483957" r:id="rId9"/>
    <p:sldLayoutId id="2147483958" r:id="rId10"/>
    <p:sldLayoutId id="2147483959" r:id="rId11"/>
  </p:sldLayoutIdLst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dashDnDiag">
          <a:fgClr>
            <a:srgbClr val="92D050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C4E7A7-602D-486A-8CC2-532A18B8195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443A3C-C161-475D-803D-3C64161DF97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41040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61" r:id="rId1"/>
    <p:sldLayoutId id="2147483962" r:id="rId2"/>
    <p:sldLayoutId id="2147483963" r:id="rId3"/>
    <p:sldLayoutId id="2147483964" r:id="rId4"/>
    <p:sldLayoutId id="2147483965" r:id="rId5"/>
    <p:sldLayoutId id="2147483966" r:id="rId6"/>
    <p:sldLayoutId id="2147483967" r:id="rId7"/>
    <p:sldLayoutId id="2147483968" r:id="rId8"/>
    <p:sldLayoutId id="2147483969" r:id="rId9"/>
    <p:sldLayoutId id="2147483970" r:id="rId10"/>
    <p:sldLayoutId id="2147483971" r:id="rId11"/>
  </p:sldLayoutIdLst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dashDnDiag">
          <a:fgClr>
            <a:srgbClr val="92D050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C4E7A7-602D-486A-8CC2-532A18B8195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443A3C-C161-475D-803D-3C64161DF97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93774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73" r:id="rId1"/>
    <p:sldLayoutId id="2147483974" r:id="rId2"/>
    <p:sldLayoutId id="2147483975" r:id="rId3"/>
    <p:sldLayoutId id="2147483976" r:id="rId4"/>
    <p:sldLayoutId id="2147483977" r:id="rId5"/>
    <p:sldLayoutId id="2147483978" r:id="rId6"/>
    <p:sldLayoutId id="2147483979" r:id="rId7"/>
    <p:sldLayoutId id="2147483980" r:id="rId8"/>
    <p:sldLayoutId id="2147483981" r:id="rId9"/>
    <p:sldLayoutId id="2147483982" r:id="rId10"/>
    <p:sldLayoutId id="2147483983" r:id="rId11"/>
  </p:sldLayoutIdLst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dashDnDiag">
          <a:fgClr>
            <a:srgbClr val="92D050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C4E7A7-602D-486A-8CC2-532A18B8195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443A3C-C161-475D-803D-3C64161DF97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20930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85" r:id="rId1"/>
    <p:sldLayoutId id="2147483986" r:id="rId2"/>
    <p:sldLayoutId id="2147483987" r:id="rId3"/>
    <p:sldLayoutId id="2147483988" r:id="rId4"/>
    <p:sldLayoutId id="2147483989" r:id="rId5"/>
    <p:sldLayoutId id="2147483990" r:id="rId6"/>
    <p:sldLayoutId id="2147483991" r:id="rId7"/>
    <p:sldLayoutId id="2147483992" r:id="rId8"/>
    <p:sldLayoutId id="2147483993" r:id="rId9"/>
    <p:sldLayoutId id="2147483994" r:id="rId10"/>
    <p:sldLayoutId id="2147483995" r:id="rId11"/>
  </p:sldLayoutIdLst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dashDnDiag">
          <a:fgClr>
            <a:srgbClr val="92D050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74A1A7-744E-4E62-A6F8-8E9A36C374C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89DA9A-7796-440E-AE3D-CB78EBE5903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71753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97" r:id="rId1"/>
    <p:sldLayoutId id="2147483998" r:id="rId2"/>
    <p:sldLayoutId id="2147483999" r:id="rId3"/>
    <p:sldLayoutId id="2147484000" r:id="rId4"/>
    <p:sldLayoutId id="2147484001" r:id="rId5"/>
    <p:sldLayoutId id="2147484002" r:id="rId6"/>
    <p:sldLayoutId id="2147484003" r:id="rId7"/>
    <p:sldLayoutId id="2147484004" r:id="rId8"/>
    <p:sldLayoutId id="2147484005" r:id="rId9"/>
    <p:sldLayoutId id="2147484006" r:id="rId10"/>
    <p:sldLayoutId id="21474840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dashDnDiag">
          <a:fgClr>
            <a:srgbClr val="92D050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74A1A7-744E-4E62-A6F8-8E9A36C374C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89DA9A-7796-440E-AE3D-CB78EBE5903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44382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09" r:id="rId1"/>
    <p:sldLayoutId id="2147484010" r:id="rId2"/>
    <p:sldLayoutId id="2147484011" r:id="rId3"/>
    <p:sldLayoutId id="2147484012" r:id="rId4"/>
    <p:sldLayoutId id="2147484013" r:id="rId5"/>
    <p:sldLayoutId id="2147484014" r:id="rId6"/>
    <p:sldLayoutId id="2147484015" r:id="rId7"/>
    <p:sldLayoutId id="2147484016" r:id="rId8"/>
    <p:sldLayoutId id="2147484017" r:id="rId9"/>
    <p:sldLayoutId id="2147484018" r:id="rId10"/>
    <p:sldLayoutId id="214748401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dashDnDiag">
          <a:fgClr>
            <a:srgbClr val="92D050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74A1A7-744E-4E62-A6F8-8E9A36C374C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89DA9A-7796-440E-AE3D-CB78EBE5903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06339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21" r:id="rId1"/>
    <p:sldLayoutId id="2147484022" r:id="rId2"/>
    <p:sldLayoutId id="2147484023" r:id="rId3"/>
    <p:sldLayoutId id="2147484024" r:id="rId4"/>
    <p:sldLayoutId id="2147484025" r:id="rId5"/>
    <p:sldLayoutId id="2147484026" r:id="rId6"/>
    <p:sldLayoutId id="2147484027" r:id="rId7"/>
    <p:sldLayoutId id="2147484028" r:id="rId8"/>
    <p:sldLayoutId id="2147484029" r:id="rId9"/>
    <p:sldLayoutId id="2147484030" r:id="rId10"/>
    <p:sldLayoutId id="214748403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2000">
              <a:srgbClr val="92D050">
                <a:lumMod val="99000"/>
                <a:alpha val="74000"/>
              </a:srgbClr>
            </a:gs>
            <a:gs pos="36247">
              <a:srgbClr val="9ACF6C">
                <a:alpha val="37000"/>
              </a:srgbClr>
            </a:gs>
            <a:gs pos="19000">
              <a:srgbClr val="92D050">
                <a:lumMod val="99000"/>
                <a:alpha val="40000"/>
              </a:srgbClr>
            </a:gs>
            <a:gs pos="33000">
              <a:srgbClr val="92D050">
                <a:lumMod val="99000"/>
                <a:alpha val="33000"/>
              </a:srgbClr>
            </a:gs>
            <a:gs pos="84000">
              <a:srgbClr val="DAE3F3"/>
            </a:gs>
            <a:gs pos="66000">
              <a:srgbClr val="C6D4EE"/>
            </a:gs>
            <a:gs pos="75000">
              <a:srgbClr val="D2DDF1"/>
            </a:gs>
            <a:gs pos="50000">
              <a:schemeClr val="accent1">
                <a:tint val="44500"/>
                <a:satMod val="160000"/>
                <a:alpha val="73000"/>
              </a:schemeClr>
            </a:gs>
            <a:gs pos="93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24B420-F3A0-4BAA-9E4E-11D83F7A3C3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E53F54-3AE4-427D-832F-B7AFDA77AB2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57649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45" r:id="rId1"/>
    <p:sldLayoutId id="2147484046" r:id="rId2"/>
    <p:sldLayoutId id="2147484047" r:id="rId3"/>
    <p:sldLayoutId id="2147484048" r:id="rId4"/>
    <p:sldLayoutId id="2147484049" r:id="rId5"/>
    <p:sldLayoutId id="2147484050" r:id="rId6"/>
    <p:sldLayoutId id="2147484051" r:id="rId7"/>
    <p:sldLayoutId id="2147484052" r:id="rId8"/>
    <p:sldLayoutId id="2147484053" r:id="rId9"/>
    <p:sldLayoutId id="2147484054" r:id="rId10"/>
    <p:sldLayoutId id="2147484055" r:id="rId11"/>
  </p:sldLayoutIdLst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dashDnDiag">
          <a:fgClr>
            <a:srgbClr val="92D050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46A0F0-DFBF-4215-9B77-244747BFB99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6554BF-E8D7-4BEE-9373-47462E8181F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19950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 spd="slow">
    <p:wip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dashDnDiag">
          <a:fgClr>
            <a:srgbClr val="92D050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46A0F0-DFBF-4215-9B77-244747BFB99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6554BF-E8D7-4BEE-9373-47462E8181F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75596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ransition spd="slow">
    <p:wip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dashDnDiag">
          <a:fgClr>
            <a:srgbClr val="92D050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1447E0-2A45-4C9F-919D-25085E1D46E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3A1748-55D7-4803-84F8-42F419909F5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49855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dashDnDiag">
          <a:fgClr>
            <a:srgbClr val="92D050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1447E0-2A45-4C9F-919D-25085E1D46E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3A1748-55D7-4803-84F8-42F419909F5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38897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dashDnDiag">
          <a:fgClr>
            <a:srgbClr val="92D050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7D6676-D1CF-4E65-A7E5-FCC248505CB9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1968B0-FC47-414E-8309-78B01C548A7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82051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dashDnDiag">
          <a:fgClr>
            <a:srgbClr val="92D050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7D6676-D1CF-4E65-A7E5-FCC248505CB9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1968B0-FC47-414E-8309-78B01C548A7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324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dashDnDiag">
          <a:fgClr>
            <a:srgbClr val="92D050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7D6676-D1CF-4E65-A7E5-FCC248505CB9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1968B0-FC47-414E-8309-78B01C548A7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63457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9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90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01.xml"/><Relationship Id="rId4" Type="http://schemas.openxmlformats.org/officeDocument/2006/relationships/image" Target="../media/image21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1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23.xml"/><Relationship Id="rId4" Type="http://schemas.openxmlformats.org/officeDocument/2006/relationships/image" Target="../media/image25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13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14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slide" Target="slide2.xml"/><Relationship Id="rId1" Type="http://schemas.openxmlformats.org/officeDocument/2006/relationships/slideLayout" Target="../slideLayouts/slideLayout15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166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16.xml"/><Relationship Id="rId3" Type="http://schemas.openxmlformats.org/officeDocument/2006/relationships/slide" Target="slide19.xml"/><Relationship Id="rId7" Type="http://schemas.openxmlformats.org/officeDocument/2006/relationships/slide" Target="slide24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" Target="slide29.xml"/><Relationship Id="rId11" Type="http://schemas.openxmlformats.org/officeDocument/2006/relationships/slide" Target="slide8.xml"/><Relationship Id="rId5" Type="http://schemas.openxmlformats.org/officeDocument/2006/relationships/slide" Target="slide10.xml"/><Relationship Id="rId10" Type="http://schemas.openxmlformats.org/officeDocument/2006/relationships/slide" Target="slide5.xml"/><Relationship Id="rId4" Type="http://schemas.openxmlformats.org/officeDocument/2006/relationships/image" Target="../media/image2.png"/><Relationship Id="rId9" Type="http://schemas.openxmlformats.org/officeDocument/2006/relationships/slide" Target="slide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178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189.xml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00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11.xml"/><Relationship Id="rId4" Type="http://schemas.openxmlformats.org/officeDocument/2006/relationships/image" Target="../media/image25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2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3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4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55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66.xml"/><Relationship Id="rId4" Type="http://schemas.openxmlformats.org/officeDocument/2006/relationships/image" Target="../media/image25.pn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7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88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299.xml"/><Relationship Id="rId4" Type="http://schemas.openxmlformats.org/officeDocument/2006/relationships/image" Target="../media/image25.png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google.ru/search?q=Kensington+Gardens&amp;newwindow=1&amp;biw=1366&amp;bih=667&amp;source=lnms&amp;tbm=isch&amp;sa=X&amp;ved=0ahUKEwiS8IKC9avLAhWlJ5oKHdilDCYQ_AUIBigB&amp;dpr=1" TargetMode="External"/><Relationship Id="rId13" Type="http://schemas.openxmlformats.org/officeDocument/2006/relationships/hyperlink" Target="https://www.google.ru/search?q=Regent's+Park&amp;newwindow=1&amp;rlz=1C2GKLA_enRU649RU649&amp;biw=1366&amp;bih=667&amp;source=lnms&amp;tbm=isch&amp;sa=X&amp;ved=0ahUKEwi0vc3O-KvLAhWIVywKHcTNBtsQ_AUIBigB&amp;dpr=1" TargetMode="External"/><Relationship Id="rId3" Type="http://schemas.openxmlformats.org/officeDocument/2006/relationships/hyperlink" Target="https://www.royalparks.org.uk/" TargetMode="External"/><Relationship Id="rId7" Type="http://schemas.openxmlformats.org/officeDocument/2006/relationships/hyperlink" Target="https://www.google.ru/search?q=hyde+park&amp;newwindow=1&amp;rlz=1C2GKLA_enRU649RU649&amp;biw=1366&amp;bih=667&amp;source=lnms&amp;tbm=isch&amp;sa=X&amp;ved=0ahUKEwisx7uC6qvLAhUFYpoKHfhXCvwQ_AUIBigB" TargetMode="External"/><Relationship Id="rId12" Type="http://schemas.openxmlformats.org/officeDocument/2006/relationships/hyperlink" Target="https://www.google.ru/search?q=Regent's+Park&amp;newwindow=1&amp;rlz=1C2GKLA_enRU649RU649&amp;biw=1366&amp;bih=667&amp;source=lnms&amp;tbm=isch&amp;sa=X&amp;ved=0ahUKEwi0vc3O-KvLAhWIVywKHcTNBtsQ_AUIBigB&amp;dpr=1#newwindow=1&amp;tbm=isch&amp;q=regent%27s+park+zoo&amp;imgrc=4Mi7JMTKGeOHxM%3A" TargetMode="External"/><Relationship Id="rId2" Type="http://schemas.openxmlformats.org/officeDocument/2006/relationships/hyperlink" Target="http://www.visitlondon.com/" TargetMode="External"/><Relationship Id="rId1" Type="http://schemas.openxmlformats.org/officeDocument/2006/relationships/slideLayout" Target="../slideLayouts/slideLayout310.xml"/><Relationship Id="rId6" Type="http://schemas.openxmlformats.org/officeDocument/2006/relationships/hyperlink" Target="https://www.google.ru/search?q=Greenwich+Park&amp;newwindow=1&amp;rlz=1C2GKLA_enRU649RU649&amp;biw=1366&amp;bih=667&amp;source=lnms&amp;tbm=isch&amp;sa=X&amp;ved=0ahUKEwi59Nz0hazLAhXRa5oKHUJVDZsQ_AUIBygC&amp;dpr=1" TargetMode="External"/><Relationship Id="rId11" Type="http://schemas.openxmlformats.org/officeDocument/2006/relationships/hyperlink" Target="https://www.google.ru/search?q=Green+Park&amp;newwindow=1&amp;biw=1366&amp;bih=667&amp;source=lnms&amp;tbm=isch&amp;sa=X&amp;ved=0ahUKEwjwtfKMjqzLAhWDd5oKHUAfAiMQ_AUIBygC&amp;dpr=1" TargetMode="External"/><Relationship Id="rId5" Type="http://schemas.openxmlformats.org/officeDocument/2006/relationships/hyperlink" Target="https://www.google.ru/search?q=bushy+park&amp;newwindow=1&amp;biw=1366&amp;bih=667&amp;source=lnms&amp;tbm=isch&amp;sa=X&amp;ved=0ahUKEwjus9foiKzLAhXmApoKHQdpBPMQ_AUIBygC&amp;dpr=1" TargetMode="External"/><Relationship Id="rId15" Type="http://schemas.openxmlformats.org/officeDocument/2006/relationships/hyperlink" Target="http://www.inlondonguide.co.uk/underground-tube-maps.html" TargetMode="External"/><Relationship Id="rId10" Type="http://schemas.openxmlformats.org/officeDocument/2006/relationships/hyperlink" Target="https://www.google.ru/search?q=St+James's+Park&amp;newwindow=1&amp;biw=1366&amp;bih=667&amp;source=lnms&amp;tbm=isch&amp;sa=X&amp;ved=0ahUKEwivk8ughazLAhXjbZoKHVSHB_kQ_AUIBigB&amp;dpr=1" TargetMode="External"/><Relationship Id="rId4" Type="http://schemas.openxmlformats.org/officeDocument/2006/relationships/hyperlink" Target="https://www.google.ru/search?q=the+Royal+Parks+of+London&amp;newwindow=1&amp;rlz=1C2GKLA_enRU649RU649&amp;biw=1366&amp;bih=667&amp;source=lnms&amp;tbm=isch&amp;sa=X&amp;ved=0ahUKEwi217mSk6zLAhVGApoKHTCfDV0Q_AUIBigB&amp;dpr=1" TargetMode="External"/><Relationship Id="rId9" Type="http://schemas.openxmlformats.org/officeDocument/2006/relationships/hyperlink" Target="https://www.google.ru/search?q=richmond+park&amp;newwindow=1&amp;rlz=1C2GKLA_enRU649RU649&amp;biw=1366&amp;bih=667&amp;source=lnms&amp;tbm=isch&amp;sa=X&amp;ved=0ahUKEwjyi9DK_qvLAhVLAZoKHQzwClQQ_AUIBigB&amp;dpr=1" TargetMode="External"/><Relationship Id="rId14" Type="http://schemas.openxmlformats.org/officeDocument/2006/relationships/hyperlink" Target="https://www.google.ru/search?q=%D0%B0%D0%B2%D1%82%D0%BE%D0%B1%D1%83%D1%81+%D0%B0%D0%BD%D0%B3%D0%BB%D0%B8%D0%B9%D1%81%D0%BA%D0%B8%D0%B9&amp;newwindow=1&amp;biw=1366&amp;bih=623&amp;espv=2&amp;source=lnms&amp;tbm=isch&amp;sa=X&amp;ved=0ahUKEwjAsLmDs6zLAhUGMZoKHcDuDmkQ_AUICCgD&amp;dpr=1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35.xml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57.xml"/><Relationship Id="rId5" Type="http://schemas.openxmlformats.org/officeDocument/2006/relationships/image" Target="../media/image12.jpeg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1340768"/>
            <a:ext cx="8458200" cy="2810743"/>
          </a:xfrm>
        </p:spPr>
        <p:txBody>
          <a:bodyPr>
            <a:normAutofit/>
          </a:bodyPr>
          <a:lstStyle/>
          <a:p>
            <a:r>
              <a:rPr lang="en-US" sz="8000" b="1" dirty="0">
                <a:solidFill>
                  <a:srgbClr val="C00000"/>
                </a:solidFill>
                <a:latin typeface="Edwardian Script ITC" pitchFamily="66" charset="0"/>
              </a:rPr>
              <a:t>The Royal Parks</a:t>
            </a:r>
            <a:endParaRPr lang="ru-RU" sz="8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7500" lnSpcReduction="20000"/>
          </a:bodyPr>
          <a:lstStyle/>
          <a:p>
            <a:pPr lvl="0">
              <a:spcBef>
                <a:spcPts val="0"/>
              </a:spcBef>
            </a:pPr>
            <a:r>
              <a:rPr lang="ru-RU" sz="3000" b="1" i="1" dirty="0">
                <a:ln w="1905"/>
                <a:solidFill>
                  <a:srgbClr val="8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презентация к уроку</a:t>
            </a:r>
            <a:endParaRPr lang="en-US" sz="3000" b="1" i="1" dirty="0">
              <a:ln w="1905"/>
              <a:solidFill>
                <a:srgbClr val="8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lvl="0">
              <a:spcBef>
                <a:spcPts val="0"/>
              </a:spcBef>
            </a:pPr>
            <a:r>
              <a:rPr lang="ru-RU" sz="3000" b="1" i="1" dirty="0">
                <a:ln w="1905"/>
                <a:solidFill>
                  <a:srgbClr val="8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для учащихся 5-6 классов</a:t>
            </a:r>
          </a:p>
          <a:p>
            <a:pPr lvl="0" algn="r">
              <a:spcBef>
                <a:spcPts val="0"/>
              </a:spcBef>
            </a:pPr>
            <a:endParaRPr lang="en-US" sz="1900" b="1" i="1" dirty="0">
              <a:ln w="1905"/>
              <a:solidFill>
                <a:srgbClr val="8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lvl="0" algn="r">
              <a:spcBef>
                <a:spcPts val="0"/>
              </a:spcBef>
            </a:pPr>
            <a:r>
              <a:rPr lang="ru-RU" sz="1900" b="1" i="1" dirty="0">
                <a:ln w="1905"/>
                <a:solidFill>
                  <a:srgbClr val="8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Аксёнова Анастасия Сергеевна,</a:t>
            </a:r>
          </a:p>
          <a:p>
            <a:pPr lvl="0" algn="r">
              <a:spcBef>
                <a:spcPts val="0"/>
              </a:spcBef>
            </a:pPr>
            <a:r>
              <a:rPr lang="ru-RU" sz="1900" b="1" i="1" dirty="0">
                <a:ln w="1905"/>
                <a:solidFill>
                  <a:srgbClr val="8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учитель английского языка</a:t>
            </a:r>
          </a:p>
          <a:p>
            <a:pPr lvl="0" algn="r">
              <a:spcBef>
                <a:spcPts val="0"/>
              </a:spcBef>
            </a:pPr>
            <a:r>
              <a:rPr lang="ru-RU" sz="1900" b="1" i="1" dirty="0">
                <a:ln w="1905"/>
                <a:solidFill>
                  <a:srgbClr val="8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МБОУ ЦО №18 г. Тулы</a:t>
            </a:r>
          </a:p>
          <a:p>
            <a:pPr lvl="0" algn="r">
              <a:spcBef>
                <a:spcPts val="0"/>
              </a:spcBef>
            </a:pPr>
            <a:endParaRPr lang="ru-RU" sz="1900" b="1" i="1" dirty="0">
              <a:ln w="1905"/>
              <a:solidFill>
                <a:srgbClr val="8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lvl="0">
              <a:spcBef>
                <a:spcPts val="0"/>
              </a:spcBef>
            </a:pPr>
            <a:r>
              <a:rPr lang="ru-RU" sz="1900" b="1" i="1">
                <a:ln w="1905"/>
                <a:solidFill>
                  <a:srgbClr val="8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2016</a:t>
            </a:r>
            <a:endParaRPr lang="ru-RU" sz="1900" b="1" i="1">
              <a:solidFill>
                <a:srgbClr val="800000"/>
              </a:solidFill>
            </a:endParaRPr>
          </a:p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91134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692696"/>
            <a:ext cx="7990656" cy="2306687"/>
          </a:xfrm>
        </p:spPr>
        <p:txBody>
          <a:bodyPr>
            <a:prstTxWarp prst="textCanUp">
              <a:avLst/>
            </a:prstTxWarp>
            <a:normAutofit/>
          </a:bodyPr>
          <a:lstStyle/>
          <a:p>
            <a:r>
              <a:rPr lang="en-US" sz="8800" b="1" dirty="0" smtClean="0">
                <a:solidFill>
                  <a:srgbClr val="008000"/>
                </a:solidFill>
                <a:latin typeface="Arial Rounded MT Bold" pitchFamily="34" charset="0"/>
              </a:rPr>
              <a:t>Hyde Park</a:t>
            </a:r>
            <a:endParaRPr lang="ru-RU" sz="8800" b="1" dirty="0">
              <a:solidFill>
                <a:srgbClr val="008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42" name="Picture 2" descr="C:\Users\ADMIN\Pictures\презент\исунок1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39752" y="3140968"/>
            <a:ext cx="4392000" cy="2012327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666602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332656"/>
            <a:ext cx="8075240" cy="5793507"/>
          </a:xfrm>
        </p:spPr>
        <p:txBody>
          <a:bodyPr>
            <a:normAutofit/>
          </a:bodyPr>
          <a:lstStyle/>
          <a:p>
            <a:pPr marL="0" lvl="0" indent="0">
              <a:buNone/>
            </a:pPr>
            <a:r>
              <a:rPr lang="en-US" b="1" i="0" dirty="0" smtClean="0">
                <a:solidFill>
                  <a:schemeClr val="accent2">
                    <a:lumMod val="75000"/>
                  </a:schemeClr>
                </a:solidFill>
                <a:effectLst/>
                <a:latin typeface="Arial Rounded MT Bold" pitchFamily="34" charset="0"/>
              </a:rPr>
              <a:t>        </a:t>
            </a:r>
            <a:r>
              <a:rPr lang="en-US" i="0" dirty="0" smtClean="0">
                <a:solidFill>
                  <a:schemeClr val="accent2">
                    <a:lumMod val="75000"/>
                  </a:schemeClr>
                </a:solidFill>
                <a:effectLst/>
                <a:latin typeface="Arial Rounded MT Bold" pitchFamily="34" charset="0"/>
              </a:rPr>
              <a:t>London's Hyde Park is one of the greatest city parks in the world. It is situated </a:t>
            </a:r>
            <a:r>
              <a:rPr lang="en-US" dirty="0">
                <a:solidFill>
                  <a:schemeClr val="accent2">
                    <a:lumMod val="75000"/>
                  </a:schemeClr>
                </a:solidFill>
                <a:latin typeface="Arial Rounded MT Bold" pitchFamily="34" charset="0"/>
              </a:rPr>
              <a:t>in the </a:t>
            </a:r>
            <a:r>
              <a:rPr lang="en-US" dirty="0" err="1">
                <a:solidFill>
                  <a:schemeClr val="accent2">
                    <a:lumMod val="75000"/>
                  </a:schemeClr>
                </a:solidFill>
                <a:latin typeface="Arial Rounded MT Bold" pitchFamily="34" charset="0"/>
              </a:rPr>
              <a:t>centre</a:t>
            </a:r>
            <a:r>
              <a:rPr lang="en-US" dirty="0">
                <a:solidFill>
                  <a:schemeClr val="accent2">
                    <a:lumMod val="75000"/>
                  </a:schemeClr>
                </a:solidFill>
                <a:latin typeface="Arial Rounded MT Bold" pitchFamily="34" charset="0"/>
              </a:rPr>
              <a:t> of London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  <a:latin typeface="Arial Rounded MT Bold" pitchFamily="34" charset="0"/>
              </a:rPr>
              <a:t>.</a:t>
            </a:r>
            <a:r>
              <a:rPr lang="en-US" i="0" dirty="0" smtClean="0">
                <a:solidFill>
                  <a:schemeClr val="accent2">
                    <a:lumMod val="75000"/>
                  </a:schemeClr>
                </a:solidFill>
                <a:effectLst/>
                <a:latin typeface="Arial Rounded MT Bold" pitchFamily="34" charset="0"/>
              </a:rPr>
              <a:t> 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  <a:latin typeface="Arial Rounded MT Bold" pitchFamily="34" charset="0"/>
              </a:rPr>
              <a:t>It has </a:t>
            </a:r>
            <a:r>
              <a:rPr lang="en-US" i="0" dirty="0" smtClean="0">
                <a:solidFill>
                  <a:schemeClr val="accent2">
                    <a:lumMod val="75000"/>
                  </a:schemeClr>
                </a:solidFill>
                <a:effectLst/>
                <a:latin typeface="Arial Rounded MT Bold" pitchFamily="34" charset="0"/>
              </a:rPr>
              <a:t>over 4,000 trees, a large lake, a meadow and ornamental flower gardens. </a:t>
            </a: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11266" name="Picture 2" descr="C:\Users\ADMIN\Pictures\презент\исунок1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9592" y="3068960"/>
            <a:ext cx="7380944" cy="3096000"/>
          </a:xfrm>
          <a:prstGeom prst="rect">
            <a:avLst/>
          </a:prstGeom>
          <a:noFill/>
          <a:effectLst>
            <a:softEdge rad="317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532923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476672"/>
            <a:ext cx="8424936" cy="1863080"/>
          </a:xfrm>
        </p:spPr>
        <p:txBody>
          <a:bodyPr>
            <a:noAutofit/>
          </a:bodyPr>
          <a:lstStyle/>
          <a:p>
            <a:pPr algn="l"/>
            <a:r>
              <a:rPr lang="en-US" sz="3600" dirty="0" smtClean="0">
                <a:solidFill>
                  <a:srgbClr val="C0504D">
                    <a:lumMod val="75000"/>
                  </a:srgbClr>
                </a:solidFill>
                <a:latin typeface="Arial Rounded MT Bold" pitchFamily="34" charset="0"/>
                <a:ea typeface="+mn-ea"/>
                <a:cs typeface="+mn-cs"/>
              </a:rPr>
              <a:t>      Hyde </a:t>
            </a:r>
            <a:r>
              <a:rPr lang="en-US" sz="3600" dirty="0">
                <a:solidFill>
                  <a:srgbClr val="C0504D">
                    <a:lumMod val="75000"/>
                  </a:srgbClr>
                </a:solidFill>
                <a:latin typeface="Arial Rounded MT Bold" pitchFamily="34" charset="0"/>
                <a:ea typeface="+mn-ea"/>
                <a:cs typeface="+mn-cs"/>
              </a:rPr>
              <a:t>Park in London has something for everyone.</a:t>
            </a:r>
            <a:br>
              <a:rPr lang="en-US" sz="3600" dirty="0">
                <a:solidFill>
                  <a:srgbClr val="C0504D">
                    <a:lumMod val="75000"/>
                  </a:srgbClr>
                </a:solidFill>
                <a:latin typeface="Arial Rounded MT Bold" pitchFamily="34" charset="0"/>
                <a:ea typeface="+mn-ea"/>
                <a:cs typeface="+mn-cs"/>
              </a:rPr>
            </a:br>
            <a:r>
              <a:rPr lang="en-US" sz="3600" dirty="0">
                <a:solidFill>
                  <a:srgbClr val="C0504D">
                    <a:lumMod val="75000"/>
                  </a:srgbClr>
                </a:solidFill>
                <a:latin typeface="Arial Rounded MT Bold" pitchFamily="34" charset="0"/>
                <a:ea typeface="+mn-ea"/>
                <a:cs typeface="+mn-cs"/>
              </a:rPr>
              <a:t>     You can enjoy swimming, boating, cycling and skating.</a:t>
            </a:r>
            <a:endParaRPr lang="ru-RU" sz="36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708920"/>
            <a:ext cx="8507288" cy="3417243"/>
          </a:xfrm>
        </p:spPr>
        <p:txBody>
          <a:bodyPr/>
          <a:lstStyle/>
          <a:p>
            <a:pPr marL="0" lvl="0" indent="0">
              <a:buNone/>
            </a:pPr>
            <a:r>
              <a:rPr lang="en-US" sz="4000" dirty="0">
                <a:solidFill>
                  <a:srgbClr val="C0504D">
                    <a:lumMod val="75000"/>
                  </a:srgbClr>
                </a:solidFill>
                <a:ea typeface="+mj-ea"/>
                <a:cs typeface="+mj-cs"/>
              </a:rPr>
              <a:t> </a:t>
            </a:r>
            <a:r>
              <a:rPr lang="en-US" sz="3600" dirty="0">
                <a:solidFill>
                  <a:srgbClr val="C0504D">
                    <a:lumMod val="75000"/>
                  </a:srgbClr>
                </a:solidFill>
                <a:latin typeface="Arial Rounded MT Bold" pitchFamily="34" charset="0"/>
              </a:rPr>
              <a:t/>
            </a:r>
            <a:br>
              <a:rPr lang="en-US" sz="3600" dirty="0">
                <a:solidFill>
                  <a:srgbClr val="C0504D">
                    <a:lumMod val="75000"/>
                  </a:srgbClr>
                </a:solidFill>
                <a:latin typeface="Arial Rounded MT Bold" pitchFamily="34" charset="0"/>
              </a:rPr>
            </a:br>
            <a:endParaRPr lang="ru-RU" sz="3600" dirty="0">
              <a:solidFill>
                <a:prstClr val="black"/>
              </a:solidFill>
            </a:endParaRP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12297" name="Picture 9" descr="C:\Users\ADMIN\Pictures\презент\исунок5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64088" y="4764214"/>
            <a:ext cx="2493069" cy="154393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/>
        </p:spPr>
      </p:pic>
      <p:pic>
        <p:nvPicPr>
          <p:cNvPr id="12298" name="Picture 10" descr="C:\Users\ADMIN\Pictures\презент\исунок5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75656" y="2872227"/>
            <a:ext cx="2743200" cy="166687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/>
        </p:spPr>
      </p:pic>
      <p:pic>
        <p:nvPicPr>
          <p:cNvPr id="12299" name="Picture 11" descr="C:\Users\ADMIN\Pictures\презент\исунок52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10619" y="2854002"/>
            <a:ext cx="2473866" cy="146095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  <a:extLst/>
        </p:spPr>
      </p:pic>
      <p:pic>
        <p:nvPicPr>
          <p:cNvPr id="12300" name="Picture 12" descr="C:\Users\ADMIN\Pictures\презент\исунок53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39752" y="4895996"/>
            <a:ext cx="2358899" cy="149888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42410760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620688"/>
            <a:ext cx="9721080" cy="2160240"/>
          </a:xfrm>
        </p:spPr>
        <p:txBody>
          <a:bodyPr>
            <a:noAutofit/>
          </a:bodyPr>
          <a:lstStyle/>
          <a:p>
            <a:pPr marL="342900" lvl="0" indent="-342900" algn="l">
              <a:spcBef>
                <a:spcPct val="20000"/>
              </a:spcBef>
            </a:pPr>
            <a:r>
              <a:rPr lang="en-US" sz="2800" dirty="0" smtClean="0">
                <a:solidFill>
                  <a:srgbClr val="353535"/>
                </a:solidFill>
                <a:latin typeface="Arial Rounded MT Bold" pitchFamily="34" charset="0"/>
                <a:ea typeface="+mn-ea"/>
                <a:cs typeface="+mn-cs"/>
              </a:rPr>
              <a:t>         </a:t>
            </a:r>
            <a:r>
              <a:rPr lang="en-US" sz="2800" dirty="0" smtClean="0">
                <a:solidFill>
                  <a:schemeClr val="accent2">
                    <a:lumMod val="75000"/>
                  </a:schemeClr>
                </a:solidFill>
                <a:latin typeface="Arial Rounded MT Bold" pitchFamily="34" charset="0"/>
                <a:ea typeface="+mn-ea"/>
                <a:cs typeface="+mn-cs"/>
              </a:rPr>
              <a:t>Hyde </a:t>
            </a:r>
            <a:r>
              <a:rPr lang="en-US" sz="2800" dirty="0">
                <a:solidFill>
                  <a:schemeClr val="accent2">
                    <a:lumMod val="75000"/>
                  </a:schemeClr>
                </a:solidFill>
                <a:latin typeface="Arial Rounded MT Bold" pitchFamily="34" charset="0"/>
                <a:ea typeface="+mn-ea"/>
                <a:cs typeface="+mn-cs"/>
              </a:rPr>
              <a:t>Park is home to a number of fascinating buildings and monuments, such as The Serpentine Bridge, the Joy of Life fountain and the famous </a:t>
            </a:r>
            <a:r>
              <a:rPr lang="en-US" sz="2800" dirty="0" err="1">
                <a:solidFill>
                  <a:schemeClr val="accent2">
                    <a:lumMod val="75000"/>
                  </a:schemeClr>
                </a:solidFill>
                <a:latin typeface="Arial Rounded MT Bold" pitchFamily="34" charset="0"/>
                <a:ea typeface="+mn-ea"/>
                <a:cs typeface="+mn-cs"/>
              </a:rPr>
              <a:t>Archiles</a:t>
            </a:r>
            <a:r>
              <a:rPr lang="en-US" sz="2800" dirty="0">
                <a:solidFill>
                  <a:schemeClr val="accent2">
                    <a:lumMod val="75000"/>
                  </a:schemeClr>
                </a:solidFill>
                <a:latin typeface="Arial Rounded MT Bold" pitchFamily="34" charset="0"/>
                <a:ea typeface="+mn-ea"/>
                <a:cs typeface="+mn-cs"/>
              </a:rPr>
              <a:t> statue. </a:t>
            </a:r>
            <a:r>
              <a:rPr lang="en-US" sz="2800" dirty="0" smtClean="0">
                <a:solidFill>
                  <a:schemeClr val="accent2">
                    <a:lumMod val="75000"/>
                  </a:schemeClr>
                </a:solidFill>
                <a:latin typeface="Arial Rounded MT Bold" pitchFamily="34" charset="0"/>
                <a:ea typeface="+mn-ea"/>
                <a:cs typeface="+mn-cs"/>
              </a:rPr>
              <a:t/>
            </a:r>
            <a:br>
              <a:rPr lang="en-US" sz="2800" dirty="0" smtClean="0">
                <a:solidFill>
                  <a:schemeClr val="accent2">
                    <a:lumMod val="75000"/>
                  </a:schemeClr>
                </a:solidFill>
                <a:latin typeface="Arial Rounded MT Bold" pitchFamily="34" charset="0"/>
                <a:ea typeface="+mn-ea"/>
                <a:cs typeface="+mn-cs"/>
              </a:rPr>
            </a:br>
            <a:r>
              <a:rPr lang="en-US" sz="2800" dirty="0">
                <a:solidFill>
                  <a:schemeClr val="accent2">
                    <a:lumMod val="75000"/>
                  </a:schemeClr>
                </a:solidFill>
                <a:latin typeface="Arial Rounded MT Bold" pitchFamily="34" charset="0"/>
                <a:ea typeface="+mn-ea"/>
                <a:cs typeface="+mn-cs"/>
              </a:rPr>
              <a:t> </a:t>
            </a:r>
            <a:r>
              <a:rPr lang="en-US" sz="2800" dirty="0" smtClean="0">
                <a:solidFill>
                  <a:schemeClr val="accent2">
                    <a:lumMod val="75000"/>
                  </a:schemeClr>
                </a:solidFill>
                <a:latin typeface="Arial Rounded MT Bold" pitchFamily="34" charset="0"/>
                <a:ea typeface="+mn-ea"/>
                <a:cs typeface="+mn-cs"/>
              </a:rPr>
              <a:t>    There’s </a:t>
            </a:r>
            <a:r>
              <a:rPr lang="en-US" sz="2800" dirty="0">
                <a:solidFill>
                  <a:schemeClr val="accent2">
                    <a:lumMod val="75000"/>
                  </a:schemeClr>
                </a:solidFill>
                <a:latin typeface="Arial Rounded MT Bold" pitchFamily="34" charset="0"/>
                <a:ea typeface="+mn-ea"/>
                <a:cs typeface="+mn-cs"/>
              </a:rPr>
              <a:t>always something to see and do.</a:t>
            </a:r>
            <a:r>
              <a:rPr lang="ru-RU" sz="2800" dirty="0">
                <a:solidFill>
                  <a:schemeClr val="accent2">
                    <a:lumMod val="75000"/>
                  </a:schemeClr>
                </a:solidFill>
                <a:ea typeface="+mn-ea"/>
                <a:cs typeface="+mn-cs"/>
              </a:rPr>
              <a:t/>
            </a:r>
            <a:br>
              <a:rPr lang="ru-RU" sz="2800" dirty="0">
                <a:solidFill>
                  <a:schemeClr val="accent2">
                    <a:lumMod val="75000"/>
                  </a:schemeClr>
                </a:solidFill>
                <a:ea typeface="+mn-ea"/>
                <a:cs typeface="+mn-cs"/>
              </a:rPr>
            </a:br>
            <a:endParaRPr lang="ru-RU" sz="28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611560" y="1600201"/>
            <a:ext cx="8075240" cy="1828799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ADMIN\Pictures\исунок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91880" y="2852936"/>
            <a:ext cx="2460625" cy="149066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ADMIN\Pictures\исунок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31640" y="4509119"/>
            <a:ext cx="2667000" cy="149066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ADMIN\Pictures\исунок3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76056" y="4509120"/>
            <a:ext cx="2671763" cy="149066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431771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980728"/>
            <a:ext cx="8795320" cy="1570186"/>
          </a:xfrm>
        </p:spPr>
        <p:txBody>
          <a:bodyPr>
            <a:noAutofit/>
          </a:bodyPr>
          <a:lstStyle/>
          <a:p>
            <a:pPr marL="342900" lvl="0" indent="-342900" algn="l">
              <a:spcBef>
                <a:spcPct val="20000"/>
              </a:spcBef>
            </a:pPr>
            <a:r>
              <a:rPr lang="en-US" sz="3200" b="1" dirty="0" smtClean="0">
                <a:solidFill>
                  <a:srgbClr val="353535"/>
                </a:solidFill>
                <a:latin typeface="Arial Rounded MT Bold" pitchFamily="34" charset="0"/>
                <a:ea typeface="+mn-ea"/>
                <a:cs typeface="+mn-cs"/>
              </a:rPr>
              <a:t>         </a:t>
            </a:r>
            <a:r>
              <a:rPr lang="en-US" sz="3200" dirty="0" smtClean="0">
                <a:solidFill>
                  <a:srgbClr val="353535"/>
                </a:solidFill>
                <a:latin typeface="Arial Rounded MT Bold" pitchFamily="34" charset="0"/>
                <a:ea typeface="+mn-ea"/>
                <a:cs typeface="+mn-cs"/>
              </a:rPr>
              <a:t>If </a:t>
            </a:r>
            <a:r>
              <a:rPr lang="en-US" sz="3200" dirty="0">
                <a:solidFill>
                  <a:srgbClr val="353535"/>
                </a:solidFill>
                <a:latin typeface="Arial Rounded MT Bold" pitchFamily="34" charset="0"/>
                <a:ea typeface="+mn-ea"/>
                <a:cs typeface="+mn-cs"/>
              </a:rPr>
              <a:t>you’re out and about on Sunday, head to Speaker’s Corner to hear London’s most vocal orators share their opinions with the world.</a:t>
            </a:r>
            <a:br>
              <a:rPr lang="en-US" sz="3200" dirty="0">
                <a:solidFill>
                  <a:srgbClr val="353535"/>
                </a:solidFill>
                <a:latin typeface="Arial Rounded MT Bold" pitchFamily="34" charset="0"/>
                <a:ea typeface="+mn-ea"/>
                <a:cs typeface="+mn-cs"/>
              </a:rPr>
            </a:br>
            <a:endParaRPr lang="ru-RU" sz="3200" dirty="0"/>
          </a:p>
        </p:txBody>
      </p:sp>
      <p:pic>
        <p:nvPicPr>
          <p:cNvPr id="2050" name="Picture 2" descr="C:\Users\ADMIN\Pictures\исунок4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6900" y="2852936"/>
            <a:ext cx="2691245" cy="2015836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ADMIN\Pictures\исунок5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90474" y="2708920"/>
            <a:ext cx="5244332" cy="3923041"/>
          </a:xfrm>
          <a:prstGeom prst="rect">
            <a:avLst/>
          </a:prstGeom>
          <a:noFill/>
          <a:effectLst>
            <a:softEdge rad="317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217944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ADMIN\Pictures\исунок6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03648" y="1844824"/>
            <a:ext cx="5842631" cy="3888000"/>
          </a:xfrm>
          <a:prstGeom prst="rect">
            <a:avLst/>
          </a:prstGeom>
          <a:noFill/>
          <a:effectLst>
            <a:softEdge rad="635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764704"/>
            <a:ext cx="8229600" cy="1143000"/>
          </a:xfrm>
        </p:spPr>
        <p:txBody>
          <a:bodyPr>
            <a:normAutofit fontScale="90000"/>
          </a:bodyPr>
          <a:lstStyle/>
          <a:p>
            <a:pPr marL="342900" lvl="0" indent="-342900">
              <a:spcBef>
                <a:spcPct val="20000"/>
              </a:spcBef>
            </a:pPr>
            <a:r>
              <a:rPr lang="en-US" sz="4000" dirty="0">
                <a:solidFill>
                  <a:srgbClr val="353535"/>
                </a:solidFill>
                <a:latin typeface="Arial Rounded MT Bold" pitchFamily="34" charset="0"/>
                <a:ea typeface="+mn-ea"/>
                <a:cs typeface="+mn-cs"/>
              </a:rPr>
              <a:t>Ice skating will also be available from November to January.</a:t>
            </a:r>
            <a:r>
              <a:rPr lang="ru-RU" sz="3200" dirty="0">
                <a:solidFill>
                  <a:prstClr val="black"/>
                </a:solidFill>
                <a:ea typeface="+mn-ea"/>
                <a:cs typeface="+mn-cs"/>
              </a:rPr>
              <a:t/>
            </a:r>
            <a:br>
              <a:rPr lang="ru-RU" sz="3200" dirty="0">
                <a:solidFill>
                  <a:prstClr val="black"/>
                </a:solidFill>
                <a:ea typeface="+mn-ea"/>
                <a:cs typeface="+mn-cs"/>
              </a:rPr>
            </a:br>
            <a:endParaRPr lang="ru-RU" dirty="0"/>
          </a:p>
        </p:txBody>
      </p:sp>
      <p:pic>
        <p:nvPicPr>
          <p:cNvPr id="8194" name="Picture 2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76256" y="5100368"/>
            <a:ext cx="1365250" cy="1017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6416581" y="6117955"/>
            <a:ext cx="228460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altLang="ru-RU" sz="2800" b="1" i="1" dirty="0">
                <a:solidFill>
                  <a:srgbClr val="FF0000"/>
                </a:solidFill>
                <a:latin typeface="Caladea" pitchFamily="18" charset="0"/>
                <a:cs typeface="Times New Roman" pitchFamily="18" charset="0"/>
              </a:rPr>
              <a:t>Click the bus.</a:t>
            </a:r>
            <a:endParaRPr lang="ru-RU" sz="2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99403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620687"/>
            <a:ext cx="7992888" cy="2736305"/>
          </a:xfrm>
        </p:spPr>
        <p:txBody>
          <a:bodyPr>
            <a:prstTxWarp prst="textDeflate">
              <a:avLst/>
            </a:prstTxWarp>
            <a:noAutofit/>
          </a:bodyPr>
          <a:lstStyle/>
          <a:p>
            <a:r>
              <a:rPr lang="en-US" sz="5400" b="1" dirty="0" smtClean="0">
                <a:solidFill>
                  <a:srgbClr val="008000"/>
                </a:solidFill>
                <a:latin typeface="Arial Rounded MT Bold" pitchFamily="34" charset="0"/>
              </a:rPr>
              <a:t>Kensington Gardens, </a:t>
            </a:r>
            <a:br>
              <a:rPr lang="en-US" sz="5400" b="1" dirty="0" smtClean="0">
                <a:solidFill>
                  <a:srgbClr val="008000"/>
                </a:solidFill>
                <a:latin typeface="Arial Rounded MT Bold" pitchFamily="34" charset="0"/>
              </a:rPr>
            </a:br>
            <a:r>
              <a:rPr lang="en-US" sz="5400" b="1" dirty="0" smtClean="0">
                <a:solidFill>
                  <a:srgbClr val="008000"/>
                </a:solidFill>
                <a:latin typeface="Arial Rounded MT Bold" pitchFamily="34" charset="0"/>
              </a:rPr>
              <a:t>A Royal Park</a:t>
            </a:r>
            <a:endParaRPr lang="ru-RU" sz="5400" b="1" dirty="0">
              <a:solidFill>
                <a:srgbClr val="008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098" name="Picture 2" descr="C:\Users\ADMIN\Pictures\исунок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05073" y="3068960"/>
            <a:ext cx="5435659" cy="3204000"/>
          </a:xfrm>
          <a:prstGeom prst="rect">
            <a:avLst/>
          </a:prstGeom>
          <a:noFill/>
          <a:effectLst>
            <a:softEdge rad="317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274603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9199" y="4858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sz="3200" dirty="0" smtClean="0">
                <a:latin typeface="Arial Rounded MT Bold" pitchFamily="34" charset="0"/>
              </a:rPr>
              <a:t>The park is planted with formal avenues of magnificent trees and ornamental flower beds.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122" name="Picture 2" descr="C:\Users\ADMIN\Pictures\исунок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31640" y="2132856"/>
            <a:ext cx="6592000" cy="3708000"/>
          </a:xfrm>
          <a:prstGeom prst="rect">
            <a:avLst/>
          </a:prstGeom>
          <a:noFill/>
          <a:effectLst>
            <a:softEdge rad="635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117402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4000" b="1" dirty="0" smtClean="0">
                <a:latin typeface="Arial Rounded MT Bold" pitchFamily="34" charset="0"/>
              </a:rPr>
              <a:t>It is home to … </a:t>
            </a:r>
            <a:endParaRPr lang="ru-RU" sz="40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526058"/>
            <a:ext cx="8229600" cy="4525963"/>
          </a:xfrm>
        </p:spPr>
        <p:txBody>
          <a:bodyPr/>
          <a:lstStyle/>
          <a:p>
            <a:r>
              <a:rPr lang="en-US" sz="4000" dirty="0" smtClean="0">
                <a:solidFill>
                  <a:prstClr val="black"/>
                </a:solidFill>
                <a:ea typeface="+mj-ea"/>
                <a:cs typeface="+mj-cs"/>
              </a:rPr>
              <a:t>Kensington Palace</a:t>
            </a:r>
            <a:endParaRPr lang="ru-RU" sz="4000" dirty="0" smtClean="0">
              <a:solidFill>
                <a:prstClr val="black"/>
              </a:solidFill>
              <a:ea typeface="+mj-ea"/>
              <a:cs typeface="+mj-cs"/>
            </a:endParaRPr>
          </a:p>
          <a:p>
            <a:pPr lvl="0"/>
            <a:r>
              <a:rPr lang="en-US" sz="4000" dirty="0">
                <a:solidFill>
                  <a:prstClr val="black"/>
                </a:solidFill>
              </a:rPr>
              <a:t>the peaceful Italian Gardens</a:t>
            </a:r>
            <a:endParaRPr lang="ru-RU" dirty="0">
              <a:solidFill>
                <a:prstClr val="black"/>
              </a:solidFill>
            </a:endParaRPr>
          </a:p>
          <a:p>
            <a:pPr lvl="0"/>
            <a:r>
              <a:rPr lang="en-US" sz="4000" dirty="0">
                <a:solidFill>
                  <a:prstClr val="black"/>
                </a:solidFill>
              </a:rPr>
              <a:t>Peter Pan statue</a:t>
            </a:r>
            <a:endParaRPr lang="ru-RU" dirty="0">
              <a:solidFill>
                <a:prstClr val="black"/>
              </a:solidFill>
            </a:endParaRPr>
          </a:p>
          <a:p>
            <a:r>
              <a:rPr lang="en-US" sz="4000" dirty="0" smtClean="0">
                <a:solidFill>
                  <a:srgbClr val="353535"/>
                </a:solidFill>
                <a:latin typeface="Arial"/>
              </a:rPr>
              <a:t>The </a:t>
            </a:r>
            <a:r>
              <a:rPr lang="en-US" sz="4000" dirty="0">
                <a:solidFill>
                  <a:srgbClr val="353535"/>
                </a:solidFill>
                <a:latin typeface="Arial"/>
              </a:rPr>
              <a:t>stunning Albert </a:t>
            </a:r>
            <a:r>
              <a:rPr lang="en-US" sz="4000" dirty="0" smtClean="0">
                <a:solidFill>
                  <a:srgbClr val="353535"/>
                </a:solidFill>
                <a:latin typeface="Arial"/>
              </a:rPr>
              <a:t>Memorial</a:t>
            </a:r>
            <a:endParaRPr lang="ru-RU" sz="4000" dirty="0" smtClean="0">
              <a:solidFill>
                <a:srgbClr val="353535"/>
              </a:solidFill>
              <a:latin typeface="Arial"/>
            </a:endParaRPr>
          </a:p>
          <a:p>
            <a:pPr lvl="0"/>
            <a:r>
              <a:rPr lang="en-US" sz="4000" dirty="0">
                <a:solidFill>
                  <a:prstClr val="black"/>
                </a:solidFill>
              </a:rPr>
              <a:t>the Serpentine Gallery</a:t>
            </a:r>
            <a:endParaRPr lang="ru-RU" dirty="0">
              <a:solidFill>
                <a:prstClr val="black"/>
              </a:solidFill>
            </a:endParaRPr>
          </a:p>
          <a:p>
            <a:endParaRPr lang="ru-RU" dirty="0"/>
          </a:p>
        </p:txBody>
      </p:sp>
      <p:pic>
        <p:nvPicPr>
          <p:cNvPr id="1030" name="Picture 6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5139899"/>
            <a:ext cx="1365250" cy="1017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611560" y="6157486"/>
            <a:ext cx="228460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altLang="ru-RU" sz="2800" b="1" i="1" dirty="0">
                <a:solidFill>
                  <a:srgbClr val="FF0000"/>
                </a:solidFill>
                <a:latin typeface="Caladea" pitchFamily="18" charset="0"/>
                <a:cs typeface="Times New Roman" pitchFamily="18" charset="0"/>
              </a:rPr>
              <a:t>Click the bus.</a:t>
            </a:r>
            <a:endParaRPr lang="ru-RU" sz="2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3445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731137"/>
            <a:ext cx="7772400" cy="1944216"/>
          </a:xfrm>
        </p:spPr>
        <p:txBody>
          <a:bodyPr>
            <a:prstTxWarp prst="textCanUp">
              <a:avLst/>
            </a:prstTxWarp>
            <a:normAutofit fontScale="90000"/>
          </a:bodyPr>
          <a:lstStyle/>
          <a:p>
            <a:r>
              <a:rPr lang="en-US" sz="7200" b="1" dirty="0">
                <a:solidFill>
                  <a:srgbClr val="008000"/>
                </a:solidFill>
                <a:latin typeface="Arial Rounded MT Bold" pitchFamily="34" charset="0"/>
              </a:rPr>
              <a:t>The Regent’s Park</a:t>
            </a:r>
            <a:endParaRPr lang="ru-RU" sz="7200" b="1" dirty="0">
              <a:solidFill>
                <a:srgbClr val="008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1266" name="Picture 2" descr="C:\Users\ADMIN\Pictures\исунок15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43808" y="2996952"/>
            <a:ext cx="3420000" cy="2146836"/>
          </a:xfrm>
          <a:prstGeom prst="rect">
            <a:avLst/>
          </a:prstGeom>
          <a:noFill/>
          <a:effectLst>
            <a:softEdge rad="317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7918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937046"/>
            <a:ext cx="8838312" cy="57476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70280" y="-372665"/>
            <a:ext cx="7772400" cy="2001465"/>
          </a:xfrm>
        </p:spPr>
        <p:txBody>
          <a:bodyPr>
            <a:normAutofit/>
          </a:bodyPr>
          <a:lstStyle/>
          <a:p>
            <a:pPr lvl="0" fontAlgn="base">
              <a:spcAft>
                <a:spcPct val="0"/>
              </a:spcAft>
            </a:pPr>
            <a:r>
              <a:rPr lang="en-US" altLang="ru-RU" sz="4000" b="1" i="1" dirty="0" smtClean="0">
                <a:solidFill>
                  <a:srgbClr val="003300"/>
                </a:solidFill>
                <a:latin typeface="Caladea" pitchFamily="18" charset="0"/>
                <a:ea typeface="+mn-ea"/>
                <a:cs typeface="Times New Roman" pitchFamily="18" charset="0"/>
              </a:rPr>
              <a:t>Our trip</a:t>
            </a:r>
            <a:endParaRPr lang="ru-RU" altLang="ru-RU" sz="4000" b="1" i="1" dirty="0">
              <a:solidFill>
                <a:srgbClr val="003300"/>
              </a:solidFill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39" name="Picture 15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59538" y="1372418"/>
            <a:ext cx="676275" cy="512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0" name="Picture 16">
            <a:hlinkClick r:id="rId5" action="ppaction://hlinksldjump"/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99171" y="3660553"/>
            <a:ext cx="676275" cy="512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1" name="Picture 17">
            <a:hlinkClick r:id="rId6" action="ppaction://hlinksldjump"/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82139" y="3810885"/>
            <a:ext cx="676275" cy="512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2" name="Picture 18">
            <a:hlinkClick r:id="rId7" action="ppaction://hlinksldjump"/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11590" y="4067267"/>
            <a:ext cx="676275" cy="512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3" name="Picture 19">
            <a:hlinkClick r:id="rId8" action="ppaction://hlinksldjump"/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15616" y="3647582"/>
            <a:ext cx="676275" cy="512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5" name="Picture 21">
            <a:hlinkClick r:id="rId9" action="ppaction://hlinksldjump"/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1891" y="6136787"/>
            <a:ext cx="676275" cy="512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6" name="Picture 22">
            <a:hlinkClick r:id="rId10" action="ppaction://hlinksldjump"/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05690" y="6063801"/>
            <a:ext cx="676275" cy="512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7" name="Picture 23">
            <a:hlinkClick r:id="rId11" action="ppaction://hlinksldjump"/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57192" y="5551038"/>
            <a:ext cx="676275" cy="512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Управляющая кнопка: домой 3">
            <a:hlinkClick r:id="" action="ppaction://hlinkshowjump?jump=endshow" highlightClick="1"/>
          </p:cNvPr>
          <p:cNvSpPr/>
          <p:nvPr/>
        </p:nvSpPr>
        <p:spPr>
          <a:xfrm>
            <a:off x="683567" y="188640"/>
            <a:ext cx="770185" cy="604390"/>
          </a:xfrm>
          <a:prstGeom prst="actionButtonHome">
            <a:avLst/>
          </a:prstGeom>
          <a:solidFill>
            <a:srgbClr val="339933">
              <a:alpha val="63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82527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440160"/>
          </a:xfrm>
        </p:spPr>
        <p:txBody>
          <a:bodyPr>
            <a:noAutofit/>
          </a:bodyPr>
          <a:lstStyle/>
          <a:p>
            <a:r>
              <a:rPr lang="en-US" sz="3200" dirty="0" smtClean="0">
                <a:solidFill>
                  <a:schemeClr val="accent4">
                    <a:lumMod val="50000"/>
                  </a:schemeClr>
                </a:solidFill>
                <a:latin typeface="Arial Rounded MT Bold" pitchFamily="34" charset="0"/>
              </a:rPr>
              <a:t>The Regent’s Park was designed in 1811 by the architect John Nash. It </a:t>
            </a:r>
            <a:r>
              <a:rPr lang="en-US" sz="3200" b="0" i="0" dirty="0" smtClean="0">
                <a:solidFill>
                  <a:schemeClr val="accent4">
                    <a:lumMod val="50000"/>
                  </a:schemeClr>
                </a:solidFill>
                <a:effectLst/>
                <a:latin typeface="Arial Rounded MT Bold" pitchFamily="34" charset="0"/>
              </a:rPr>
              <a:t>includes stunning rose gardens.</a:t>
            </a:r>
            <a:endParaRPr lang="ru-RU" sz="3200" dirty="0">
              <a:solidFill>
                <a:schemeClr val="accent4">
                  <a:lumMod val="50000"/>
                </a:schemeClr>
              </a:solidFill>
            </a:endParaRPr>
          </a:p>
        </p:txBody>
      </p:sp>
      <p:pic>
        <p:nvPicPr>
          <p:cNvPr id="12290" name="Picture 2" descr="C:\Users\ADMIN\Pictures\исунок16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07704" y="2708920"/>
            <a:ext cx="5368903" cy="3348000"/>
          </a:xfrm>
          <a:prstGeom prst="rect">
            <a:avLst/>
          </a:prstGeom>
          <a:noFill/>
          <a:effectLst>
            <a:softEdge rad="317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215663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620688"/>
            <a:ext cx="8229600" cy="1143000"/>
          </a:xfrm>
        </p:spPr>
        <p:txBody>
          <a:bodyPr>
            <a:noAutofit/>
          </a:bodyPr>
          <a:lstStyle/>
          <a:p>
            <a:r>
              <a:rPr lang="en-US" sz="3200" dirty="0" smtClean="0">
                <a:solidFill>
                  <a:schemeClr val="accent4">
                    <a:lumMod val="50000"/>
                  </a:schemeClr>
                </a:solidFill>
                <a:latin typeface="Arial Rounded MT Bold" pitchFamily="34" charset="0"/>
              </a:rPr>
              <a:t>The Park is the largest outdoor sports area in London catering for football, softball, rugby. It also has a cricket pitch.</a:t>
            </a:r>
            <a:endParaRPr lang="ru-RU" sz="3200" dirty="0">
              <a:solidFill>
                <a:schemeClr val="accent4">
                  <a:lumMod val="50000"/>
                </a:schemeClr>
              </a:solidFill>
            </a:endParaRPr>
          </a:p>
        </p:txBody>
      </p:sp>
      <p:pic>
        <p:nvPicPr>
          <p:cNvPr id="13314" name="Picture 2" descr="C:\Users\ADMIN\Pictures\исунок17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19672" y="2392676"/>
            <a:ext cx="2884868" cy="21336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5" name="Picture 3" descr="C:\Users\ADMIN\Pictures\исунок1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87118" y="3035796"/>
            <a:ext cx="2247900" cy="12573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6" name="Picture 4" descr="C:\Users\ADMIN\Pictures\исунок19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51720" y="4774869"/>
            <a:ext cx="2260600" cy="126841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7" name="Picture 5" descr="C:\Users\ADMIN\Pictures\исунок20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40455" y="4526276"/>
            <a:ext cx="2878137" cy="212248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280437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0" i="0" dirty="0" smtClean="0">
                <a:solidFill>
                  <a:schemeClr val="accent4">
                    <a:lumMod val="50000"/>
                  </a:schemeClr>
                </a:solidFill>
                <a:effectLst/>
                <a:latin typeface="Arial Rounded MT Bold" pitchFamily="34" charset="0"/>
              </a:rPr>
              <a:t>The Park hosts London Zoo.</a:t>
            </a:r>
            <a:endParaRPr lang="ru-RU" sz="40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4338" name="Picture 2" descr="C:\Users\ADMIN\Pictures\исунок2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31640" y="1844824"/>
            <a:ext cx="6452001" cy="4104000"/>
          </a:xfrm>
          <a:prstGeom prst="rect">
            <a:avLst/>
          </a:prstGeom>
          <a:noFill/>
          <a:effectLst>
            <a:softEdge rad="635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219401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5362" name="Picture 2" descr="C:\Users\ADMIN\Pictures\исунок2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31640" y="1844824"/>
            <a:ext cx="6184317" cy="3492000"/>
          </a:xfrm>
          <a:prstGeom prst="rect">
            <a:avLst/>
          </a:prstGeom>
          <a:noFill/>
          <a:effectLst>
            <a:softEdge rad="317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60648"/>
            <a:ext cx="8507288" cy="1282154"/>
          </a:xfrm>
        </p:spPr>
        <p:txBody>
          <a:bodyPr>
            <a:noAutofit/>
          </a:bodyPr>
          <a:lstStyle/>
          <a:p>
            <a:r>
              <a:rPr lang="en-US" sz="3600" dirty="0" smtClean="0">
                <a:solidFill>
                  <a:schemeClr val="accent4">
                    <a:lumMod val="50000"/>
                  </a:schemeClr>
                </a:solidFill>
                <a:latin typeface="Arial Rounded MT Bold" pitchFamily="34" charset="0"/>
              </a:rPr>
              <a:t>There is </a:t>
            </a:r>
            <a:r>
              <a:rPr lang="en-US" sz="3600" b="0" i="0" dirty="0" smtClean="0">
                <a:solidFill>
                  <a:schemeClr val="accent4">
                    <a:lumMod val="50000"/>
                  </a:schemeClr>
                </a:solidFill>
                <a:effectLst/>
                <a:latin typeface="Arial Rounded MT Bold" pitchFamily="34" charset="0"/>
              </a:rPr>
              <a:t>the Open Air Theatre in the park. </a:t>
            </a:r>
            <a:endParaRPr lang="ru-RU" sz="3600" dirty="0">
              <a:solidFill>
                <a:schemeClr val="accent4">
                  <a:lumMod val="50000"/>
                </a:schemeClr>
              </a:solidFill>
            </a:endParaRPr>
          </a:p>
        </p:txBody>
      </p:sp>
      <p:pic>
        <p:nvPicPr>
          <p:cNvPr id="10242" name="Picture 2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43188" y="5045474"/>
            <a:ext cx="1365250" cy="1017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6683513" y="6057033"/>
            <a:ext cx="228460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altLang="ru-RU" sz="2800" b="1" i="1" dirty="0">
                <a:solidFill>
                  <a:srgbClr val="FF0000"/>
                </a:solidFill>
                <a:latin typeface="Caladea" pitchFamily="18" charset="0"/>
                <a:cs typeface="Times New Roman" pitchFamily="18" charset="0"/>
              </a:rPr>
              <a:t>Click the bus.</a:t>
            </a:r>
            <a:endParaRPr lang="ru-RU" sz="2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18161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980728"/>
            <a:ext cx="7772400" cy="1470025"/>
          </a:xfrm>
        </p:spPr>
        <p:txBody>
          <a:bodyPr>
            <a:prstTxWarp prst="textCanUp">
              <a:avLst/>
            </a:prstTxWarp>
            <a:normAutofit/>
          </a:bodyPr>
          <a:lstStyle/>
          <a:p>
            <a:r>
              <a:rPr lang="en-US" sz="6600" dirty="0" smtClean="0">
                <a:solidFill>
                  <a:srgbClr val="006600"/>
                </a:solidFill>
                <a:latin typeface="Arial Rounded MT Bold" pitchFamily="34" charset="0"/>
              </a:rPr>
              <a:t>St James's Park</a:t>
            </a:r>
            <a:endParaRPr lang="ru-RU" sz="6600" dirty="0">
              <a:solidFill>
                <a:srgbClr val="0066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6386" name="Picture 2" descr="C:\Users\ADMIN\Pictures\исунок2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87824" y="3212976"/>
            <a:ext cx="3420000" cy="2045876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510032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>
            <a:noAutofit/>
          </a:bodyPr>
          <a:lstStyle/>
          <a:p>
            <a:r>
              <a:rPr lang="en-US" sz="3600" dirty="0" smtClean="0">
                <a:solidFill>
                  <a:schemeClr val="tx2">
                    <a:lumMod val="50000"/>
                  </a:schemeClr>
                </a:solidFill>
                <a:latin typeface="Arial Rounded MT Bold" pitchFamily="34" charset="0"/>
              </a:rPr>
              <a:t>St James’s Park is at the heart of London and covers 23 hectares. </a:t>
            </a:r>
            <a:endParaRPr lang="ru-RU" sz="36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7410" name="Picture 2" descr="C:\Users\ADMIN\Pictures\исунок2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47664" y="2204864"/>
            <a:ext cx="6034030" cy="3528000"/>
          </a:xfrm>
          <a:prstGeom prst="rect">
            <a:avLst/>
          </a:prstGeom>
          <a:ln>
            <a:noFill/>
          </a:ln>
          <a:effectLst>
            <a:softEdge rad="317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023315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620688"/>
            <a:ext cx="8229600" cy="1143000"/>
          </a:xfrm>
        </p:spPr>
        <p:txBody>
          <a:bodyPr>
            <a:noAutofit/>
          </a:bodyPr>
          <a:lstStyle/>
          <a:p>
            <a:r>
              <a:rPr lang="en-US" sz="3600" dirty="0" smtClean="0">
                <a:solidFill>
                  <a:schemeClr val="tx2">
                    <a:lumMod val="50000"/>
                  </a:schemeClr>
                </a:solidFill>
                <a:latin typeface="Arial Rounded MT Bold" pitchFamily="34" charset="0"/>
              </a:rPr>
              <a:t>It's also home to the Mall, with many ceremonial parades and events of national celebration.</a:t>
            </a:r>
            <a:endParaRPr lang="ru-RU" sz="36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8434" name="Picture 2" descr="C:\Users\ADMIN\Pictures\исунок2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91680" y="2708920"/>
            <a:ext cx="5946538" cy="3240000"/>
          </a:xfrm>
          <a:prstGeom prst="rect">
            <a:avLst/>
          </a:prstGeom>
          <a:noFill/>
          <a:effectLst>
            <a:softEdge rad="317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895211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20688"/>
            <a:ext cx="8229600" cy="1143000"/>
          </a:xfrm>
        </p:spPr>
        <p:txBody>
          <a:bodyPr>
            <a:noAutofit/>
          </a:bodyPr>
          <a:lstStyle/>
          <a:p>
            <a:r>
              <a:rPr lang="en-US" sz="3600" dirty="0" smtClean="0">
                <a:solidFill>
                  <a:schemeClr val="tx2">
                    <a:lumMod val="50000"/>
                  </a:schemeClr>
                </a:solidFill>
                <a:latin typeface="Arial Rounded MT Bold" pitchFamily="34" charset="0"/>
              </a:rPr>
              <a:t>The pelicans are fed every day at 14:30, and there are water birds, plus owls, woodpeckers and bats.</a:t>
            </a:r>
            <a:endParaRPr lang="ru-RU" sz="3600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19458" name="Picture 2" descr="C:\Users\ADMIN\Pictures\исунок26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63688" y="2492896"/>
            <a:ext cx="5857400" cy="3276000"/>
          </a:xfrm>
          <a:prstGeom prst="rect">
            <a:avLst/>
          </a:prstGeom>
          <a:noFill/>
          <a:effectLst>
            <a:softEdge rad="317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437470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C:\Users\ADMIN\Pictures\исунок2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63688" y="2564904"/>
            <a:ext cx="5521038" cy="2988000"/>
          </a:xfrm>
          <a:prstGeom prst="rect">
            <a:avLst/>
          </a:prstGeom>
          <a:noFill/>
          <a:effectLst>
            <a:softEdge rad="317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0856" y="692696"/>
            <a:ext cx="8229600" cy="1143000"/>
          </a:xfrm>
        </p:spPr>
        <p:txBody>
          <a:bodyPr>
            <a:noAutofit/>
          </a:bodyPr>
          <a:lstStyle/>
          <a:p>
            <a:r>
              <a:rPr lang="en-US" sz="3200" dirty="0" smtClean="0">
                <a:solidFill>
                  <a:schemeClr val="tx2">
                    <a:lumMod val="50000"/>
                  </a:schemeClr>
                </a:solidFill>
                <a:latin typeface="Arial Rounded MT Bold" pitchFamily="34" charset="0"/>
              </a:rPr>
              <a:t>Changing the Guard occurs daily in summer and alternate days for rest of year; The Queen's Lifeguard changes daily at Horse Guards Parade Ground.</a:t>
            </a:r>
            <a:endParaRPr lang="ru-RU" sz="3200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11266" name="Picture 2">
            <a:hlinkClick r:id="rId3" action="ppaction://hlinksldjump"/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43389" y="5338930"/>
            <a:ext cx="1365622" cy="10181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6783900" y="6334780"/>
            <a:ext cx="228460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altLang="ru-RU" sz="2800" b="1" i="1" dirty="0">
                <a:solidFill>
                  <a:srgbClr val="FF0000"/>
                </a:solidFill>
                <a:latin typeface="Caladea" pitchFamily="18" charset="0"/>
                <a:cs typeface="Times New Roman" pitchFamily="18" charset="0"/>
              </a:rPr>
              <a:t>Click the bus.</a:t>
            </a:r>
            <a:endParaRPr lang="ru-RU" sz="2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78484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764704"/>
            <a:ext cx="7772400" cy="1470025"/>
          </a:xfrm>
        </p:spPr>
        <p:txBody>
          <a:bodyPr>
            <a:prstTxWarp prst="textCanUp">
              <a:avLst/>
            </a:prstTxWarp>
            <a:normAutofit fontScale="90000"/>
          </a:bodyPr>
          <a:lstStyle/>
          <a:p>
            <a:r>
              <a:rPr lang="en-US" sz="8000" b="1" dirty="0">
                <a:solidFill>
                  <a:srgbClr val="006600"/>
                </a:solidFill>
                <a:latin typeface="Arial Rounded MT Bold" pitchFamily="34" charset="0"/>
              </a:rPr>
              <a:t>The Green Park</a:t>
            </a:r>
            <a:endParaRPr lang="ru-RU" sz="8000" b="1" dirty="0">
              <a:solidFill>
                <a:srgbClr val="0066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1506" name="Picture 2" descr="C:\Users\ADMIN\Pictures\исунок28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87824" y="2840182"/>
            <a:ext cx="3348000" cy="1883454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501173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81472" y="908720"/>
            <a:ext cx="7772400" cy="1470025"/>
          </a:xfrm>
        </p:spPr>
        <p:txBody>
          <a:bodyPr>
            <a:prstTxWarp prst="textCanUp">
              <a:avLst/>
            </a:prstTxWarp>
            <a:normAutofit/>
          </a:bodyPr>
          <a:lstStyle/>
          <a:p>
            <a:r>
              <a:rPr lang="en-US" sz="7200" dirty="0" smtClean="0">
                <a:solidFill>
                  <a:srgbClr val="006600"/>
                </a:solidFill>
                <a:latin typeface="Arial Rounded MT Bold" pitchFamily="34" charset="0"/>
              </a:rPr>
              <a:t>Bushy Park</a:t>
            </a:r>
            <a:endParaRPr lang="ru-RU" sz="7200" dirty="0">
              <a:solidFill>
                <a:srgbClr val="0066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 descr="C:\Users\ADMIN\Pictures\презент\исунок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15816" y="2708920"/>
            <a:ext cx="3600000" cy="2402659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620518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836712"/>
            <a:ext cx="8229600" cy="1143000"/>
          </a:xfrm>
        </p:spPr>
        <p:txBody>
          <a:bodyPr>
            <a:noAutofit/>
          </a:bodyPr>
          <a:lstStyle/>
          <a:p>
            <a:r>
              <a:rPr lang="en-US" sz="3200" b="0" i="0" dirty="0" smtClean="0">
                <a:solidFill>
                  <a:srgbClr val="000000"/>
                </a:solidFill>
                <a:effectLst/>
                <a:latin typeface="Arial Rounded MT Bold" pitchFamily="34" charset="0"/>
              </a:rPr>
              <a:t>Every year millions of Londoners and tourists visit the Green Park, the smallest of the capital's eight Royal Parks.</a:t>
            </a:r>
            <a:endParaRPr lang="ru-RU" sz="3200" dirty="0"/>
          </a:p>
        </p:txBody>
      </p:sp>
      <p:pic>
        <p:nvPicPr>
          <p:cNvPr id="22530" name="Picture 2" descr="C:\Users\ADMIN\Pictures\исунок29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75656" y="2636912"/>
            <a:ext cx="6355993" cy="3384000"/>
          </a:xfrm>
          <a:prstGeom prst="rect">
            <a:avLst/>
          </a:prstGeom>
          <a:noFill/>
          <a:effectLst>
            <a:softEdge rad="317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81502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C:\Users\ADMIN\Pictures\исунок3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47664" y="1931709"/>
            <a:ext cx="5815684" cy="3492000"/>
          </a:xfrm>
          <a:prstGeom prst="rect">
            <a:avLst/>
          </a:prstGeom>
          <a:noFill/>
          <a:effectLst>
            <a:softEdge rad="317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>
            <a:noAutofit/>
          </a:bodyPr>
          <a:lstStyle/>
          <a:p>
            <a:r>
              <a:rPr lang="en-US" sz="3600" b="0" i="0" dirty="0" smtClean="0">
                <a:solidFill>
                  <a:srgbClr val="353535"/>
                </a:solidFill>
                <a:effectLst/>
                <a:latin typeface="Arial Rounded MT Bold" pitchFamily="34" charset="0"/>
              </a:rPr>
              <a:t>There is a range of tree species and common birds such as blackbird and starling and migrant birds</a:t>
            </a:r>
            <a:r>
              <a:rPr lang="en-US" sz="3600" dirty="0" smtClean="0">
                <a:latin typeface="Arial Rounded MT Bold" pitchFamily="34" charset="0"/>
              </a:rPr>
              <a:t>.</a:t>
            </a:r>
            <a:endParaRPr lang="ru-RU" sz="3600" dirty="0"/>
          </a:p>
        </p:txBody>
      </p:sp>
      <p:pic>
        <p:nvPicPr>
          <p:cNvPr id="12290" name="Picture 2">
            <a:hlinkClick r:id="rId3" action="ppaction://hlinksldjump"/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36296" y="5157192"/>
            <a:ext cx="1365622" cy="10181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6660232" y="6233120"/>
            <a:ext cx="228460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altLang="ru-RU" sz="2800" b="1" i="1" dirty="0">
                <a:solidFill>
                  <a:srgbClr val="FF0000"/>
                </a:solidFill>
                <a:latin typeface="Caladea" pitchFamily="18" charset="0"/>
                <a:cs typeface="Times New Roman" pitchFamily="18" charset="0"/>
              </a:rPr>
              <a:t>Click the bus.</a:t>
            </a:r>
            <a:endParaRPr lang="ru-RU" sz="2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2026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-171400"/>
            <a:ext cx="8229600" cy="1301006"/>
          </a:xfrm>
        </p:spPr>
        <p:txBody>
          <a:bodyPr/>
          <a:lstStyle/>
          <a:p>
            <a:r>
              <a:rPr lang="en-US" b="1" dirty="0">
                <a:solidFill>
                  <a:srgbClr val="7CCA62">
                    <a:lumMod val="50000"/>
                  </a:srgbClr>
                </a:solidFill>
                <a:latin typeface="Times New Roman"/>
              </a:rPr>
              <a:t>Information resources: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764704"/>
            <a:ext cx="9036496" cy="5904656"/>
          </a:xfrm>
        </p:spPr>
        <p:txBody>
          <a:bodyPr>
            <a:normAutofit fontScale="25000" lnSpcReduction="20000"/>
          </a:bodyPr>
          <a:lstStyle/>
          <a:p>
            <a:pPr lvl="0"/>
            <a:r>
              <a:rPr lang="en-US" sz="5600" dirty="0">
                <a:solidFill>
                  <a:prstClr val="black"/>
                </a:solidFill>
                <a:hlinkClick r:id="rId2"/>
              </a:rPr>
              <a:t>http://www.visitlondon.com/</a:t>
            </a:r>
            <a:r>
              <a:rPr lang="en-US" sz="5600" dirty="0">
                <a:solidFill>
                  <a:prstClr val="black"/>
                </a:solidFill>
              </a:rPr>
              <a:t> Free London Attractions</a:t>
            </a:r>
          </a:p>
          <a:p>
            <a:r>
              <a:rPr lang="en-US" sz="5600" dirty="0" smtClean="0">
                <a:hlinkClick r:id="rId3"/>
              </a:rPr>
              <a:t>https://www.royalparks.org.uk/</a:t>
            </a:r>
            <a:r>
              <a:rPr lang="en-US" sz="5600" dirty="0" smtClean="0"/>
              <a:t>  the Royal Parks of London</a:t>
            </a:r>
          </a:p>
          <a:p>
            <a:r>
              <a:rPr lang="en-US" sz="5600" dirty="0" smtClean="0">
                <a:hlinkClick r:id="rId4"/>
              </a:rPr>
              <a:t>https://www.google.ru/search?q=the+Royal+Parks+of+London&amp;newwindow=1&amp;rlz=1C2GKLA_enRU649RU649&amp;biw=1366&amp;bih=667&amp;source=lnms&amp;tbm=isch&amp;sa=X&amp;ved=0ahUKEwi217mSk6zLAhVGApoKHTCfDV0Q_AUIBigB&amp;dpr=1</a:t>
            </a:r>
            <a:r>
              <a:rPr lang="en-US" sz="5600" dirty="0" smtClean="0"/>
              <a:t> the Royal Parks of London</a:t>
            </a:r>
          </a:p>
          <a:p>
            <a:pPr lvl="0"/>
            <a:r>
              <a:rPr lang="en-US" sz="5600" dirty="0">
                <a:solidFill>
                  <a:prstClr val="black"/>
                </a:solidFill>
                <a:hlinkClick r:id="rId5"/>
              </a:rPr>
              <a:t>https://www.google.ru/search?q=bushy+park&amp;newwindow=1&amp;biw=1366&amp;bih=667&amp;source=lnms&amp;tbm=isch&amp;sa=X&amp;ved=0ahUKEwjus9foiKzLAhXmApoKHQdpBPMQ_AUIBygC&amp;dpr=1</a:t>
            </a:r>
            <a:r>
              <a:rPr lang="en-US" sz="5600" dirty="0">
                <a:solidFill>
                  <a:prstClr val="black"/>
                </a:solidFill>
              </a:rPr>
              <a:t> Bushy Park</a:t>
            </a:r>
            <a:endParaRPr lang="ru-RU" sz="5600" dirty="0">
              <a:solidFill>
                <a:prstClr val="black"/>
              </a:solidFill>
            </a:endParaRPr>
          </a:p>
          <a:p>
            <a:pPr lvl="0"/>
            <a:r>
              <a:rPr lang="en-US" sz="5600" dirty="0">
                <a:solidFill>
                  <a:prstClr val="black"/>
                </a:solidFill>
                <a:hlinkClick r:id="rId6"/>
              </a:rPr>
              <a:t>https://www.google.ru/search?q=Greenwich+Park&amp;newwindow=1&amp;rlz=1C2GKLA_enRU649RU649&amp;biw=1366&amp;bih=667&amp;source=lnms&amp;tbm=isch&amp;sa=X&amp;ved=0ahUKEwi59Nz0hazLAhXRa5oKHUJVDZsQ_AUIBygC&amp;dpr=1</a:t>
            </a:r>
            <a:r>
              <a:rPr lang="en-US" sz="5600" dirty="0">
                <a:solidFill>
                  <a:prstClr val="black"/>
                </a:solidFill>
              </a:rPr>
              <a:t> Greenwich Park</a:t>
            </a:r>
            <a:endParaRPr lang="ru-RU" sz="5600" dirty="0">
              <a:solidFill>
                <a:prstClr val="black"/>
              </a:solidFill>
            </a:endParaRPr>
          </a:p>
          <a:p>
            <a:pPr lvl="0"/>
            <a:r>
              <a:rPr lang="en-US" sz="5600" dirty="0">
                <a:solidFill>
                  <a:prstClr val="black"/>
                </a:solidFill>
                <a:hlinkClick r:id="rId7"/>
              </a:rPr>
              <a:t>https://www.google.ru/search?q=hyde+park&amp;newwindow=1&amp;rlz=1C2GKLA_enRU649RU649&amp;biw=1366&amp;bih=667&amp;source=lnms&amp;tbm=isch&amp;sa=X&amp;ved=0ahUKEwisx7uC6qvLAhUFYpoKHfhXCvwQ_AUIBigB</a:t>
            </a:r>
            <a:r>
              <a:rPr lang="en-US" sz="5600" dirty="0">
                <a:solidFill>
                  <a:prstClr val="black"/>
                </a:solidFill>
              </a:rPr>
              <a:t> Hyde Park</a:t>
            </a:r>
            <a:endParaRPr lang="ru-RU" sz="5600" dirty="0">
              <a:solidFill>
                <a:prstClr val="black"/>
              </a:solidFill>
            </a:endParaRPr>
          </a:p>
          <a:p>
            <a:pPr lvl="0"/>
            <a:r>
              <a:rPr lang="en-US" sz="5600" dirty="0">
                <a:solidFill>
                  <a:prstClr val="black"/>
                </a:solidFill>
                <a:hlinkClick r:id="rId8"/>
              </a:rPr>
              <a:t>https://www.google.ru/search?q=Kensington+Gardens&amp;newwindow=1&amp;biw=1366&amp;bih=667&amp;source=lnms&amp;tbm=isch&amp;sa=X&amp;ved=0ahUKEwiS8IKC9avLAhWlJ5oKHdilDCYQ_AUIBigB&amp;dpr=1</a:t>
            </a:r>
            <a:r>
              <a:rPr lang="en-US" sz="5600" dirty="0">
                <a:solidFill>
                  <a:prstClr val="black"/>
                </a:solidFill>
              </a:rPr>
              <a:t> Kensington </a:t>
            </a:r>
            <a:r>
              <a:rPr lang="en-US" sz="5600" dirty="0" smtClean="0">
                <a:solidFill>
                  <a:prstClr val="black"/>
                </a:solidFill>
              </a:rPr>
              <a:t>Gardens</a:t>
            </a:r>
          </a:p>
          <a:p>
            <a:pPr lvl="0"/>
            <a:r>
              <a:rPr lang="en-US" sz="5600" dirty="0">
                <a:solidFill>
                  <a:prstClr val="black"/>
                </a:solidFill>
                <a:hlinkClick r:id="rId9"/>
              </a:rPr>
              <a:t>https://www.google.ru/search?q=richmond+park&amp;newwindow=1&amp;rlz=1C2GKLA_enRU649RU649&amp;biw=1366&amp;bih=667&amp;source=lnms&amp;tbm=isch&amp;sa=X&amp;ved=0ahUKEwjyi9DK_qvLAhVLAZoKHQzwClQQ_AUIBigB&amp;dpr=1</a:t>
            </a:r>
            <a:r>
              <a:rPr lang="en-US" sz="5600" dirty="0">
                <a:solidFill>
                  <a:prstClr val="black"/>
                </a:solidFill>
              </a:rPr>
              <a:t> Richmond Park</a:t>
            </a:r>
            <a:endParaRPr lang="ru-RU" sz="5600" dirty="0">
              <a:solidFill>
                <a:prstClr val="black"/>
              </a:solidFill>
            </a:endParaRPr>
          </a:p>
          <a:p>
            <a:pPr lvl="0"/>
            <a:r>
              <a:rPr lang="en-US" sz="5600" dirty="0">
                <a:solidFill>
                  <a:prstClr val="black"/>
                </a:solidFill>
                <a:hlinkClick r:id="rId10"/>
              </a:rPr>
              <a:t>https://www.google.ru/search?q=St+James%27s+Park&amp;newwindow=1&amp;biw=1366&amp;bih=667&amp;source=lnms&amp;tbm=isch&amp;sa=X&amp;ved=0ahUKEwivk8ughazLAhXjbZoKHVSHB_kQ_AUIBigB&amp;dpr=1</a:t>
            </a:r>
            <a:r>
              <a:rPr lang="en-US" sz="5600" dirty="0">
                <a:solidFill>
                  <a:prstClr val="black"/>
                </a:solidFill>
              </a:rPr>
              <a:t> St James's Park</a:t>
            </a:r>
            <a:endParaRPr lang="ru-RU" sz="5600" dirty="0">
              <a:solidFill>
                <a:prstClr val="black"/>
              </a:solidFill>
            </a:endParaRPr>
          </a:p>
          <a:p>
            <a:pPr lvl="0"/>
            <a:r>
              <a:rPr lang="en-US" sz="5600" dirty="0">
                <a:solidFill>
                  <a:prstClr val="black"/>
                </a:solidFill>
                <a:hlinkClick r:id="rId11"/>
              </a:rPr>
              <a:t>https://www.google.ru/search?q=Green+Park&amp;newwindow=1&amp;biw=1366&amp;bih=667&amp;source=lnms&amp;tbm=isch&amp;sa=X&amp;ved=0ahUKEwjwtfKMjqzLAhWDd5oKHUAfAiMQ_AUIBygC&amp;dpr=1</a:t>
            </a:r>
            <a:r>
              <a:rPr lang="en-US" sz="5600" dirty="0">
                <a:solidFill>
                  <a:prstClr val="black"/>
                </a:solidFill>
              </a:rPr>
              <a:t> the Green </a:t>
            </a:r>
            <a:r>
              <a:rPr lang="en-US" sz="5600" dirty="0" smtClean="0">
                <a:solidFill>
                  <a:prstClr val="black"/>
                </a:solidFill>
              </a:rPr>
              <a:t>Park</a:t>
            </a:r>
            <a:endParaRPr lang="ru-RU" sz="5600" dirty="0">
              <a:solidFill>
                <a:prstClr val="black"/>
              </a:solidFill>
            </a:endParaRPr>
          </a:p>
          <a:p>
            <a:pPr lvl="0"/>
            <a:r>
              <a:rPr lang="en-US" sz="5600" dirty="0">
                <a:solidFill>
                  <a:prstClr val="black"/>
                </a:solidFill>
                <a:hlinkClick r:id="rId12"/>
              </a:rPr>
              <a:t>https://www.google.ru/search?q=Regent%27s+Park&amp;newwindow=1&amp;rlz=1C2GKLA_enRU649RU649&amp;biw=1366&amp;bih=667&amp;source=lnms&amp;tbm=isch&amp;sa=X&amp;ved=0ahUKEwi0vc3O-KvLAhWIVywKHcTNBtsQ_AUIBigB&amp;dpr=1#newwindow=1&amp;tbm=isch&amp;q=regent%27s+park+zoo&amp;imgrc=4Mi7JMTKGeOHxM%3A</a:t>
            </a:r>
            <a:r>
              <a:rPr lang="en-US" sz="5600" dirty="0">
                <a:solidFill>
                  <a:prstClr val="black"/>
                </a:solidFill>
              </a:rPr>
              <a:t> London Zoo</a:t>
            </a:r>
          </a:p>
          <a:p>
            <a:pPr lvl="0"/>
            <a:r>
              <a:rPr lang="en-US" sz="5600" dirty="0">
                <a:solidFill>
                  <a:prstClr val="black"/>
                </a:solidFill>
                <a:hlinkClick r:id="rId13"/>
              </a:rPr>
              <a:t>https://www.google.ru/search?q=Regent%27s+Park&amp;newwindow=1&amp;rlz=1C2GKLA_enRU649RU649&amp;biw=1366&amp;bih=667&amp;source=lnms&amp;tbm=isch&amp;sa=X&amp;ved=0ahUKEwi0vc3O-KvLAhWIVywKHcTNBtsQ_AUIBigB&amp;dpr=1</a:t>
            </a:r>
            <a:r>
              <a:rPr lang="en-US" sz="5600" dirty="0">
                <a:solidFill>
                  <a:prstClr val="black"/>
                </a:solidFill>
              </a:rPr>
              <a:t> the Regent's </a:t>
            </a:r>
            <a:r>
              <a:rPr lang="en-US" sz="5600" dirty="0" smtClean="0">
                <a:solidFill>
                  <a:prstClr val="black"/>
                </a:solidFill>
              </a:rPr>
              <a:t>Park</a:t>
            </a:r>
          </a:p>
          <a:p>
            <a:pPr lvl="0"/>
            <a:r>
              <a:rPr lang="en-US" sz="5600" dirty="0">
                <a:solidFill>
                  <a:prstClr val="black"/>
                </a:solidFill>
                <a:hlinkClick r:id="rId14"/>
              </a:rPr>
              <a:t>https://www.google.ru/search?q=%D0%B0%D0%B2%D1%82%D0%BE%D0%B1%D1%83%D1%81+%</a:t>
            </a:r>
            <a:r>
              <a:rPr lang="en-US" sz="5600" dirty="0" smtClean="0">
                <a:solidFill>
                  <a:prstClr val="black"/>
                </a:solidFill>
                <a:hlinkClick r:id="rId14"/>
              </a:rPr>
              <a:t>D0%B0%D0%BD%D0%B3%D0%BB%D0%B8%D0%B9%D1%81%D0%BA%D0%B8%D0%B9&amp;newwindow=1&amp;biw=1366&amp;bih=623&amp;espv=2&amp;source=lnms&amp;tbm=isch&amp;sa=X&amp;ved=0ahUKEwjAsLmDs6zLAhUGMZoKHcDuDmkQ_AUICCgD&amp;dpr=1</a:t>
            </a:r>
            <a:r>
              <a:rPr lang="en-US" sz="5600" dirty="0">
                <a:solidFill>
                  <a:prstClr val="black"/>
                </a:solidFill>
              </a:rPr>
              <a:t>  The English </a:t>
            </a:r>
            <a:r>
              <a:rPr lang="en-US" sz="5600" dirty="0" smtClean="0">
                <a:solidFill>
                  <a:prstClr val="black"/>
                </a:solidFill>
              </a:rPr>
              <a:t>Bus</a:t>
            </a:r>
          </a:p>
          <a:p>
            <a:pPr lvl="0"/>
            <a:r>
              <a:rPr lang="en-US" sz="5600" dirty="0">
                <a:solidFill>
                  <a:prstClr val="black"/>
                </a:solidFill>
                <a:hlinkClick r:id="rId15"/>
              </a:rPr>
              <a:t>http://</a:t>
            </a:r>
            <a:r>
              <a:rPr lang="en-US" sz="5600" dirty="0" smtClean="0">
                <a:solidFill>
                  <a:prstClr val="black"/>
                </a:solidFill>
                <a:hlinkClick r:id="rId15"/>
              </a:rPr>
              <a:t>www.inlondonguide.co.uk/underground-tube-maps.html</a:t>
            </a:r>
            <a:r>
              <a:rPr lang="en-US" sz="5600" dirty="0" smtClean="0">
                <a:solidFill>
                  <a:prstClr val="black"/>
                </a:solidFill>
              </a:rPr>
              <a:t> map</a:t>
            </a:r>
            <a:endParaRPr lang="en-US" sz="5600" dirty="0">
              <a:solidFill>
                <a:prstClr val="black"/>
              </a:solidFill>
            </a:endParaRPr>
          </a:p>
          <a:p>
            <a:pPr lvl="0"/>
            <a:endParaRPr lang="en-US" sz="5600" dirty="0">
              <a:solidFill>
                <a:prstClr val="black"/>
              </a:solidFill>
            </a:endParaRPr>
          </a:p>
          <a:p>
            <a:pPr lvl="0"/>
            <a:endParaRPr lang="en-US" sz="5600" dirty="0">
              <a:solidFill>
                <a:prstClr val="black"/>
              </a:solidFill>
            </a:endParaRPr>
          </a:p>
          <a:p>
            <a:endParaRPr lang="en-US" sz="4800" dirty="0" smtClean="0"/>
          </a:p>
          <a:p>
            <a:endParaRPr lang="en-US" sz="4800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320644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ADMIN\Pictures\презент\исунок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09136" y="1942212"/>
            <a:ext cx="6523686" cy="3888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13316" y="548680"/>
            <a:ext cx="8229600" cy="1143000"/>
          </a:xfrm>
        </p:spPr>
        <p:txBody>
          <a:bodyPr>
            <a:noAutofit/>
          </a:bodyPr>
          <a:lstStyle/>
          <a:p>
            <a:r>
              <a:rPr lang="en-US" sz="3600" dirty="0" smtClean="0">
                <a:solidFill>
                  <a:schemeClr val="accent6">
                    <a:lumMod val="50000"/>
                  </a:schemeClr>
                </a:solidFill>
                <a:latin typeface="Arial Rounded MT Bold" pitchFamily="34" charset="0"/>
              </a:rPr>
              <a:t>Bushy is the second largest Royal Park. </a:t>
            </a:r>
            <a:r>
              <a:rPr lang="en-US" sz="3600" dirty="0">
                <a:solidFill>
                  <a:schemeClr val="accent6">
                    <a:lumMod val="50000"/>
                  </a:schemeClr>
                </a:solidFill>
                <a:latin typeface="Arial Rounded MT Bold" pitchFamily="34" charset="0"/>
              </a:rPr>
              <a:t>I</a:t>
            </a:r>
            <a:r>
              <a:rPr lang="en-US" sz="3600" dirty="0" smtClean="0">
                <a:solidFill>
                  <a:schemeClr val="accent6">
                    <a:lumMod val="50000"/>
                  </a:schemeClr>
                </a:solidFill>
                <a:latin typeface="Arial Rounded MT Bold" pitchFamily="34" charset="0"/>
              </a:rPr>
              <a:t>t is home to around 320 free-roaming deer. </a:t>
            </a:r>
            <a:endParaRPr lang="ru-RU" sz="36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59632" y="2852936"/>
            <a:ext cx="7427168" cy="3273227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098" name="Picture 2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29789" y="5166508"/>
            <a:ext cx="1358900" cy="1017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6417006" y="6141979"/>
            <a:ext cx="244827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ru-RU" sz="2800" b="1" i="1" dirty="0">
                <a:solidFill>
                  <a:srgbClr val="FF0000"/>
                </a:solidFill>
                <a:latin typeface="Caladea" pitchFamily="18" charset="0"/>
                <a:cs typeface="Times New Roman" pitchFamily="18" charset="0"/>
              </a:rPr>
              <a:t>Click the bus.</a:t>
            </a:r>
            <a:endParaRPr lang="ru-RU" sz="2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40449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908720"/>
            <a:ext cx="7988424" cy="1470025"/>
          </a:xfrm>
        </p:spPr>
        <p:txBody>
          <a:bodyPr>
            <a:prstTxWarp prst="textCanUp">
              <a:avLst/>
            </a:prstTxWarp>
            <a:normAutofit/>
          </a:bodyPr>
          <a:lstStyle/>
          <a:p>
            <a:r>
              <a:rPr lang="en-US" sz="7200" b="1" dirty="0" smtClean="0">
                <a:solidFill>
                  <a:srgbClr val="008000"/>
                </a:solidFill>
                <a:latin typeface="Arial Rounded MT Bold" pitchFamily="34" charset="0"/>
              </a:rPr>
              <a:t>Richmond Park</a:t>
            </a:r>
            <a:endParaRPr lang="ru-RU" sz="7200" b="1" dirty="0">
              <a:solidFill>
                <a:srgbClr val="008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C:\Users\ADMIN\Pictures\презент\исунок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15816" y="2924944"/>
            <a:ext cx="3528000" cy="2346956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6440108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accent2">
                    <a:lumMod val="50000"/>
                  </a:schemeClr>
                </a:solidFill>
                <a:latin typeface="Arial Rounded MT Bold" pitchFamily="34" charset="0"/>
              </a:rPr>
              <a:t>It is the largest Royal Park in London. It is home to 650 deer.</a:t>
            </a: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146" name="Picture 2" descr="C:\Users\ADMIN\Pictures\презент\исунок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03648" y="2204864"/>
            <a:ext cx="6053738" cy="3312000"/>
          </a:xfrm>
          <a:prstGeom prst="rect">
            <a:avLst/>
          </a:prstGeom>
          <a:ln>
            <a:noFill/>
          </a:ln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235852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ADMIN\Pictures\презент\исунок6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31640" y="1772816"/>
            <a:ext cx="6044817" cy="3708000"/>
          </a:xfrm>
          <a:prstGeom prst="rect">
            <a:avLst/>
          </a:prstGeom>
          <a:noFill/>
          <a:effectLst>
            <a:softEdge rad="317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48680"/>
            <a:ext cx="8229600" cy="1143000"/>
          </a:xfrm>
        </p:spPr>
        <p:txBody>
          <a:bodyPr>
            <a:noAutofit/>
          </a:bodyPr>
          <a:lstStyle/>
          <a:p>
            <a:r>
              <a:rPr lang="en-US" sz="3200" dirty="0" smtClean="0">
                <a:solidFill>
                  <a:schemeClr val="accent2">
                    <a:lumMod val="50000"/>
                  </a:schemeClr>
                </a:solidFill>
                <a:latin typeface="Arial Rounded MT Bold" pitchFamily="34" charset="0"/>
              </a:rPr>
              <a:t>This wonderful landscape of hills and woodlands set ancient trees, with plants, animals and butterflies. </a:t>
            </a:r>
            <a:endParaRPr lang="ru-RU" sz="3200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6146" name="Picture 2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69198" y="5041955"/>
            <a:ext cx="1354137" cy="1017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6513648" y="6059542"/>
            <a:ext cx="228460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altLang="ru-RU" sz="2800" b="1" i="1" dirty="0">
                <a:solidFill>
                  <a:srgbClr val="FF0000"/>
                </a:solidFill>
                <a:latin typeface="Caladea" pitchFamily="18" charset="0"/>
                <a:cs typeface="Times New Roman" pitchFamily="18" charset="0"/>
              </a:rPr>
              <a:t>Click the bus.</a:t>
            </a:r>
            <a:endParaRPr lang="ru-RU" sz="2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001986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980728"/>
            <a:ext cx="7772400" cy="1470025"/>
          </a:xfrm>
        </p:spPr>
        <p:txBody>
          <a:bodyPr>
            <a:prstTxWarp prst="textCanUp">
              <a:avLst/>
            </a:prstTxWarp>
            <a:normAutofit/>
          </a:bodyPr>
          <a:lstStyle/>
          <a:p>
            <a:r>
              <a:rPr lang="en-US" sz="7200" dirty="0" smtClean="0">
                <a:solidFill>
                  <a:srgbClr val="008000"/>
                </a:solidFill>
                <a:latin typeface="Arial Rounded MT Bold" pitchFamily="34" charset="0"/>
              </a:rPr>
              <a:t>Greenwich Park</a:t>
            </a:r>
            <a:endParaRPr lang="ru-RU" sz="7200" dirty="0">
              <a:solidFill>
                <a:srgbClr val="008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8194" name="Picture 2" descr="C:\Users\ADMIN\Pictures\презент\исунок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36471" y="2566183"/>
            <a:ext cx="5759150" cy="324000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695697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0" name="Picture 4" descr="C:\Users\ADMIN\Pictures\презент\исунок49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37584" y="2780928"/>
            <a:ext cx="3613001" cy="231537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  <a:ex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sz="3600" dirty="0" smtClean="0">
                <a:solidFill>
                  <a:srgbClr val="003300"/>
                </a:solidFill>
                <a:latin typeface="Arial Rounded MT Bold" pitchFamily="34" charset="0"/>
              </a:rPr>
              <a:t>Greenwich is the oldest enclosed Royal Park. The park is host to the Prime Meridian Line and the old Royal Observatory.</a:t>
            </a:r>
            <a:endParaRPr lang="ru-RU" sz="3600" dirty="0">
              <a:solidFill>
                <a:srgbClr val="003300"/>
              </a:solidFill>
            </a:endParaRPr>
          </a:p>
        </p:txBody>
      </p:sp>
      <p:pic>
        <p:nvPicPr>
          <p:cNvPr id="7170" name="Picture 2">
            <a:hlinkClick r:id="rId3" action="ppaction://hlinksldjump"/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19395" y="5103075"/>
            <a:ext cx="1353429" cy="10181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6588224" y="6165304"/>
            <a:ext cx="228460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altLang="ru-RU" sz="2800" b="1" i="1" dirty="0">
                <a:solidFill>
                  <a:srgbClr val="FF0000"/>
                </a:solidFill>
                <a:latin typeface="Caladea" pitchFamily="18" charset="0"/>
                <a:cs typeface="Times New Roman" pitchFamily="18" charset="0"/>
              </a:rPr>
              <a:t>Click the bus.</a:t>
            </a:r>
            <a:endParaRPr lang="ru-RU" sz="2800" dirty="0">
              <a:solidFill>
                <a:srgbClr val="FF0000"/>
              </a:solidFill>
            </a:endParaRPr>
          </a:p>
        </p:txBody>
      </p:sp>
      <p:pic>
        <p:nvPicPr>
          <p:cNvPr id="9221" name="Picture 5" descr="C:\Users\ADMIN\Pictures\презент\исунок50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584" y="3055849"/>
            <a:ext cx="3810000" cy="254317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317499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0.xml><?xml version="1.0" encoding="utf-8"?>
<a:theme xmlns:a="http://schemas.openxmlformats.org/drawingml/2006/main" name="9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1.xml><?xml version="1.0" encoding="utf-8"?>
<a:theme xmlns:a="http://schemas.openxmlformats.org/drawingml/2006/main" name="10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2.xml><?xml version="1.0" encoding="utf-8"?>
<a:theme xmlns:a="http://schemas.openxmlformats.org/drawingml/2006/main" name="1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3.xml><?xml version="1.0" encoding="utf-8"?>
<a:theme xmlns:a="http://schemas.openxmlformats.org/drawingml/2006/main" name="12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4.xml><?xml version="1.0" encoding="utf-8"?>
<a:theme xmlns:a="http://schemas.openxmlformats.org/drawingml/2006/main" name="13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5.xml><?xml version="1.0" encoding="utf-8"?>
<a:theme xmlns:a="http://schemas.openxmlformats.org/drawingml/2006/main" name="14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6.xml><?xml version="1.0" encoding="utf-8"?>
<a:theme xmlns:a="http://schemas.openxmlformats.org/drawingml/2006/main" name="19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7.xml><?xml version="1.0" encoding="utf-8"?>
<a:theme xmlns:a="http://schemas.openxmlformats.org/drawingml/2006/main" name="20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8.xml><?xml version="1.0" encoding="utf-8"?>
<a:theme xmlns:a="http://schemas.openxmlformats.org/drawingml/2006/main" name="2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9.xml><?xml version="1.0" encoding="utf-8"?>
<a:theme xmlns:a="http://schemas.openxmlformats.org/drawingml/2006/main" name="22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0.xml><?xml version="1.0" encoding="utf-8"?>
<a:theme xmlns:a="http://schemas.openxmlformats.org/drawingml/2006/main" name="23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1.xml><?xml version="1.0" encoding="utf-8"?>
<a:theme xmlns:a="http://schemas.openxmlformats.org/drawingml/2006/main" name="24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2.xml><?xml version="1.0" encoding="utf-8"?>
<a:theme xmlns:a="http://schemas.openxmlformats.org/drawingml/2006/main" name="25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3.xml><?xml version="1.0" encoding="utf-8"?>
<a:theme xmlns:a="http://schemas.openxmlformats.org/drawingml/2006/main" name="26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4.xml><?xml version="1.0" encoding="utf-8"?>
<a:theme xmlns:a="http://schemas.openxmlformats.org/drawingml/2006/main" name="27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5.xml><?xml version="1.0" encoding="utf-8"?>
<a:theme xmlns:a="http://schemas.openxmlformats.org/drawingml/2006/main" name="28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6.xml><?xml version="1.0" encoding="utf-8"?>
<a:theme xmlns:a="http://schemas.openxmlformats.org/drawingml/2006/main" name="29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7.xml><?xml version="1.0" encoding="utf-8"?>
<a:theme xmlns:a="http://schemas.openxmlformats.org/drawingml/2006/main" name="30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8.xml><?xml version="1.0" encoding="utf-8"?>
<a:theme xmlns:a="http://schemas.openxmlformats.org/drawingml/2006/main" name="3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9.xml><?xml version="1.0" encoding="utf-8"?>
<a:theme xmlns:a="http://schemas.openxmlformats.org/drawingml/2006/main" name="33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3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4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5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6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7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8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287</TotalTime>
  <Words>554</Words>
  <Application>Microsoft Office PowerPoint</Application>
  <PresentationFormat>Экран (4:3)</PresentationFormat>
  <Paragraphs>71</Paragraphs>
  <Slides>32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29</vt:i4>
      </vt:variant>
      <vt:variant>
        <vt:lpstr>Заголовки слайдов</vt:lpstr>
      </vt:variant>
      <vt:variant>
        <vt:i4>32</vt:i4>
      </vt:variant>
    </vt:vector>
  </HeadingPairs>
  <TitlesOfParts>
    <vt:vector size="61" baseType="lpstr">
      <vt:lpstr>Тема Office</vt:lpstr>
      <vt:lpstr>1_Тема Office</vt:lpstr>
      <vt:lpstr>2_Тема Office</vt:lpstr>
      <vt:lpstr>3_Тема Office</vt:lpstr>
      <vt:lpstr>4_Тема Office</vt:lpstr>
      <vt:lpstr>5_Тема Office</vt:lpstr>
      <vt:lpstr>6_Тема Office</vt:lpstr>
      <vt:lpstr>7_Тема Office</vt:lpstr>
      <vt:lpstr>8_Тема Office</vt:lpstr>
      <vt:lpstr>9_Тема Office</vt:lpstr>
      <vt:lpstr>10_Тема Office</vt:lpstr>
      <vt:lpstr>11_Тема Office</vt:lpstr>
      <vt:lpstr>12_Тема Office</vt:lpstr>
      <vt:lpstr>13_Тема Office</vt:lpstr>
      <vt:lpstr>14_Тема Office</vt:lpstr>
      <vt:lpstr>19_Тема Office</vt:lpstr>
      <vt:lpstr>20_Тема Office</vt:lpstr>
      <vt:lpstr>21_Тема Office</vt:lpstr>
      <vt:lpstr>22_Тема Office</vt:lpstr>
      <vt:lpstr>23_Тема Office</vt:lpstr>
      <vt:lpstr>24_Тема Office</vt:lpstr>
      <vt:lpstr>25_Тема Office</vt:lpstr>
      <vt:lpstr>26_Тема Office</vt:lpstr>
      <vt:lpstr>27_Тема Office</vt:lpstr>
      <vt:lpstr>28_Тема Office</vt:lpstr>
      <vt:lpstr>29_Тема Office</vt:lpstr>
      <vt:lpstr>30_Тема Office</vt:lpstr>
      <vt:lpstr>31_Тема Office</vt:lpstr>
      <vt:lpstr>33_Тема Office</vt:lpstr>
      <vt:lpstr>The Royal Parks</vt:lpstr>
      <vt:lpstr>Our trip</vt:lpstr>
      <vt:lpstr>Bushy Park</vt:lpstr>
      <vt:lpstr>Bushy is the second largest Royal Park. It is home to around 320 free-roaming deer. </vt:lpstr>
      <vt:lpstr>Richmond Park</vt:lpstr>
      <vt:lpstr>It is the largest Royal Park in London. It is home to 650 deer.</vt:lpstr>
      <vt:lpstr>This wonderful landscape of hills and woodlands set ancient trees, with plants, animals and butterflies. </vt:lpstr>
      <vt:lpstr>Greenwich Park</vt:lpstr>
      <vt:lpstr> Greenwich is the oldest enclosed Royal Park. The park is host to the Prime Meridian Line and the old Royal Observatory.</vt:lpstr>
      <vt:lpstr>Hyde Park</vt:lpstr>
      <vt:lpstr>Презентация PowerPoint</vt:lpstr>
      <vt:lpstr>      Hyde Park in London has something for everyone.      You can enjoy swimming, boating, cycling and skating.</vt:lpstr>
      <vt:lpstr>         Hyde Park is home to a number of fascinating buildings and monuments, such as The Serpentine Bridge, the Joy of Life fountain and the famous Archiles statue.       There’s always something to see and do. </vt:lpstr>
      <vt:lpstr>         If you’re out and about on Sunday, head to Speaker’s Corner to hear London’s most vocal orators share their opinions with the world. </vt:lpstr>
      <vt:lpstr>Ice skating will also be available from November to January. </vt:lpstr>
      <vt:lpstr>Kensington Gardens,  A Royal Park</vt:lpstr>
      <vt:lpstr>The park is planted with formal avenues of magnificent trees and ornamental flower beds.</vt:lpstr>
      <vt:lpstr>It is home to … </vt:lpstr>
      <vt:lpstr>The Regent’s Park</vt:lpstr>
      <vt:lpstr>The Regent’s Park was designed in 1811 by the architect John Nash. It includes stunning rose gardens.</vt:lpstr>
      <vt:lpstr>The Park is the largest outdoor sports area in London catering for football, softball, rugby. It also has a cricket pitch.</vt:lpstr>
      <vt:lpstr>The Park hosts London Zoo.</vt:lpstr>
      <vt:lpstr>There is the Open Air Theatre in the park. </vt:lpstr>
      <vt:lpstr>St James's Park</vt:lpstr>
      <vt:lpstr>St James’s Park is at the heart of London and covers 23 hectares. </vt:lpstr>
      <vt:lpstr>It's also home to the Mall, with many ceremonial parades and events of national celebration.</vt:lpstr>
      <vt:lpstr>The pelicans are fed every day at 14:30, and there are water birds, plus owls, woodpeckers and bats.</vt:lpstr>
      <vt:lpstr>Changing the Guard occurs daily in summer and alternate days for rest of year; The Queen's Lifeguard changes daily at Horse Guards Parade Ground.</vt:lpstr>
      <vt:lpstr>The Green Park</vt:lpstr>
      <vt:lpstr>Every year millions of Londoners and tourists visit the Green Park, the smallest of the capital's eight Royal Parks.</vt:lpstr>
      <vt:lpstr>There is a range of tree species and common birds such as blackbird and starling and migrant birds.</vt:lpstr>
      <vt:lpstr>Information resources: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Bushy Park</dc:title>
  <dc:creator>Windows User</dc:creator>
  <cp:lastModifiedBy>Windows User</cp:lastModifiedBy>
  <cp:revision>39</cp:revision>
  <dcterms:created xsi:type="dcterms:W3CDTF">2016-03-06T11:30:33Z</dcterms:created>
  <dcterms:modified xsi:type="dcterms:W3CDTF">2017-08-26T15:36:15Z</dcterms:modified>
</cp:coreProperties>
</file>