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D6C7-C902-4936-ABEA-C59694E1BD4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E878-A24B-4ADA-8181-77D163EB1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009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D6C7-C902-4936-ABEA-C59694E1BD4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E878-A24B-4ADA-8181-77D163EB1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099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D6C7-C902-4936-ABEA-C59694E1BD4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E878-A24B-4ADA-8181-77D163EB1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129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D6C7-C902-4936-ABEA-C59694E1BD4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E878-A24B-4ADA-8181-77D163EB1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450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D6C7-C902-4936-ABEA-C59694E1BD4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E878-A24B-4ADA-8181-77D163EB1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79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D6C7-C902-4936-ABEA-C59694E1BD4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E878-A24B-4ADA-8181-77D163EB1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532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D6C7-C902-4936-ABEA-C59694E1BD4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E878-A24B-4ADA-8181-77D163EB1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907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D6C7-C902-4936-ABEA-C59694E1BD4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E878-A24B-4ADA-8181-77D163EB1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897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D6C7-C902-4936-ABEA-C59694E1BD4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E878-A24B-4ADA-8181-77D163EB1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705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D6C7-C902-4936-ABEA-C59694E1BD4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E878-A24B-4ADA-8181-77D163EB1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217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CD6C7-C902-4936-ABEA-C59694E1BD4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E878-A24B-4ADA-8181-77D163EB1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439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CD6C7-C902-4936-ABEA-C59694E1BD4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7E878-A24B-4ADA-8181-77D163EB1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091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1"/>
            <a:ext cx="7772400" cy="1008112"/>
          </a:xfrm>
        </p:spPr>
        <p:txBody>
          <a:bodyPr>
            <a:normAutofit/>
          </a:bodyPr>
          <a:lstStyle/>
          <a:p>
            <a:r>
              <a:rPr lang="fr-CH" sz="6000" b="1" i="1" u="sng" dirty="0" smtClean="0"/>
              <a:t>Déchets</a:t>
            </a:r>
            <a:endParaRPr lang="ru-RU" sz="6000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0768"/>
            <a:ext cx="8496944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43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8568952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97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836712"/>
            <a:ext cx="871296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AutoNum type="arabicPeriod"/>
            </a:pPr>
            <a:r>
              <a:rPr lang="fr-CH" sz="4800" b="1" i="1" dirty="0" smtClean="0"/>
              <a:t>Ton territoire est-il concerné par le problème des déchets et de leur élimination</a:t>
            </a:r>
            <a:r>
              <a:rPr lang="ru-RU" sz="4800" b="1" i="1" dirty="0" smtClean="0"/>
              <a:t>?</a:t>
            </a:r>
            <a:endParaRPr lang="fr-CH" sz="4800" b="1" i="1" dirty="0" smtClean="0"/>
          </a:p>
          <a:p>
            <a:pPr marL="914400" indent="-914400">
              <a:buAutoNum type="arabicPeriod"/>
            </a:pPr>
            <a:r>
              <a:rPr lang="fr-CH" sz="4800" b="1" i="1" dirty="0" smtClean="0"/>
              <a:t>Dans ta ville et dans ta famille, pratique-t-on le tri </a:t>
            </a:r>
            <a:r>
              <a:rPr lang="fr-CH" sz="4800" b="1" i="1" dirty="0" smtClean="0"/>
              <a:t>sélectif</a:t>
            </a:r>
            <a:r>
              <a:rPr lang="ru-RU" sz="4800" b="1" i="1" dirty="0" smtClean="0"/>
              <a:t>? </a:t>
            </a:r>
            <a:r>
              <a:rPr lang="fr-CH" sz="4800" b="1" i="1" dirty="0" smtClean="0"/>
              <a:t>Les résultats sont-ils satisfaisants</a:t>
            </a:r>
            <a:r>
              <a:rPr lang="ru-RU" sz="4800" b="1" i="1" dirty="0" smtClean="0"/>
              <a:t>?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val="61382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24744"/>
            <a:ext cx="84249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800" b="1" i="1" dirty="0" smtClean="0"/>
              <a:t>3. Connais-tu des produits fabriqués avec du matériel recyclé</a:t>
            </a:r>
            <a:r>
              <a:rPr lang="ru-RU" sz="4800" b="1" i="1" dirty="0" smtClean="0"/>
              <a:t>?</a:t>
            </a:r>
          </a:p>
          <a:p>
            <a:r>
              <a:rPr lang="ru-RU" sz="4800" b="1" i="1" dirty="0" smtClean="0"/>
              <a:t>4</a:t>
            </a:r>
            <a:r>
              <a:rPr lang="fr-CH" sz="4800" b="1" i="1" dirty="0" smtClean="0"/>
              <a:t>. Quels sont à ton avis les problèmes liés à l’élimination des déchers</a:t>
            </a:r>
            <a:r>
              <a:rPr lang="ru-RU" sz="4800" b="1" i="1" dirty="0" smtClean="0"/>
              <a:t>?</a:t>
            </a:r>
            <a:r>
              <a:rPr lang="fr-CH" sz="4800" b="1" i="1" dirty="0" smtClean="0"/>
              <a:t> 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val="302030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3374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800" b="1" i="1" u="sng" dirty="0" smtClean="0"/>
              <a:t>Thèmes principaux</a:t>
            </a:r>
          </a:p>
          <a:p>
            <a:pPr marL="685800" indent="-685800">
              <a:buFontTx/>
              <a:buChar char="-"/>
            </a:pPr>
            <a:r>
              <a:rPr lang="fr-CH" sz="4800" b="1" i="1" dirty="0" smtClean="0"/>
              <a:t>Tri sélectif, bacs(verre, métaux, plastique, déchets organiques...)</a:t>
            </a:r>
          </a:p>
          <a:p>
            <a:pPr marL="685800" indent="-685800">
              <a:buFontTx/>
              <a:buChar char="-"/>
            </a:pPr>
            <a:r>
              <a:rPr lang="fr-CH" sz="4800" b="1" i="1" dirty="0" smtClean="0"/>
              <a:t>Déchetterie</a:t>
            </a:r>
          </a:p>
          <a:p>
            <a:pPr marL="685800" indent="-685800">
              <a:buFontTx/>
              <a:buChar char="-"/>
            </a:pPr>
            <a:r>
              <a:rPr lang="fr-CH" sz="4800" b="1" i="1" dirty="0" smtClean="0"/>
              <a:t>Compost</a:t>
            </a:r>
          </a:p>
          <a:p>
            <a:pPr marL="685800" indent="-685800">
              <a:buFontTx/>
              <a:buChar char="-"/>
            </a:pPr>
            <a:r>
              <a:rPr lang="fr-CH" sz="4800" b="1" i="1" dirty="0" smtClean="0"/>
              <a:t>Recyclage</a:t>
            </a:r>
          </a:p>
          <a:p>
            <a:pPr marL="685800" indent="-685800">
              <a:buFontTx/>
              <a:buChar char="-"/>
            </a:pPr>
            <a:r>
              <a:rPr lang="fr-CH" sz="4800" b="1" i="1" dirty="0" smtClean="0"/>
              <a:t>Décharge</a:t>
            </a:r>
          </a:p>
          <a:p>
            <a:pPr marL="685800" indent="-685800">
              <a:buFontTx/>
              <a:buChar char="-"/>
            </a:pPr>
            <a:r>
              <a:rPr lang="fr-CH" sz="4800" b="1" i="1" dirty="0" smtClean="0"/>
              <a:t>Gestion des déchets(collecte, transport, traitement)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val="192894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64704"/>
            <a:ext cx="87129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800" b="1" i="1" u="sng" dirty="0" smtClean="0"/>
              <a:t>Approfondissement</a:t>
            </a:r>
          </a:p>
          <a:p>
            <a:endParaRPr lang="fr-CH" sz="4800" b="1" i="1" dirty="0"/>
          </a:p>
          <a:p>
            <a:pPr algn="ctr"/>
            <a:r>
              <a:rPr lang="fr-CH" sz="4800" b="1" i="1" dirty="0" smtClean="0"/>
              <a:t>Pollution</a:t>
            </a:r>
          </a:p>
          <a:p>
            <a:pPr algn="ctr"/>
            <a:r>
              <a:rPr lang="fr-CH" sz="4800" b="1" i="1" dirty="0" smtClean="0"/>
              <a:t>Émergence sanitaire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val="428669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799288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800" b="1" i="1" dirty="0" smtClean="0"/>
              <a:t>Bac (m) – </a:t>
            </a:r>
            <a:r>
              <a:rPr lang="ru-RU" sz="4800" b="1" i="1" dirty="0" smtClean="0"/>
              <a:t>бак</a:t>
            </a:r>
          </a:p>
          <a:p>
            <a:pPr algn="ctr"/>
            <a:r>
              <a:rPr lang="fr-CH" sz="4800" b="1" i="1" dirty="0" smtClean="0"/>
              <a:t>Déchetterie (f) – </a:t>
            </a:r>
            <a:r>
              <a:rPr lang="ru-RU" sz="4800" b="1" i="1" dirty="0" smtClean="0"/>
              <a:t>место сбора утиля</a:t>
            </a:r>
          </a:p>
          <a:p>
            <a:pPr algn="ctr"/>
            <a:r>
              <a:rPr lang="fr-CH" sz="4800" b="1" i="1" dirty="0" smtClean="0"/>
              <a:t>Compost (m) – </a:t>
            </a:r>
            <a:r>
              <a:rPr lang="ru-RU" sz="4800" b="1" i="1" dirty="0" smtClean="0"/>
              <a:t>компост (удобрение)</a:t>
            </a:r>
          </a:p>
          <a:p>
            <a:pPr algn="ctr"/>
            <a:r>
              <a:rPr lang="fr-CH" sz="4800" b="1" i="1" dirty="0" smtClean="0"/>
              <a:t>Collecte (f) – </a:t>
            </a:r>
            <a:r>
              <a:rPr lang="ru-RU" sz="4800" b="1" i="1" dirty="0" smtClean="0"/>
              <a:t>сбор</a:t>
            </a:r>
          </a:p>
          <a:p>
            <a:pPr algn="ctr"/>
            <a:r>
              <a:rPr lang="fr-CH" sz="4800" b="1" i="1" dirty="0" smtClean="0"/>
              <a:t>Traitement (m) – </a:t>
            </a:r>
            <a:r>
              <a:rPr lang="ru-RU" sz="4800" b="1" i="1" dirty="0" smtClean="0"/>
              <a:t>обработка, переработка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val="357097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126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Déchets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Déchets</dc:title>
  <dc:creator>1</dc:creator>
  <cp:lastModifiedBy>Кабинет 22</cp:lastModifiedBy>
  <cp:revision>4</cp:revision>
  <dcterms:created xsi:type="dcterms:W3CDTF">2016-04-05T13:41:06Z</dcterms:created>
  <dcterms:modified xsi:type="dcterms:W3CDTF">2016-04-06T11:21:57Z</dcterms:modified>
</cp:coreProperties>
</file>