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86" r:id="rId2"/>
    <p:sldId id="257" r:id="rId3"/>
    <p:sldId id="260" r:id="rId4"/>
    <p:sldId id="258" r:id="rId5"/>
    <p:sldId id="259" r:id="rId6"/>
    <p:sldId id="262" r:id="rId7"/>
    <p:sldId id="263" r:id="rId8"/>
    <p:sldId id="264" r:id="rId9"/>
    <p:sldId id="261" r:id="rId10"/>
    <p:sldId id="287" r:id="rId11"/>
    <p:sldId id="273" r:id="rId12"/>
    <p:sldId id="274" r:id="rId13"/>
    <p:sldId id="271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3" r:id="rId22"/>
    <p:sldId id="284" r:id="rId23"/>
    <p:sldId id="285" r:id="rId24"/>
    <p:sldId id="288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2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11460E7-65DC-4E8A-9E5D-4B2D086A366F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C0B9DA5-C89A-4431-90FF-6B5F9D0561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655044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E82DF-F758-45F7-B7B2-3C1C139F6E82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38E0D3B0-12FA-4330-BA61-5D40D950D91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0077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B2BE6-F2C1-41D4-B11B-6593AF587DA4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4D3B4-C57C-4257-B932-819CF549492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25632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13668-F687-434A-B646-AADB31A36693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2297CE-D5E7-4C4C-BB65-A208DA2481D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0538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7AA1F-21E9-4EC2-9DE8-FDFB65C6F17C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502F318C-3E76-47F3-97B2-147EBCA292B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68388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7AF96-3772-4CEC-8FFE-5B36762D2776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4EACE-0FEB-4047-9BF5-2A0EA1FA393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28402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0C3AC-E9D5-48CE-9C18-23600434CBF1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966B2-E2A8-4433-AE4F-B368A0E7E55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140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D9AD6-FB86-4EC7-94A9-DBA414085E70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fld id="{4FD3A6D6-B325-4518-B874-4C90E96C095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8857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29611-118D-478E-852A-DB34E26AB433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3FA0BF-5BC8-438F-9C2A-7F1F9910049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7363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4E416-3EFE-47BB-988F-200A8F3804C6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3A41C-5F79-4ADD-8A91-941BDB5D54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2820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01ED8-2818-4686-A009-DEA20749B375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DCE15-791F-4BCB-B9C1-CFC297B407B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44167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E839D-D3D5-45AE-8529-EB204142EA2B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8A720F-1805-4168-ACED-7BDA054F421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1919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053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4F00190-338C-4B79-8409-441DDDACBCB6}" type="datetimeFigureOut">
              <a:rPr lang="ru-RU"/>
              <a:pPr>
                <a:defRPr/>
              </a:pPr>
              <a:t>26.08.2017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38E27"/>
                </a:solidFill>
                <a:latin typeface="Franklin Gothic Book" panose="020B0503020102020204" pitchFamily="34" charset="0"/>
              </a:defRPr>
            </a:lvl1pPr>
          </a:lstStyle>
          <a:p>
            <a:fld id="{9CBB2667-6FE6-4581-9A29-6628E1CB03F0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1" r:id="rId4"/>
    <p:sldLayoutId id="2147483857" r:id="rId5"/>
    <p:sldLayoutId id="2147483852" r:id="rId6"/>
    <p:sldLayoutId id="2147483858" r:id="rId7"/>
    <p:sldLayoutId id="2147483859" r:id="rId8"/>
    <p:sldLayoutId id="2147483860" r:id="rId9"/>
    <p:sldLayoutId id="2147483853" r:id="rId10"/>
    <p:sldLayoutId id="214748386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42;&#1051;&#1040;&#1044;&#1048;&#1042;&#1054;&#1057;&#1058;&#1054;&#1050;\&#1044;&#1077;&#1090;&#1080;%20&#1074;&#1086;&#1081;&#1085;&#1099;\&#1056;&#1045;&#1063;&#1068;_CUT.mp3" TargetMode="Externa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57562"/>
            <a:ext cx="9144000" cy="838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Детство, опаленное войной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2" descr="G:\Documents and Settings\Мои документы\GALINA\Презентации_Сборник\Дети_войны\дет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0300" y="4500563"/>
            <a:ext cx="4672013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3" descr="G:\Documents and Settings\Мои документы\GALINA\Презентации_Сборник\Дети_войны\Вечный огонь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63" y="71437"/>
            <a:ext cx="5454650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4" descr="G:\Documents and Settings\Мои документы\GALINA\Презентации_Сборник\Дети_войны\bab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4588" y="4500563"/>
            <a:ext cx="299085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5" descr="G:\Documents and Settings\Мои документы\GALINA\Презентации_Сборник\Дети_войны\дети 1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00563"/>
            <a:ext cx="3589338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3075" y="1857375"/>
            <a:ext cx="7742238" cy="3429000"/>
          </a:xfrm>
          <a:noFill/>
        </p:spPr>
      </p:pic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500" b="1"/>
              <a:t>По призыву школьницы Ады Занегиной</a:t>
            </a:r>
          </a:p>
          <a:p>
            <a:pPr eaLnBrk="1" hangingPunct="1"/>
            <a:r>
              <a:rPr lang="ru-RU" altLang="ru-RU" sz="3500" b="1"/>
              <a:t> по стране шел сбор денег на строительство танка «Малютка»</a:t>
            </a:r>
          </a:p>
        </p:txBody>
      </p:sp>
      <p:sp>
        <p:nvSpPr>
          <p:cNvPr id="20484" name="TextBox 5"/>
          <p:cNvSpPr txBox="1">
            <a:spLocks noChangeArrowheads="1"/>
          </p:cNvSpPr>
          <p:nvPr/>
        </p:nvSpPr>
        <p:spPr bwMode="auto">
          <a:xfrm>
            <a:off x="1428750" y="5286375"/>
            <a:ext cx="635476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/>
              <a:t>В июле 1942 железную «Малютку»</a:t>
            </a:r>
          </a:p>
          <a:p>
            <a:pPr eaLnBrk="1" hangingPunct="1"/>
            <a:r>
              <a:rPr lang="ru-RU" altLang="ru-RU" sz="2800" b="1"/>
              <a:t> передали механику-водителю </a:t>
            </a:r>
          </a:p>
          <a:p>
            <a:pPr eaLnBrk="1" hangingPunct="1"/>
            <a:r>
              <a:rPr lang="ru-RU" altLang="ru-RU" sz="2800" b="1"/>
              <a:t>Екатерине Петлюк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Содержимое 3" descr="Recoverd_jpg_file(1826)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30363" y="1554163"/>
            <a:ext cx="6035675" cy="4525962"/>
          </a:xfrm>
        </p:spPr>
      </p:pic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1071563" y="214313"/>
            <a:ext cx="71437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400" b="1"/>
              <a:t>Клуб «Дети войны»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5857875" y="1214438"/>
            <a:ext cx="3133725" cy="192881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ru-RU" altLang="ru-RU" smtClean="0"/>
          </a:p>
          <a:p>
            <a:pPr>
              <a:buFont typeface="Arial" panose="020B0604020202020204" pitchFamily="34" charset="0"/>
              <a:buChar char="•"/>
            </a:pPr>
            <a:endParaRPr lang="ru-RU" altLang="ru-RU" smtClean="0"/>
          </a:p>
        </p:txBody>
      </p:sp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214313" y="1143000"/>
            <a:ext cx="35718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b="1"/>
              <a:t>11 июля 1935 год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b="1"/>
              <a:t>Фрунзенская область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b="1"/>
              <a:t> Канканский район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b="1"/>
              <a:t>2-е отделение свеклосовхоза</a:t>
            </a:r>
          </a:p>
        </p:txBody>
      </p:sp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3429000" y="5143500"/>
            <a:ext cx="585787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b="1"/>
              <a:t>В 40-градусную жару собирала хлопок для фронта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b="1"/>
              <a:t>Вязала варежки с двумя пальцами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ru-RU" altLang="ru-RU" sz="2400" b="1"/>
          </a:p>
          <a:p>
            <a:pPr eaLnBrk="1" hangingPunct="1">
              <a:buFont typeface="Arial" panose="020B0604020202020204" pitchFamily="34" charset="0"/>
              <a:buChar char="•"/>
            </a:pPr>
            <a:endParaRPr lang="ru-RU" altLang="ru-RU" sz="2400" b="1"/>
          </a:p>
        </p:txBody>
      </p:sp>
      <p:pic>
        <p:nvPicPr>
          <p:cNvPr id="22533" name="Picture 3" descr="C:\Documents and Settings\Okrugina\Мои документы\Фото_4_класс\Осей Валентина Григорьевн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3357563"/>
            <a:ext cx="2214562" cy="337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3" descr="G:\Documents and Settings\Мои документы\GALINA\Презентации_Сборник\Дети_войны\Осей\Осей 0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8850" y="1143000"/>
            <a:ext cx="5573713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TextBox 8"/>
          <p:cNvSpPr txBox="1">
            <a:spLocks noChangeArrowheads="1"/>
          </p:cNvSpPr>
          <p:nvPr/>
        </p:nvSpPr>
        <p:spPr bwMode="auto">
          <a:xfrm>
            <a:off x="285750" y="0"/>
            <a:ext cx="84883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b="1"/>
              <a:t>Осей Валентина Григорьевна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4643438"/>
            <a:ext cx="8458200" cy="178593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Плужник Василий Кузьмич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 1942 года сын полка.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Прошёл всю войну.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5" name="Picture 2" descr="C:\Documents and Settings\Admin\Мои документы\Мои рисунки\Плужн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13" y="1071563"/>
            <a:ext cx="2576512" cy="337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2571750" y="98425"/>
            <a:ext cx="34734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800" b="1"/>
              <a:t>Сын полка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285750" y="857250"/>
            <a:ext cx="8686800" cy="4525963"/>
          </a:xfrm>
        </p:spPr>
        <p:txBody>
          <a:bodyPr/>
          <a:lstStyle/>
          <a:p>
            <a:r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t>Вместе с друзьями нашла опрокинутый вагон с сахаром , и несколько дней ребята разносили его по ближайшим деревням</a:t>
            </a:r>
          </a:p>
        </p:txBody>
      </p:sp>
      <p:pic>
        <p:nvPicPr>
          <p:cNvPr id="24579" name="Picture 5" descr="G:\Documents and Settings\Мои документы\GALINA\Проектно-иследовательская деятельность\Анкеты для уч\Дети войны\DSC007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4625" y="2714625"/>
            <a:ext cx="5016500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6" descr="G:\Documents and Settings\Мои документы\GALINA\Проектно-иследовательская деятельность\Анкеты для уч\Дети войны\DSC007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2357438"/>
            <a:ext cx="3357562" cy="430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Box 7"/>
          <p:cNvSpPr txBox="1">
            <a:spLocks noChangeArrowheads="1"/>
          </p:cNvSpPr>
          <p:nvPr/>
        </p:nvSpPr>
        <p:spPr bwMode="auto">
          <a:xfrm>
            <a:off x="285750" y="0"/>
            <a:ext cx="85137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b="1">
                <a:cs typeface="Arial" panose="020B0604020202020204" pitchFamily="34" charset="0"/>
              </a:rPr>
              <a:t>Демченко Галина Алексеевна</a:t>
            </a:r>
            <a:endParaRPr lang="ru-RU" altLang="ru-RU" sz="4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3"/>
          <p:cNvSpPr txBox="1">
            <a:spLocks noChangeAspect="1"/>
          </p:cNvSpPr>
          <p:nvPr/>
        </p:nvSpPr>
        <p:spPr bwMode="auto">
          <a:xfrm>
            <a:off x="0" y="1071563"/>
            <a:ext cx="3071813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b="1">
                <a:cs typeface="Arial" panose="020B0604020202020204" pitchFamily="34" charset="0"/>
              </a:rPr>
              <a:t>11 апреля 1937 год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b="1">
                <a:cs typeface="Arial" panose="020B0604020202020204" pitchFamily="34" charset="0"/>
              </a:rPr>
              <a:t>Киевская область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b="1">
                <a:cs typeface="Arial" panose="020B0604020202020204" pitchFamily="34" charset="0"/>
              </a:rPr>
              <a:t>Петровский район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b="1">
                <a:cs typeface="Arial" panose="020B0604020202020204" pitchFamily="34" charset="0"/>
              </a:rPr>
              <a:t>с. Будоорловец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b="1">
                <a:cs typeface="Arial" panose="020B0604020202020204" pitchFamily="34" charset="0"/>
              </a:rPr>
              <a:t>С1940 по 1945год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b="1">
                <a:cs typeface="Arial" panose="020B0604020202020204" pitchFamily="34" charset="0"/>
              </a:rPr>
              <a:t>С. Душкино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ru-RU" altLang="ru-RU" b="1">
              <a:cs typeface="Arial" panose="020B0604020202020204" pitchFamily="34" charset="0"/>
            </a:endParaRPr>
          </a:p>
        </p:txBody>
      </p:sp>
      <p:pic>
        <p:nvPicPr>
          <p:cNvPr id="25603" name="Picture 4" descr="G:\Documents and Settings\Мои документы\GALINA\Проектно-иследовательская деятельность\Анкеты для уч\Дети войны\DSC007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2786063"/>
            <a:ext cx="2643187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5" descr="G:\Documents and Settings\Мои документы\GALINA\Проектно-иследовательская деятельность\Анкеты для уч\Дети войны\DSC007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50" y="1143000"/>
            <a:ext cx="5870575" cy="445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TextBox 7"/>
          <p:cNvSpPr txBox="1">
            <a:spLocks noChangeArrowheads="1"/>
          </p:cNvSpPr>
          <p:nvPr/>
        </p:nvSpPr>
        <p:spPr bwMode="auto">
          <a:xfrm>
            <a:off x="3357563" y="5643563"/>
            <a:ext cx="57864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b="1">
                <a:cs typeface="Arial" panose="020B0604020202020204" pitchFamily="34" charset="0"/>
              </a:rPr>
              <a:t>С братьями и сестрами собирали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b="1">
                <a:cs typeface="Arial" panose="020B0604020202020204" pitchFamily="34" charset="0"/>
              </a:rPr>
              <a:t>лекарственные травы и ягоды</a:t>
            </a:r>
          </a:p>
          <a:p>
            <a:pPr eaLnBrk="1" hangingPunct="1"/>
            <a:endParaRPr lang="ru-RU" altLang="ru-RU" sz="2400" b="1"/>
          </a:p>
        </p:txBody>
      </p:sp>
      <p:sp>
        <p:nvSpPr>
          <p:cNvPr id="25606" name="TextBox 7"/>
          <p:cNvSpPr txBox="1">
            <a:spLocks noChangeArrowheads="1"/>
          </p:cNvSpPr>
          <p:nvPr/>
        </p:nvSpPr>
        <p:spPr bwMode="auto">
          <a:xfrm>
            <a:off x="31750" y="0"/>
            <a:ext cx="91122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b="1">
                <a:cs typeface="Arial" panose="020B0604020202020204" pitchFamily="34" charset="0"/>
              </a:rPr>
              <a:t>Титарева Екатерина Семёновна</a:t>
            </a:r>
            <a:endParaRPr lang="ru-RU" altLang="ru-RU" sz="4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4"/>
          <p:cNvSpPr txBox="1">
            <a:spLocks noChangeArrowheads="1"/>
          </p:cNvSpPr>
          <p:nvPr/>
        </p:nvSpPr>
        <p:spPr bwMode="auto">
          <a:xfrm>
            <a:off x="214313" y="1785938"/>
            <a:ext cx="32146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b="1">
                <a:cs typeface="Arial" panose="020B0604020202020204" pitchFamily="34" charset="0"/>
              </a:rPr>
              <a:t>28.09.1928 г.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b="1">
                <a:cs typeface="Arial" panose="020B0604020202020204" pitchFamily="34" charset="0"/>
              </a:rPr>
              <a:t>г. Оренбург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b="1">
                <a:cs typeface="Arial" panose="020B0604020202020204" pitchFamily="34" charset="0"/>
              </a:rPr>
              <a:t>Станция Маячная</a:t>
            </a:r>
          </a:p>
        </p:txBody>
      </p:sp>
      <p:sp>
        <p:nvSpPr>
          <p:cNvPr id="26627" name="TextBox 6"/>
          <p:cNvSpPr txBox="1">
            <a:spLocks noChangeArrowheads="1"/>
          </p:cNvSpPr>
          <p:nvPr/>
        </p:nvSpPr>
        <p:spPr bwMode="auto">
          <a:xfrm>
            <a:off x="4429125" y="5214938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b="1">
                <a:cs typeface="Arial" panose="020B0604020202020204" pitchFamily="34" charset="0"/>
              </a:rPr>
              <a:t>Очищала железнодорожные пути от снега, работала на полях</a:t>
            </a:r>
          </a:p>
        </p:txBody>
      </p:sp>
      <p:pic>
        <p:nvPicPr>
          <p:cNvPr id="26628" name="Picture 4" descr="G:\Documents and Settings\Мои документы\GALINA\Проектно-иследовательская деятельность\Анкеты для уч\Дети войны\DSC006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0" y="3929063"/>
            <a:ext cx="3833813" cy="287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 descr="G:\Documents and Settings\Мои документы\GALINA\Проектно-иследовательская деятельность\Анкеты для уч\Дети войны\DSC007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75" y="1071563"/>
            <a:ext cx="5080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TextBox 6"/>
          <p:cNvSpPr txBox="1">
            <a:spLocks noChangeArrowheads="1"/>
          </p:cNvSpPr>
          <p:nvPr/>
        </p:nvSpPr>
        <p:spPr bwMode="auto">
          <a:xfrm>
            <a:off x="571500" y="0"/>
            <a:ext cx="797401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b="1">
                <a:cs typeface="Arial" panose="020B0604020202020204" pitchFamily="34" charset="0"/>
              </a:rPr>
              <a:t>Комарова Вера Николаевна</a:t>
            </a:r>
            <a:endParaRPr lang="ru-RU" altLang="ru-RU" sz="4400"/>
          </a:p>
        </p:txBody>
      </p:sp>
      <p:pic>
        <p:nvPicPr>
          <p:cNvPr id="8" name="РЕЧЬ_CU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38" y="635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5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3"/>
          <p:cNvSpPr txBox="1">
            <a:spLocks noChangeArrowheads="1"/>
          </p:cNvSpPr>
          <p:nvPr/>
        </p:nvSpPr>
        <p:spPr bwMode="auto">
          <a:xfrm>
            <a:off x="214313" y="1143000"/>
            <a:ext cx="33575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b="1">
                <a:cs typeface="Arial" panose="020B0604020202020204" pitchFamily="34" charset="0"/>
              </a:rPr>
              <a:t>25.03.1939 г.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b="1">
                <a:cs typeface="Arial" panose="020B0604020202020204" pitchFamily="34" charset="0"/>
              </a:rPr>
              <a:t>Казанская область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b="1">
                <a:cs typeface="Arial" panose="020B0604020202020204" pitchFamily="34" charset="0"/>
              </a:rPr>
              <a:t> Билярский район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b="1">
                <a:cs typeface="Arial" panose="020B0604020202020204" pitchFamily="34" charset="0"/>
              </a:rPr>
              <a:t>Деревня Ерыкла</a:t>
            </a:r>
          </a:p>
        </p:txBody>
      </p:sp>
      <p:sp>
        <p:nvSpPr>
          <p:cNvPr id="27651" name="TextBox 5"/>
          <p:cNvSpPr txBox="1">
            <a:spLocks noChangeArrowheads="1"/>
          </p:cNvSpPr>
          <p:nvPr/>
        </p:nvSpPr>
        <p:spPr bwMode="auto">
          <a:xfrm>
            <a:off x="3429000" y="5072063"/>
            <a:ext cx="57150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b="1">
                <a:cs typeface="Arial" panose="020B0604020202020204" pitchFamily="34" charset="0"/>
              </a:rPr>
              <a:t>Брат Николай-11 лет.  Рыбачил. Большую часть улова приносил в госпиталь. Помогал раненым писать письма домой. </a:t>
            </a:r>
          </a:p>
        </p:txBody>
      </p:sp>
      <p:sp>
        <p:nvSpPr>
          <p:cNvPr id="27652" name="TextBox 5"/>
          <p:cNvSpPr txBox="1">
            <a:spLocks noChangeArrowheads="1"/>
          </p:cNvSpPr>
          <p:nvPr/>
        </p:nvSpPr>
        <p:spPr bwMode="auto">
          <a:xfrm>
            <a:off x="285750" y="214313"/>
            <a:ext cx="86883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b="1">
                <a:cs typeface="Arial" panose="020B0604020202020204" pitchFamily="34" charset="0"/>
              </a:rPr>
              <a:t>Кузнецова Мария Дмитриевна</a:t>
            </a:r>
            <a:endParaRPr lang="ru-RU" altLang="ru-RU" sz="4400"/>
          </a:p>
        </p:txBody>
      </p:sp>
      <p:pic>
        <p:nvPicPr>
          <p:cNvPr id="27653" name="Picture 7" descr="L:\DCIM\101MSDCF\DSC007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13" y="1143000"/>
            <a:ext cx="5357812" cy="401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8" descr="L:\DCIM\101MSDCF\DSC007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2428875"/>
            <a:ext cx="3214688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-24"/>
            <a:ext cx="8686800" cy="1042974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cap="none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cap="none" dirty="0" smtClean="0">
                <a:latin typeface="Arial" pitchFamily="34" charset="0"/>
                <a:cs typeface="Arial" pitchFamily="34" charset="0"/>
              </a:rPr>
            </a:br>
            <a:endParaRPr lang="ru-RU" b="1" cap="none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5" name="Picture 3" descr="G:\Documents and Settings\Мои документы\GALINA\Презентации_Сборник\Дети_войны\школо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3643313"/>
            <a:ext cx="4487863" cy="3143250"/>
          </a:xfrm>
        </p:spPr>
      </p:pic>
      <p:pic>
        <p:nvPicPr>
          <p:cNvPr id="28676" name="Picture 5" descr="C:\Documents and Settings\Admin\Мои документы\Мои рисунки\Урок 41-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1112838"/>
            <a:ext cx="4429125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Box 9"/>
          <p:cNvSpPr txBox="1">
            <a:spLocks noChangeArrowheads="1"/>
          </p:cNvSpPr>
          <p:nvPr/>
        </p:nvSpPr>
        <p:spPr bwMode="auto">
          <a:xfrm>
            <a:off x="5286375" y="1428750"/>
            <a:ext cx="28575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cs typeface="Arial" panose="020B0604020202020204" pitchFamily="34" charset="0"/>
              </a:rPr>
              <a:t>Дети продолжали учиться.</a:t>
            </a:r>
            <a:endParaRPr lang="ru-RU" altLang="ru-RU" sz="2800"/>
          </a:p>
        </p:txBody>
      </p:sp>
      <p:sp>
        <p:nvSpPr>
          <p:cNvPr id="28678" name="TextBox 10"/>
          <p:cNvSpPr txBox="1">
            <a:spLocks noChangeArrowheads="1"/>
          </p:cNvSpPr>
          <p:nvPr/>
        </p:nvSpPr>
        <p:spPr bwMode="auto">
          <a:xfrm>
            <a:off x="428625" y="4616450"/>
            <a:ext cx="31432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cs typeface="Arial" panose="020B0604020202020204" pitchFamily="34" charset="0"/>
              </a:rPr>
              <a:t>Они писали на газетах между строк.</a:t>
            </a:r>
            <a:endParaRPr lang="ru-RU" alt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3"/>
          <p:cNvSpPr txBox="1">
            <a:spLocks noChangeArrowheads="1"/>
          </p:cNvSpPr>
          <p:nvPr/>
        </p:nvSpPr>
        <p:spPr bwMode="auto">
          <a:xfrm>
            <a:off x="0" y="0"/>
            <a:ext cx="871537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cs typeface="Arial" panose="020B0604020202020204" pitchFamily="34" charset="0"/>
              </a:rPr>
              <a:t>Дети во время Великой Отечественной войны оказали помощь в победе благодаря своей выносливости, трудолюбию и желанию победить врага.</a:t>
            </a:r>
            <a:endParaRPr lang="ru-RU" altLang="ru-RU" sz="2800"/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1714500"/>
            <a:ext cx="3462338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TextBox 5"/>
          <p:cNvSpPr txBox="1">
            <a:spLocks noChangeArrowheads="1"/>
          </p:cNvSpPr>
          <p:nvPr/>
        </p:nvSpPr>
        <p:spPr bwMode="auto">
          <a:xfrm>
            <a:off x="785813" y="6273800"/>
            <a:ext cx="21256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/>
              <a:t>г. Самара</a:t>
            </a:r>
          </a:p>
        </p:txBody>
      </p:sp>
      <p:pic>
        <p:nvPicPr>
          <p:cNvPr id="2970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13" y="2000250"/>
            <a:ext cx="5429250" cy="407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TextBox 7"/>
          <p:cNvSpPr txBox="1">
            <a:spLocks noChangeArrowheads="1"/>
          </p:cNvSpPr>
          <p:nvPr/>
        </p:nvSpPr>
        <p:spPr bwMode="auto">
          <a:xfrm>
            <a:off x="4714875" y="6273800"/>
            <a:ext cx="3857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/>
              <a:t>г. Красноярск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/>
              <a:t> 65 лет победы</a:t>
            </a:r>
            <a:endParaRPr lang="ru-RU" sz="4400" b="1" dirty="0"/>
          </a:p>
        </p:txBody>
      </p:sp>
      <p:pic>
        <p:nvPicPr>
          <p:cNvPr id="12291" name="Picture 4" descr="G:\Documents and Settings\Мои документы\GALINA\Проектно-иследовательская деятельность\Анкеты для уч\Дети войны\IMG_14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50" y="714375"/>
            <a:ext cx="4071938" cy="3054350"/>
          </a:xfrm>
        </p:spPr>
      </p:pic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5" y="714375"/>
            <a:ext cx="4048125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238" y="3857625"/>
            <a:ext cx="38385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3" y="3843338"/>
            <a:ext cx="3857625" cy="287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graphicFrame>
        <p:nvGraphicFramePr>
          <p:cNvPr id="1026" name="Диаграмма 3"/>
          <p:cNvGraphicFramePr>
            <a:graphicFrameLocks/>
          </p:cNvGraphicFramePr>
          <p:nvPr/>
        </p:nvGraphicFramePr>
        <p:xfrm>
          <a:off x="577850" y="1376363"/>
          <a:ext cx="7997825" cy="4929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r:id="rId3" imgW="7998645" imgH="4925995" progId="Excel.Chart.8">
                  <p:embed/>
                </p:oleObj>
              </mc:Choice>
              <mc:Fallback>
                <p:oleObj r:id="rId3" imgW="7998645" imgH="4925995" progId="Excel.Chart.8">
                  <p:embed/>
                  <p:pic>
                    <p:nvPicPr>
                      <p:cNvPr id="0" name="Диаграмма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850" y="1376363"/>
                        <a:ext cx="7997825" cy="4929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TextBox 4"/>
          <p:cNvSpPr txBox="1">
            <a:spLocks noChangeArrowheads="1"/>
          </p:cNvSpPr>
          <p:nvPr/>
        </p:nvSpPr>
        <p:spPr bwMode="auto">
          <a:xfrm>
            <a:off x="928688" y="214313"/>
            <a:ext cx="774223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b="1">
                <a:cs typeface="Arial" panose="020B0604020202020204" pitchFamily="34" charset="0"/>
              </a:rPr>
              <a:t>Опрос современных детей</a:t>
            </a:r>
            <a:endParaRPr lang="ru-RU" altLang="ru-RU" sz="4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Содержимое 2"/>
          <p:cNvSpPr>
            <a:spLocks noGrp="1"/>
          </p:cNvSpPr>
          <p:nvPr>
            <p:ph idx="1"/>
          </p:nvPr>
        </p:nvSpPr>
        <p:spPr>
          <a:xfrm>
            <a:off x="285750" y="1071563"/>
            <a:ext cx="8686800" cy="4525962"/>
          </a:xfrm>
        </p:spPr>
        <p:txBody>
          <a:bodyPr/>
          <a:lstStyle/>
          <a:p>
            <a:pPr>
              <a:buFont typeface="Wingdings 2" panose="05020102010507070707" pitchFamily="18" charset="2"/>
              <a:buNone/>
            </a:pPr>
            <a:endParaRPr lang="ru-RU" altLang="ru-RU" smtClean="0"/>
          </a:p>
          <a:p>
            <a:endParaRPr lang="ru-RU" altLang="ru-RU" smtClean="0"/>
          </a:p>
          <a:p>
            <a:r>
              <a:rPr lang="ru-RU" altLang="ru-RU" smtClean="0"/>
              <a:t>Большая часть моих сверстников не знают о вкладе детей в победу в Великую отечественную войну</a:t>
            </a:r>
          </a:p>
        </p:txBody>
      </p:sp>
      <p:sp>
        <p:nvSpPr>
          <p:cNvPr id="30723" name="TextBox 4"/>
          <p:cNvSpPr txBox="1">
            <a:spLocks noChangeArrowheads="1"/>
          </p:cNvSpPr>
          <p:nvPr/>
        </p:nvSpPr>
        <p:spPr bwMode="auto">
          <a:xfrm>
            <a:off x="2643188" y="285750"/>
            <a:ext cx="21082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b="1"/>
              <a:t>Вывод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G:\Фото_Школа\фото меропр\M2U00524 25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4888" y="2214563"/>
            <a:ext cx="4186237" cy="334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3" descr="L:\DCIM\101MSDCF\DSC0068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8125" y="2286000"/>
            <a:ext cx="4262438" cy="3197225"/>
          </a:xfrm>
        </p:spPr>
      </p:pic>
      <p:sp>
        <p:nvSpPr>
          <p:cNvPr id="31748" name="TextBox 4"/>
          <p:cNvSpPr txBox="1">
            <a:spLocks noChangeArrowheads="1"/>
          </p:cNvSpPr>
          <p:nvPr/>
        </p:nvSpPr>
        <p:spPr bwMode="auto">
          <a:xfrm>
            <a:off x="357188" y="0"/>
            <a:ext cx="785812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/>
              <a:t>Мы с одноклассниками решили подготовить презентацию  о детях войны для школы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 bwMode="auto">
          <a:xfrm>
            <a:off x="428625" y="0"/>
            <a:ext cx="8229600" cy="9398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altLang="ru-RU" sz="4800" b="1" cap="none" smtClean="0">
                <a:solidFill>
                  <a:schemeClr val="tx1"/>
                </a:solidFill>
                <a:effectLst/>
              </a:rPr>
              <a:t>Творческая страница</a:t>
            </a:r>
          </a:p>
        </p:txBody>
      </p:sp>
      <p:sp>
        <p:nvSpPr>
          <p:cNvPr id="32771" name="TextBox 3"/>
          <p:cNvSpPr txBox="1">
            <a:spLocks noChangeArrowheads="1"/>
          </p:cNvSpPr>
          <p:nvPr/>
        </p:nvSpPr>
        <p:spPr bwMode="auto">
          <a:xfrm>
            <a:off x="357188" y="855663"/>
            <a:ext cx="6929437" cy="600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Дети войны – дико звучит…</a:t>
            </a:r>
          </a:p>
          <a:p>
            <a:pPr eaLnBrk="1" hangingPunct="1"/>
            <a:r>
              <a:rPr lang="ru-RU" altLang="ru-RU" sz="2400"/>
              <a:t>Здесь два понятия несовместимых</a:t>
            </a:r>
          </a:p>
          <a:p>
            <a:pPr eaLnBrk="1" hangingPunct="1"/>
            <a:r>
              <a:rPr lang="ru-RU" altLang="ru-RU" sz="2400"/>
              <a:t>Дети войны, взрослые очень.</a:t>
            </a:r>
          </a:p>
          <a:p>
            <a:pPr eaLnBrk="1" hangingPunct="1"/>
            <a:r>
              <a:rPr lang="ru-RU" altLang="ru-RU" sz="2400"/>
              <a:t>Ужас в глазах! Страх в сердцах ранимых!</a:t>
            </a:r>
          </a:p>
          <a:p>
            <a:pPr eaLnBrk="1" hangingPunct="1"/>
            <a:r>
              <a:rPr lang="ru-RU" altLang="ru-RU" sz="2400"/>
              <a:t>Вы от отчаяния в бой шли с солдатом,</a:t>
            </a:r>
          </a:p>
          <a:p>
            <a:pPr eaLnBrk="1" hangingPunct="1"/>
            <a:r>
              <a:rPr lang="ru-RU" altLang="ru-RU" sz="2400"/>
              <a:t>Вы поднимались на труд до зари.</a:t>
            </a:r>
          </a:p>
          <a:p>
            <a:pPr eaLnBrk="1" hangingPunct="1"/>
            <a:r>
              <a:rPr lang="ru-RU" altLang="ru-RU" sz="2400"/>
              <a:t>Дети войны в своих малых ладошках</a:t>
            </a:r>
          </a:p>
          <a:p>
            <a:pPr eaLnBrk="1" hangingPunct="1"/>
            <a:r>
              <a:rPr lang="ru-RU" altLang="ru-RU" sz="2400"/>
              <a:t>Мира кусочек отважно несли.</a:t>
            </a:r>
          </a:p>
          <a:p>
            <a:pPr eaLnBrk="1" hangingPunct="1"/>
            <a:r>
              <a:rPr lang="ru-RU" altLang="ru-RU" sz="2400"/>
              <a:t>Дети войны, мы всегда о вас помним!</a:t>
            </a:r>
          </a:p>
          <a:p>
            <a:pPr eaLnBrk="1" hangingPunct="1"/>
            <a:r>
              <a:rPr lang="ru-RU" altLang="ru-RU" sz="2400"/>
              <a:t>Взрослые очень, не знавшие игр,</a:t>
            </a:r>
          </a:p>
          <a:p>
            <a:pPr eaLnBrk="1" hangingPunct="1"/>
            <a:r>
              <a:rPr lang="ru-RU" altLang="ru-RU" sz="2400"/>
              <a:t>Вы и в тылу до упаду трудились,</a:t>
            </a:r>
          </a:p>
          <a:p>
            <a:pPr eaLnBrk="1" hangingPunct="1"/>
            <a:r>
              <a:rPr lang="ru-RU" altLang="ru-RU" sz="2400"/>
              <a:t>И, взяв гранату, бросались под «Тигр»!</a:t>
            </a:r>
          </a:p>
          <a:p>
            <a:pPr eaLnBrk="1" hangingPunct="1"/>
            <a:r>
              <a:rPr lang="ru-RU" altLang="ru-RU" sz="2400"/>
              <a:t>Ваши игрушки – снаряды, винтовки…</a:t>
            </a:r>
          </a:p>
          <a:p>
            <a:pPr eaLnBrk="1" hangingPunct="1"/>
            <a:r>
              <a:rPr lang="ru-RU" altLang="ru-RU" sz="2400"/>
              <a:t>А колыбельная – гром канонады.</a:t>
            </a:r>
          </a:p>
          <a:p>
            <a:pPr eaLnBrk="1" hangingPunct="1"/>
            <a:r>
              <a:rPr lang="ru-RU" altLang="ru-RU" sz="2400"/>
              <a:t>Вы не играли в войнушки с друзьями,</a:t>
            </a:r>
          </a:p>
          <a:p>
            <a:pPr eaLnBrk="1" hangingPunct="1"/>
            <a:r>
              <a:rPr lang="ru-RU" altLang="ru-RU" sz="2400"/>
              <a:t>Вы воевали серьезно, как надо!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214563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4"/>
          <p:cNvSpPr txBox="1">
            <a:spLocks noChangeArrowheads="1"/>
          </p:cNvSpPr>
          <p:nvPr/>
        </p:nvSpPr>
        <p:spPr bwMode="auto">
          <a:xfrm>
            <a:off x="214313" y="1500188"/>
            <a:ext cx="44291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cs typeface="Arial" panose="020B0604020202020204" pitchFamily="34" charset="0"/>
              </a:rPr>
              <a:t>Как дети могли </a:t>
            </a:r>
          </a:p>
          <a:p>
            <a:pPr eaLnBrk="1" hangingPunct="1"/>
            <a:r>
              <a:rPr lang="ru-RU" altLang="ru-RU" sz="2800" b="1">
                <a:cs typeface="Arial" panose="020B0604020202020204" pitchFamily="34" charset="0"/>
              </a:rPr>
              <a:t>помочь в победе ?</a:t>
            </a:r>
          </a:p>
        </p:txBody>
      </p:sp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4857750" y="4500563"/>
            <a:ext cx="392906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cs typeface="Arial" panose="020B0604020202020204" pitchFamily="34" charset="0"/>
              </a:rPr>
              <a:t>Что дети нашего времени знают о детях войны ?</a:t>
            </a:r>
          </a:p>
        </p:txBody>
      </p:sp>
      <p:pic>
        <p:nvPicPr>
          <p:cNvPr id="13316" name="Содержимое 8" descr="Изображение 39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14750" y="71438"/>
            <a:ext cx="5334000" cy="3000375"/>
          </a:xfrm>
        </p:spPr>
      </p:pic>
      <p:pic>
        <p:nvPicPr>
          <p:cNvPr id="13317" name="Picture 2" descr="K:\Урок Мужества февраль 2010 г\январь-февраль 0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8" y="3214688"/>
            <a:ext cx="4737100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1357313" y="142875"/>
            <a:ext cx="65865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800" b="1">
                <a:cs typeface="Arial" panose="020B0604020202020204" pitchFamily="34" charset="0"/>
              </a:rPr>
              <a:t>Работа в библиотеке</a:t>
            </a:r>
          </a:p>
        </p:txBody>
      </p:sp>
      <p:pic>
        <p:nvPicPr>
          <p:cNvPr id="14339" name="Picture 4" descr="K:\DSC050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8688" y="1071563"/>
            <a:ext cx="7500937" cy="5626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1143000"/>
            <a:ext cx="3608388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Box 5"/>
          <p:cNvSpPr txBox="1">
            <a:spLocks noChangeArrowheads="1"/>
          </p:cNvSpPr>
          <p:nvPr/>
        </p:nvSpPr>
        <p:spPr bwMode="auto">
          <a:xfrm>
            <a:off x="1000125" y="214313"/>
            <a:ext cx="71993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/>
              <a:t>Юнги на военных кораблях</a:t>
            </a:r>
          </a:p>
        </p:txBody>
      </p:sp>
      <p:pic>
        <p:nvPicPr>
          <p:cNvPr id="15364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5" y="1143000"/>
            <a:ext cx="3609975" cy="540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1452563"/>
            <a:ext cx="314325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Box 6"/>
          <p:cNvSpPr txBox="1">
            <a:spLocks noChangeArrowheads="1"/>
          </p:cNvSpPr>
          <p:nvPr/>
        </p:nvSpPr>
        <p:spPr bwMode="auto">
          <a:xfrm>
            <a:off x="2000250" y="214313"/>
            <a:ext cx="49450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800" b="1"/>
              <a:t>П а р т и з а н ы</a:t>
            </a:r>
          </a:p>
        </p:txBody>
      </p:sp>
      <p:sp>
        <p:nvSpPr>
          <p:cNvPr id="16388" name="TextBox 7"/>
          <p:cNvSpPr txBox="1">
            <a:spLocks noChangeArrowheads="1"/>
          </p:cNvSpPr>
          <p:nvPr/>
        </p:nvSpPr>
        <p:spPr bwMode="auto">
          <a:xfrm>
            <a:off x="357188" y="6072188"/>
            <a:ext cx="85010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/>
              <a:t>Леня Голиков                  г. Новгород        </a:t>
            </a:r>
          </a:p>
        </p:txBody>
      </p:sp>
      <p:pic>
        <p:nvPicPr>
          <p:cNvPr id="1638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5" y="1214438"/>
            <a:ext cx="35814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285750" y="5929313"/>
            <a:ext cx="8858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>
                <a:cs typeface="Arial" panose="020B0604020202020204" pitchFamily="34" charset="0"/>
              </a:rPr>
              <a:t>Зина Портнова                г. Санкт-Петербург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1071563"/>
            <a:ext cx="3857625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75" y="1071563"/>
            <a:ext cx="3571875" cy="464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1571625" y="214313"/>
            <a:ext cx="531971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 b="1"/>
              <a:t>Юные разведчики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285750" y="6000750"/>
            <a:ext cx="8143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/>
              <a:t>Марат Казей                        г. Минск</a:t>
            </a:r>
          </a:p>
        </p:txBody>
      </p:sp>
      <p:pic>
        <p:nvPicPr>
          <p:cNvPr id="18436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1143000"/>
            <a:ext cx="3321050" cy="461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143000"/>
            <a:ext cx="3810000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2506663"/>
            <a:ext cx="3119437" cy="35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0" y="2586038"/>
            <a:ext cx="4762500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0" y="142875"/>
            <a:ext cx="835818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>
                <a:cs typeface="Arial" panose="020B0604020202020204" pitchFamily="34" charset="0"/>
              </a:rPr>
              <a:t>Дети</a:t>
            </a:r>
            <a:r>
              <a:rPr lang="en-US" altLang="ru-RU" sz="3600" b="1">
                <a:cs typeface="Arial" panose="020B0604020202020204" pitchFamily="34" charset="0"/>
              </a:rPr>
              <a:t> </a:t>
            </a:r>
            <a:r>
              <a:rPr lang="ru-RU" altLang="ru-RU" sz="3600" b="1">
                <a:cs typeface="Arial" panose="020B0604020202020204" pitchFamily="34" charset="0"/>
              </a:rPr>
              <a:t>активно участвовали  в гражданской обороне</a:t>
            </a:r>
            <a:r>
              <a:rPr lang="en-US" altLang="ru-RU" sz="3600" b="1">
                <a:cs typeface="Arial" panose="020B0604020202020204" pitchFamily="34" charset="0"/>
              </a:rPr>
              <a:t>  </a:t>
            </a:r>
            <a:r>
              <a:rPr lang="ru-RU" altLang="ru-RU" sz="3600" b="1">
                <a:cs typeface="Arial" panose="020B0604020202020204" pitchFamily="34" charset="0"/>
              </a:rPr>
              <a:t>городов, находившихся на линии фронта</a:t>
            </a:r>
            <a:endParaRPr lang="ru-RU" altLang="ru-RU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1387</TotalTime>
  <Words>433</Words>
  <Application>Microsoft Office PowerPoint</Application>
  <PresentationFormat>Экран (4:3)</PresentationFormat>
  <Paragraphs>82</Paragraphs>
  <Slides>24</Slides>
  <Notes>0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Franklin Gothic Medium</vt:lpstr>
      <vt:lpstr>Franklin Gothic Book</vt:lpstr>
      <vt:lpstr>Wingdings 2</vt:lpstr>
      <vt:lpstr>Calibri</vt:lpstr>
      <vt:lpstr>Трек</vt:lpstr>
      <vt:lpstr>Диаграмма Microsoft Office Excel</vt:lpstr>
      <vt:lpstr>Детство, опаленное войной</vt:lpstr>
      <vt:lpstr> 65 лет победы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Творческая страница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Детство, опаленное войной</dc:title>
  <dc:creator>Admin</dc:creator>
  <cp:lastModifiedBy>1</cp:lastModifiedBy>
  <cp:revision>84</cp:revision>
  <dcterms:created xsi:type="dcterms:W3CDTF">2010-11-30T11:18:07Z</dcterms:created>
  <dcterms:modified xsi:type="dcterms:W3CDTF">2017-08-26T04:07:39Z</dcterms:modified>
</cp:coreProperties>
</file>