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6DBEA03-F191-4B47-BCB5-7A9C3F3BEF27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1935A0-9C10-427B-9844-1C308A5F3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82976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Презентация к уроку литературы в 11 классе.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143248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Тема «Футуризм»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0" y="1481328"/>
            <a:ext cx="4495800" cy="5376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Кубизм Малевича начала 1910 г. – одна из высших точек творческого развития мастера. Его картины «Косарь»(1911), «Плотник»(1911 – 1912), «Лицо крестьянской девушки», «Крестьянка с ведрами», «Жница»(1912) составляют самостоятельную группу произведений, в которой предстает мир русской деревни – тяжеловесный, примитивный, величественный.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Кубизм Малевича начала 1910 г.</a:t>
            </a:r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Рита\Downloads\images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428736"/>
            <a:ext cx="4286280" cy="41434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9" y="5786454"/>
            <a:ext cx="4500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К.С. Малевич «Лицо крестьянской девушки» 1912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53766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характерном для этого периода «Плотнике» реальные предметы схематизируются, подчиняясь таким геометрическим элементам композиции, как цилиндр и конус. Интенсивные цвета предметов в соответствии с «принципом мелькания» создают ощущение движения.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>Картина «Плотник» </a:t>
            </a:r>
            <a:b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>К.С. Малевича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3074" name="Picture 2" descr="C:\Users\Рита\Downloads\Malevich woodcutter 19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1831" y="1481138"/>
            <a:ext cx="3431337" cy="45259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614364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К.С. Малевич «Плотник»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1911 – 1912гг.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Е.Н.Колокольцев «Развитие речи. 10-11 класс», «Дрофа» Москва, 2005.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Агеносов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«Русская литература ХХ века. 11 класс», «Дрофа» Москва, 2009.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Футуризм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Русские поэты – футуристы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Принципы поэтики футуризма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Творчество А. 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Лентулова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Панно «Василий Блаженный» (1913)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К.С. Малевич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Творческое сотрудничество К.С. Малевича с поэтами-футуристами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Кубизм Малевича начала 1910 г.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Картина «Плотник» К.С. Малевича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7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Футуризм – авангардистское направление в искусстве Италии и России, возникшее в второй половине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века. В своих программных заявлениях футуристы отвергали художественное наследие прошлого и провозгласили необходимость создания искусства будущего.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России футуризм отчетливее всего проявлялся в литературе. Но в становлении поэзии футуризма огромную роль сыграла живопись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Футуризм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Русские поэты - футуристы</a:t>
            </a:r>
            <a:endParaRPr lang="ru-RU" sz="4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9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Многие русские поэты-футуристы пришли в поэзию именно через живопись: ей отдали дань В. Маяковский, Д.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Бурлюк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В. Хлебников, В. Каменский, А. Крученых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Рита\Downloads\4628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928934"/>
            <a:ext cx="2643205" cy="3219443"/>
          </a:xfrm>
          <a:prstGeom prst="rect">
            <a:avLst/>
          </a:prstGeom>
          <a:noFill/>
        </p:spPr>
      </p:pic>
      <p:pic>
        <p:nvPicPr>
          <p:cNvPr id="1027" name="Picture 3" descr="C:\Users\Рита\Downloads\photo-30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928934"/>
            <a:ext cx="2500330" cy="3214710"/>
          </a:xfrm>
          <a:prstGeom prst="rect">
            <a:avLst/>
          </a:prstGeom>
          <a:noFill/>
        </p:spPr>
      </p:pic>
      <p:pic>
        <p:nvPicPr>
          <p:cNvPr id="1028" name="Picture 4" descr="C:\Users\Рита\Downloads\hlebnik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2857496"/>
            <a:ext cx="2571768" cy="32147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6143644"/>
            <a:ext cx="2292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В. Каменский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6143644"/>
            <a:ext cx="27175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В. Маяковский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6072206"/>
            <a:ext cx="22744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В. Хлебников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Важнейшие принципы поэтики футуризма: новая «фактура» слова, разложение слов на слоговые единицы, повторы, неожиданные сдвиги смысловых значений – пришли в их произведения из живописи футуризма с ее тенденцией к совмещению точек зрения и деформации фигур, к цветовым контрастам и умножению контуров, призванных передать стремительное движение.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4900" dirty="0" smtClean="0">
                <a:solidFill>
                  <a:schemeClr val="tx1"/>
                </a:solidFill>
                <a:effectLst/>
              </a:rPr>
            </a:br>
            <a:r>
              <a:rPr lang="ru-RU" sz="4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поэтики футуризма</a:t>
            </a:r>
            <a:r>
              <a:rPr lang="ru-RU" dirty="0" smtClean="0"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2919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 из наиболее последовательных футуристов в русской живописи был А.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Лентулов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(1882 – 1943). Художник, обращаясь к мотивам древнерусского зодчества, стремился придать своим произведениям национальный характер. Приемы футуризма он переносит на изображение архитектурных памятников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Рита\Downloads\LEN_01_cmy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643050"/>
            <a:ext cx="3571900" cy="4286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Творчество А. В.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Лентулова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5929330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Лентулов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Автопортрет 1916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786314" y="1481328"/>
            <a:ext cx="4357686" cy="51623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большом панно «Василий Блаженный» (1913) кубистические «сдвиги» в изображении памятников старины сочетаются с расслоением пространственных планов. Благодаря этому живописец достигает яркого художественного эффекта: его картина насыщена беспрестанным движением, а вибрация линий и силуэтов невольно заставляет услышать колокольный звон.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>Панно «Василий Блаженный» (1913)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1026" name="Picture 2" descr="C:\Users\Рита\Downloads\avangard5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4357718" cy="47149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600076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Лентулов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«Василий Блаженный» (1913)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53766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Идеи футуризма оказались близки русскому живописцу К.С. Малевичу (1878 – 1935), который чутко относился к новациям в изобразительном искусстве. Ему оказался близок призыв французского художника Поля Сезанна «трактовать природу с помощью цилиндра, шара и конуса, расположенных в перспективе.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  <a:t>К.С. Малевич</a:t>
            </a:r>
            <a:br>
              <a:rPr lang="ru-RU" sz="4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Рита\Downloads\c41e47e75c6eee16ce4bb81aaf9001c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00174"/>
            <a:ext cx="3857652" cy="42862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3504" y="5786454"/>
            <a:ext cx="34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К.С. Малевич. Автопортрет 1910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0" y="1481328"/>
            <a:ext cx="4495800" cy="516238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1912 началось творческое сотрудничество Малевича с поэтами – футуристами. Он оформил рисунками ряд футуристических книг. В 1918 г. Малевич создает декорации к пьесе Маяковского «Мистерия – Буфф».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Сотрудничая с футуристами, Малевич дал образцы соединения изображения со словом и музыкой. Его творчество оказало воздействие на стихи футуристов, которые переводили элементы кубизма в систему поэтических образов.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Творческое сотрудничество К.С. Малевича с поэтами футуристами</a:t>
            </a:r>
            <a:r>
              <a:rPr lang="ru-RU" sz="4400" dirty="0" smtClean="0">
                <a:effectLst/>
              </a:rPr>
              <a:t/>
            </a:r>
            <a:br>
              <a:rPr lang="ru-RU" sz="4400" dirty="0" smtClean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1026" name="Picture 2" descr="C:\Users\Рита\Downloads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785926"/>
            <a:ext cx="3786214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К.С. Малевич. Фрагмент декорации к пьесе «Мистерия – Буфф» В.В.Маяковского.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363</TotalTime>
  <Words>604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Презентация к уроку литературы в 11 классе.</vt:lpstr>
      <vt:lpstr>План</vt:lpstr>
      <vt:lpstr>Футуризм</vt:lpstr>
      <vt:lpstr>Русские поэты - футуристы</vt:lpstr>
      <vt:lpstr> Принципы поэтики футуризма </vt:lpstr>
      <vt:lpstr> Творчество А. В. Лентулова </vt:lpstr>
      <vt:lpstr> Панно «Василий Блаженный» (1913) </vt:lpstr>
      <vt:lpstr> К.С. Малевич </vt:lpstr>
      <vt:lpstr> Творческое сотрудничество К.С. Малевича с поэтами футуристами </vt:lpstr>
      <vt:lpstr> Кубизм Малевича начала 1910 г. </vt:lpstr>
      <vt:lpstr> Картина «Плотник»  К.С. Малевича 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литературы в 11 классе.</dc:title>
  <dc:creator>Рита</dc:creator>
  <cp:lastModifiedBy>USER</cp:lastModifiedBy>
  <cp:revision>49</cp:revision>
  <dcterms:created xsi:type="dcterms:W3CDTF">2012-07-27T19:50:25Z</dcterms:created>
  <dcterms:modified xsi:type="dcterms:W3CDTF">2017-08-26T10:58:29Z</dcterms:modified>
</cp:coreProperties>
</file>