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9" r:id="rId4"/>
    <p:sldId id="258" r:id="rId5"/>
    <p:sldId id="281" r:id="rId6"/>
    <p:sldId id="261" r:id="rId7"/>
    <p:sldId id="284" r:id="rId8"/>
    <p:sldId id="304" r:id="rId9"/>
    <p:sldId id="286" r:id="rId10"/>
    <p:sldId id="288" r:id="rId11"/>
    <p:sldId id="287" r:id="rId12"/>
    <p:sldId id="289" r:id="rId13"/>
    <p:sldId id="290" r:id="rId14"/>
    <p:sldId id="291" r:id="rId15"/>
    <p:sldId id="292" r:id="rId16"/>
    <p:sldId id="263" r:id="rId17"/>
    <p:sldId id="26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BDD4E-C0F6-4798-9505-48C5EE5347E8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18FCE-A286-4AED-975B-19F82CF37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89A1F-F624-4A20-B595-88EADCC8F2B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1525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194B2-02FB-4426-B1F2-93EB0A92987E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069E8-8481-4D91-B69E-863B2BD39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D8D6A-5EC4-4361-B78E-BDBA3EB8E695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781ED-896B-4B4F-AFDE-EF60EAFF9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81A7-9A3C-428C-9869-B3FB6FF72239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987-51B6-4F42-A850-A5F3D1C66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83C86-B4A2-482D-8CBA-1FCD1B22C81F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0A947-9119-49AA-BFA6-562FC981E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92079-9126-4DC4-A738-6540C4D9750F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D09A1-93C6-4C93-94EB-9538591BD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2AF63-56E2-44A6-A0A7-3B7BFFAF49FD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8D64-8B12-4137-84DD-BE5A4FB90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7CB3B-E31A-4BD3-97E0-7A3380CC64EC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C326E-0485-4725-81C4-5EE461C44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FA406-FFA9-469D-8DCD-44FD5FFA70C8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3277-8041-4527-8D7C-8B1DA199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3FBCB-A02D-4982-BB58-CA5398165B70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A7F55-6601-472D-8783-E60330989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84037-C0D4-4878-9C75-C6AFF641AA2B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39616-5067-4458-B410-1A5584E26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F24A8-A871-46E0-9351-F88FE115D9C5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7B0A5-38E4-4289-B57E-9146E435E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5F232E-66EA-4F36-BA5A-C64F77A9D837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FD61E1-1FED-49C7-9A9A-858CD9405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G:\&#1084;&#1072;&#1084;&#1072;\&#1082;&#1086;&#1085;&#1089;&#1087;&#1077;&#1082;&#1090;&#1099;%20&#1091;&#1088;&#1086;&#1082;&#1086;&#1074;\&#1076;&#1083;&#1103;%201%20&#1089;&#1077;&#1085;&#1090;\4%20&#1082;&#1083;\&#1096;&#1091;&#1084;%20&#1076;&#1086;&#1078;&#1076;&#1103;.mp3" TargetMode="External"/><Relationship Id="rId7" Type="http://schemas.openxmlformats.org/officeDocument/2006/relationships/image" Target="../media/image1.jpeg"/><Relationship Id="rId2" Type="http://schemas.openxmlformats.org/officeDocument/2006/relationships/audio" Target="file:///G:\&#1084;&#1072;&#1084;&#1072;\&#1082;&#1086;&#1085;&#1089;&#1087;&#1077;&#1082;&#1090;&#1099;%20&#1091;&#1088;&#1086;&#1082;&#1086;&#1074;\&#1076;&#1083;&#1103;%201%20&#1089;&#1077;&#1085;&#1090;\4%20&#1082;&#1083;\&#1087;&#1077;&#1085;&#1080;&#1077;%20&#1087;&#1090;&#1080;&#1094;.mp3" TargetMode="External"/><Relationship Id="rId1" Type="http://schemas.openxmlformats.org/officeDocument/2006/relationships/audio" Target="file:///G:\&#1084;&#1072;&#1084;&#1072;\&#1082;&#1086;&#1085;&#1089;&#1087;&#1077;&#1082;&#1090;&#1099;%20&#1091;&#1088;&#1086;&#1082;&#1086;&#1074;\&#1076;&#1083;&#1103;%201%20&#1089;&#1077;&#1085;&#1090;\4%20&#1082;&#1083;\&#1084;&#1086;&#1088;&#1089;&#1082;&#1086;&#1081;%20&#1087;&#1088;&#1080;&#1073;&#1086;&#1081;.mp3" TargetMode="External"/><Relationship Id="rId6" Type="http://schemas.openxmlformats.org/officeDocument/2006/relationships/slide" Target="slide4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6.png"/><Relationship Id="rId4" Type="http://schemas.openxmlformats.org/officeDocument/2006/relationships/audio" Target="file:///G:\&#1084;&#1072;&#1084;&#1072;\&#1082;&#1086;&#1085;&#1089;&#1087;&#1077;&#1082;&#1090;&#1099;%20&#1091;&#1088;&#1086;&#1082;&#1086;&#1074;\&#1076;&#1083;&#1103;%201%20&#1089;&#1077;&#1085;&#1090;\4%20&#1082;&#1083;\&#1043;&#1088;&#1080;&#1075;%20%20%20&#1059;&#1090;&#1088;&#1086;.mp3" TargetMode="Externa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0" y="0"/>
            <a:ext cx="7740352" cy="803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dirty="0">
                <a:latin typeface="Calibri" pitchFamily="34" charset="0"/>
              </a:rPr>
              <a:t>                                          </a:t>
            </a:r>
            <a:endParaRPr lang="ru-RU" i="1" dirty="0">
              <a:latin typeface="Calibri" pitchFamily="34" charset="0"/>
            </a:endParaRPr>
          </a:p>
          <a:p>
            <a:r>
              <a:rPr lang="ru-RU" sz="2400" dirty="0">
                <a:latin typeface="Calibri" pitchFamily="34" charset="0"/>
              </a:rPr>
              <a:t>                          </a:t>
            </a:r>
          </a:p>
          <a:p>
            <a:endParaRPr lang="ru-RU" sz="2400" dirty="0">
              <a:latin typeface="Calibri" pitchFamily="34" charset="0"/>
            </a:endParaRPr>
          </a:p>
          <a:p>
            <a:endParaRPr lang="ru-RU" sz="2400" dirty="0">
              <a:latin typeface="Calibri" pitchFamily="34" charset="0"/>
            </a:endParaRPr>
          </a:p>
          <a:p>
            <a:r>
              <a:rPr lang="ru-RU" sz="2400" dirty="0">
                <a:latin typeface="Calibri" pitchFamily="34" charset="0"/>
              </a:rPr>
              <a:t>                                            </a:t>
            </a: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Путешествие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по Школьной стране</a:t>
            </a:r>
            <a:r>
              <a:rPr lang="ru-RU" sz="2800" i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Урок Знаний в 4 классе</a:t>
            </a:r>
          </a:p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algn="ctr"/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Подготовила: </a:t>
            </a:r>
            <a:r>
              <a:rPr lang="ru-RU" dirty="0" smtClean="0">
                <a:latin typeface="Calibri" pitchFamily="34" charset="0"/>
              </a:rPr>
              <a:t>учитель </a:t>
            </a:r>
            <a:r>
              <a:rPr lang="ru-RU" kern="0" dirty="0" smtClean="0">
                <a:solidFill>
                  <a:sysClr val="windowText" lastClr="000000"/>
                </a:solidFill>
                <a:cs typeface="Times New Roman" pitchFamily="18" charset="0"/>
              </a:rPr>
              <a:t> начальных классов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>
                <a:solidFill>
                  <a:sysClr val="windowText" lastClr="000000"/>
                </a:solidFill>
                <a:cs typeface="Times New Roman" pitchFamily="18" charset="0"/>
              </a:rPr>
              <a:t>                            Матвиенко Любовь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>
                <a:solidFill>
                  <a:sysClr val="windowText" lastClr="000000"/>
                </a:solidFill>
                <a:cs typeface="Times New Roman" pitchFamily="18" charset="0"/>
              </a:rPr>
              <a:t>                                             Николаевна</a:t>
            </a:r>
            <a:endParaRPr lang="ru-RU" kern="0" dirty="0" smtClean="0">
              <a:solidFill>
                <a:sysClr val="windowText" lastClr="000000"/>
              </a:solidFill>
            </a:endParaRPr>
          </a:p>
          <a:p>
            <a:endParaRPr lang="ru-RU" sz="2400" dirty="0">
              <a:latin typeface="Calibri" pitchFamily="34" charset="0"/>
            </a:endParaRPr>
          </a:p>
          <a:p>
            <a:r>
              <a:rPr lang="ru-RU" sz="2400" dirty="0">
                <a:latin typeface="Calibri" pitchFamily="34" charset="0"/>
              </a:rPr>
              <a:t>                             </a:t>
            </a: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endParaRPr lang="ru-RU" i="1" dirty="0">
              <a:latin typeface="Calibri" pitchFamily="34" charset="0"/>
            </a:endParaRPr>
          </a:p>
          <a:p>
            <a:r>
              <a:rPr lang="ru-RU" sz="2400" i="1" dirty="0">
                <a:latin typeface="Calibri" pitchFamily="34" charset="0"/>
              </a:rPr>
              <a:t>                                                        </a:t>
            </a:r>
            <a:r>
              <a:rPr lang="ru-RU" sz="2400" i="1" dirty="0" smtClean="0">
                <a:latin typeface="Calibri" pitchFamily="34" charset="0"/>
              </a:rPr>
              <a:t>2017 </a:t>
            </a:r>
            <a:r>
              <a:rPr lang="ru-RU" sz="2400" i="1" dirty="0">
                <a:latin typeface="Calibri" pitchFamily="34" charset="0"/>
              </a:rPr>
              <a:t>год.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ертикальный свиток 5"/>
          <p:cNvSpPr/>
          <p:nvPr/>
        </p:nvSpPr>
        <p:spPr>
          <a:xfrm>
            <a:off x="1115616" y="764704"/>
            <a:ext cx="6264696" cy="3960440"/>
          </a:xfrm>
          <a:prstGeom prst="verticalScroll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Музыка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Звуки природы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hlinkClick r:id="rId3" action="ppaction://hlinksldjump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Разгадай ребусы</a:t>
            </a:r>
          </a:p>
          <a:p>
            <a:pPr algn="ctr"/>
            <a:endParaRPr lang="ru-RU" b="1" dirty="0" smtClean="0">
              <a:solidFill>
                <a:srgbClr val="002060"/>
              </a:solidFill>
              <a:hlinkClick r:id="rId3" action="ppaction://hlinksldjump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hlinkClick r:id="rId3" action="ppaction://hlinksldjump"/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2286000" y="1571625"/>
            <a:ext cx="51435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</p:txBody>
      </p:sp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2286000" y="1571625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3923929" y="3573017"/>
            <a:ext cx="2232247" cy="259228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1331640" y="3573016"/>
            <a:ext cx="2232248" cy="259228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547664" y="404664"/>
            <a:ext cx="2357437" cy="264318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4211960" y="404664"/>
            <a:ext cx="2428875" cy="264318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396" name="TextBox 19"/>
          <p:cNvSpPr txBox="1">
            <a:spLocks noChangeArrowheads="1"/>
          </p:cNvSpPr>
          <p:nvPr/>
        </p:nvSpPr>
        <p:spPr bwMode="auto">
          <a:xfrm>
            <a:off x="1143000" y="2928938"/>
            <a:ext cx="6286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  <a:latin typeface="Calibri" pitchFamily="34" charset="0"/>
              </a:rPr>
              <a:t>       </a:t>
            </a:r>
            <a:r>
              <a:rPr lang="ru-RU" sz="4000" i="1" dirty="0" smtClean="0">
                <a:solidFill>
                  <a:srgbClr val="FF0000"/>
                </a:solidFill>
                <a:latin typeface="Calibri" pitchFamily="34" charset="0"/>
              </a:rPr>
              <a:t>    Звуки природы</a:t>
            </a:r>
            <a:endParaRPr lang="ru-RU" sz="4000" i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7" name="морской приб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5148064" y="1700808"/>
            <a:ext cx="576064" cy="576064"/>
          </a:xfrm>
          <a:prstGeom prst="rect">
            <a:avLst/>
          </a:prstGeom>
        </p:spPr>
      </p:pic>
      <p:pic>
        <p:nvPicPr>
          <p:cNvPr id="20" name="пение птиц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2051720" y="4437112"/>
            <a:ext cx="576064" cy="576064"/>
          </a:xfrm>
          <a:prstGeom prst="rect">
            <a:avLst/>
          </a:prstGeom>
        </p:spPr>
      </p:pic>
      <p:pic>
        <p:nvPicPr>
          <p:cNvPr id="23" name="шум дождя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2411760" y="1772816"/>
            <a:ext cx="504056" cy="504056"/>
          </a:xfrm>
          <a:prstGeom prst="rect">
            <a:avLst/>
          </a:prstGeom>
        </p:spPr>
      </p:pic>
      <p:pic>
        <p:nvPicPr>
          <p:cNvPr id="25" name="Григ   Утро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 cstate="print"/>
          <a:stretch>
            <a:fillRect/>
          </a:stretch>
        </p:blipFill>
        <p:spPr>
          <a:xfrm>
            <a:off x="4716016" y="4437112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92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158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18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315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ea typeface="+mn-ea"/>
                <a:cs typeface="+mn-cs"/>
              </a:rPr>
              <a:t>Ребусы</a:t>
            </a:r>
            <a:endParaRPr lang="ru-RU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1806" y="1548363"/>
            <a:ext cx="2286000" cy="175260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96494" y="1439376"/>
            <a:ext cx="1219200" cy="190500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99866" y="976164"/>
            <a:ext cx="4379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,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15694" y="931544"/>
            <a:ext cx="6912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,,</a:t>
            </a:r>
            <a:endParaRPr lang="ru-RU" sz="6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00187" y="4543549"/>
            <a:ext cx="18453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БАРАБАН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25031" y="3814589"/>
            <a:ext cx="2981325" cy="238125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7068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ea typeface="+mn-ea"/>
                <a:cs typeface="+mn-cs"/>
              </a:rPr>
              <a:t>Ребусы</a:t>
            </a:r>
            <a:endParaRPr lang="ru-RU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12962" y="1412776"/>
            <a:ext cx="1905000" cy="177165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5172" y="1844824"/>
            <a:ext cx="2049016" cy="153676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04592" y="976164"/>
            <a:ext cx="9444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,,,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57226" y="1483995"/>
            <a:ext cx="11176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29619" y="1094482"/>
            <a:ext cx="2050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Е = А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87" y="4543549"/>
            <a:ext cx="2393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БАЛАЛАЙКА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2937184" cy="282704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509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ea typeface="+mn-ea"/>
                <a:cs typeface="+mn-cs"/>
              </a:rPr>
              <a:t>Ребусы</a:t>
            </a:r>
            <a:endParaRPr lang="ru-RU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2085975" cy="209550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7864" y="1364010"/>
            <a:ext cx="1524000" cy="190500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1124744"/>
            <a:ext cx="20730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Е = Я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07170" y="760928"/>
            <a:ext cx="4379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,</a:t>
            </a:r>
            <a:endParaRPr lang="ru-RU" sz="6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00187" y="4543549"/>
            <a:ext cx="1378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РОЯЛЬ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63888" y="3389329"/>
            <a:ext cx="3000375" cy="3000375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40434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ea typeface="+mn-ea"/>
                <a:cs typeface="+mn-cs"/>
              </a:rPr>
              <a:t>Ребусы</a:t>
            </a:r>
            <a:endParaRPr lang="ru-RU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1571675"/>
            <a:ext cx="2619375" cy="1743075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35362" y="1981547"/>
            <a:ext cx="2162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Е = И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87" y="4543549"/>
            <a:ext cx="1906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СКРИПКА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48869" y="2935709"/>
            <a:ext cx="3429000" cy="342900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039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945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Прямоугольник 5"/>
          <p:cNvSpPr>
            <a:spLocks noChangeArrowheads="1"/>
          </p:cNvSpPr>
          <p:nvPr/>
        </p:nvSpPr>
        <p:spPr bwMode="auto">
          <a:xfrm>
            <a:off x="1835696" y="500062"/>
            <a:ext cx="566524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 dirty="0" smtClean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r>
              <a:rPr lang="ru-RU" sz="4000" b="1" dirty="0" smtClean="0">
                <a:latin typeface="Calibri" pitchFamily="34" charset="0"/>
              </a:rPr>
              <a:t>Литературное чтение </a:t>
            </a:r>
            <a:endParaRPr lang="ru-RU" sz="4000" b="1" dirty="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79712" y="2714625"/>
            <a:ext cx="453650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sz="4400" b="1" u="sng" dirty="0" err="1" smtClean="0">
                <a:solidFill>
                  <a:srgbClr val="FF0000"/>
                </a:solidFill>
                <a:latin typeface="Calibri" pitchFamily="34" charset="0"/>
              </a:rPr>
              <a:t>Угадайка</a:t>
            </a:r>
            <a:endParaRPr lang="ru-RU" sz="44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483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1619672" y="0"/>
            <a:ext cx="6238453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 dirty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r>
              <a:rPr lang="ru-RU" sz="4400" dirty="0" smtClean="0">
                <a:latin typeface="Calibri" pitchFamily="34" charset="0"/>
              </a:rPr>
              <a:t>Физическая культура</a:t>
            </a:r>
            <a:endParaRPr lang="ru-RU" sz="4400" dirty="0">
              <a:latin typeface="Calibri" pitchFamily="34" charset="0"/>
            </a:endParaRPr>
          </a:p>
          <a:p>
            <a:r>
              <a:rPr lang="ru-RU" sz="3200" dirty="0">
                <a:latin typeface="Calibri" pitchFamily="34" charset="0"/>
              </a:rPr>
              <a:t>                                     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67744" y="2420888"/>
            <a:ext cx="409019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u="sng" dirty="0" err="1" smtClean="0">
                <a:solidFill>
                  <a:srgbClr val="FF0000"/>
                </a:solidFill>
                <a:latin typeface="Calibri" pitchFamily="34" charset="0"/>
              </a:rPr>
              <a:t>Физминутка</a:t>
            </a:r>
            <a:endParaRPr lang="ru-RU" sz="4400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74" name="Picture 2" descr="C:\Users\Матвиенко\Desktop\kids-pic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05064"/>
            <a:ext cx="777686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467544" y="857250"/>
            <a:ext cx="78488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 dirty="0" smtClean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Здравствуй, школа дорогая!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Здравствуй, наш любимый класс!</a:t>
            </a:r>
            <a:endParaRPr lang="ru-RU" sz="4000" dirty="0">
              <a:latin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637502"/>
            <a:ext cx="1656184" cy="1509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2428875" y="1285875"/>
            <a:ext cx="4429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 smtClean="0">
                <a:latin typeface="Calibri" pitchFamily="34" charset="0"/>
              </a:rPr>
              <a:t>Игра «Поставь отметку»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27584" y="2286000"/>
            <a:ext cx="64807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 smtClean="0"/>
              <a:t>Вётеркач</a:t>
            </a:r>
            <a:r>
              <a:rPr lang="ru-RU" sz="3200" dirty="0" smtClean="0"/>
              <a:t>, </a:t>
            </a:r>
            <a:r>
              <a:rPr lang="ru-RU" sz="3200" dirty="0" err="1" smtClean="0"/>
              <a:t>тёкярап</a:t>
            </a:r>
            <a:r>
              <a:rPr lang="ru-RU" sz="3200" dirty="0" smtClean="0"/>
              <a:t>, </a:t>
            </a:r>
            <a:r>
              <a:rPr lang="ru-RU" sz="3200" dirty="0" err="1" smtClean="0"/>
              <a:t>акводй</a:t>
            </a:r>
            <a:endParaRPr lang="ru-RU" sz="3200" dirty="0" smtClean="0"/>
          </a:p>
          <a:p>
            <a:endParaRPr lang="ru-RU" sz="32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</a:rPr>
              <a:t>Ответ: </a:t>
            </a:r>
            <a:r>
              <a:rPr lang="ru-RU" sz="3200" dirty="0" smtClean="0"/>
              <a:t>четвёрка </a:t>
            </a:r>
          </a:p>
          <a:p>
            <a:r>
              <a:rPr lang="ru-RU" sz="3200" dirty="0" smtClean="0"/>
              <a:t>           пятёрка </a:t>
            </a:r>
          </a:p>
          <a:p>
            <a:r>
              <a:rPr lang="ru-RU" sz="3200" dirty="0" smtClean="0"/>
              <a:t>           двойка</a:t>
            </a:r>
            <a:endParaRPr lang="ru-RU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ертикальный свиток 5"/>
          <p:cNvSpPr/>
          <p:nvPr/>
        </p:nvSpPr>
        <p:spPr>
          <a:xfrm>
            <a:off x="1115616" y="764704"/>
            <a:ext cx="6192688" cy="4248472"/>
          </a:xfrm>
          <a:prstGeom prst="verticalScroll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3" action="ppaction://hlinksldjump"/>
              </a:rPr>
              <a:t>МАТЕМАТИКА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4" action="ppaction://hlinksldjump"/>
              </a:rPr>
              <a:t>РУССКИЙ ЯЗЫК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" action="ppaction://noaction"/>
              </a:rPr>
              <a:t>МУЗЫКА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5" action="ppaction://hlinksldjump"/>
              </a:rPr>
              <a:t>ЛИТЕРАТУРНОЕ ЧТЕНИЕ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" action="ppaction://noaction"/>
              </a:rPr>
              <a:t>ФИЗИЧЕСКАЯ КУЛЬТУРА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" action="ppaction://noaction"/>
              </a:rPr>
              <a:t>ОКРУЖАЮЩИЙ МИР</a:t>
            </a:r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" action="ppaction://noaction"/>
              </a:rPr>
              <a:t>ИЗОБРАЗИТЕЛЬНОЕ ИСКУССТВО</a:t>
            </a:r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" action="ppaction://noaction"/>
              </a:rPr>
              <a:t>ТЕХНОЛОГИЯ</a:t>
            </a:r>
            <a:endParaRPr lang="ru-RU" sz="2800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ертикальный свиток 5"/>
          <p:cNvSpPr/>
          <p:nvPr/>
        </p:nvSpPr>
        <p:spPr>
          <a:xfrm>
            <a:off x="1115616" y="764704"/>
            <a:ext cx="6264696" cy="3960440"/>
          </a:xfrm>
          <a:prstGeom prst="verticalScroll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Математика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" action="ppaction://noaction"/>
              </a:rPr>
              <a:t>ТАБЛИЦА УМНОЖЕНИЯ И ДЕЛЕНИЯ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hlinkClick r:id="" action="ppaction://noaction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" action="ppaction://noaction"/>
              </a:rPr>
              <a:t>Весёлые  задачи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" action="ppaction://noaction"/>
              </a:rPr>
              <a:t>ПЛОЩАДЬ И ПЕРИМЕТР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5"/>
          <p:cNvSpPr>
            <a:spLocks noChangeArrowheads="1"/>
          </p:cNvSpPr>
          <p:nvPr/>
        </p:nvSpPr>
        <p:spPr bwMode="auto">
          <a:xfrm>
            <a:off x="2627783" y="785813"/>
            <a:ext cx="403244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alibri" pitchFamily="34" charset="0"/>
              </a:rPr>
              <a:t>Найдите </a:t>
            </a:r>
            <a:r>
              <a:rPr lang="ru-RU" sz="3200" dirty="0" smtClean="0">
                <a:solidFill>
                  <a:srgbClr val="002060"/>
                </a:solidFill>
              </a:rPr>
              <a:t>площадь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и периметр</a:t>
            </a:r>
          </a:p>
          <a:p>
            <a:endParaRPr lang="ru-RU" sz="3200" dirty="0">
              <a:latin typeface="Calibri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204864"/>
            <a:ext cx="4642312" cy="194421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ертикальный свиток 5"/>
          <p:cNvSpPr/>
          <p:nvPr/>
        </p:nvSpPr>
        <p:spPr>
          <a:xfrm>
            <a:off x="1115616" y="764704"/>
            <a:ext cx="6264696" cy="3960440"/>
          </a:xfrm>
          <a:prstGeom prst="verticalScroll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Русский язык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Листопад из  букв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hlinkClick r:id="rId4" action="ppaction://hlinksldjump"/>
              </a:rPr>
              <a:t>ПАДЕЖИ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leaf 1"/>
          <p:cNvSpPr>
            <a:spLocks/>
          </p:cNvSpPr>
          <p:nvPr/>
        </p:nvSpPr>
        <p:spPr bwMode="auto">
          <a:xfrm rot="3287203">
            <a:off x="8372232" y="4270320"/>
            <a:ext cx="1371070" cy="1023708"/>
          </a:xfrm>
          <a:custGeom>
            <a:avLst/>
            <a:gdLst>
              <a:gd name="T0" fmla="*/ 357 w 365"/>
              <a:gd name="T1" fmla="*/ 245 h 272"/>
              <a:gd name="T2" fmla="*/ 344 w 365"/>
              <a:gd name="T3" fmla="*/ 238 h 272"/>
              <a:gd name="T4" fmla="*/ 349 w 365"/>
              <a:gd name="T5" fmla="*/ 233 h 272"/>
              <a:gd name="T6" fmla="*/ 352 w 365"/>
              <a:gd name="T7" fmla="*/ 224 h 272"/>
              <a:gd name="T8" fmla="*/ 337 w 365"/>
              <a:gd name="T9" fmla="*/ 197 h 272"/>
              <a:gd name="T10" fmla="*/ 328 w 365"/>
              <a:gd name="T11" fmla="*/ 164 h 272"/>
              <a:gd name="T12" fmla="*/ 330 w 365"/>
              <a:gd name="T13" fmla="*/ 156 h 272"/>
              <a:gd name="T14" fmla="*/ 324 w 365"/>
              <a:gd name="T15" fmla="*/ 132 h 272"/>
              <a:gd name="T16" fmla="*/ 298 w 365"/>
              <a:gd name="T17" fmla="*/ 149 h 272"/>
              <a:gd name="T18" fmla="*/ 302 w 365"/>
              <a:gd name="T19" fmla="*/ 116 h 272"/>
              <a:gd name="T20" fmla="*/ 301 w 365"/>
              <a:gd name="T21" fmla="*/ 109 h 272"/>
              <a:gd name="T22" fmla="*/ 271 w 365"/>
              <a:gd name="T23" fmla="*/ 44 h 272"/>
              <a:gd name="T24" fmla="*/ 247 w 365"/>
              <a:gd name="T25" fmla="*/ 92 h 272"/>
              <a:gd name="T26" fmla="*/ 244 w 365"/>
              <a:gd name="T27" fmla="*/ 100 h 272"/>
              <a:gd name="T28" fmla="*/ 240 w 365"/>
              <a:gd name="T29" fmla="*/ 79 h 272"/>
              <a:gd name="T30" fmla="*/ 240 w 365"/>
              <a:gd name="T31" fmla="*/ 68 h 272"/>
              <a:gd name="T32" fmla="*/ 218 w 365"/>
              <a:gd name="T33" fmla="*/ 6 h 272"/>
              <a:gd name="T34" fmla="*/ 192 w 365"/>
              <a:gd name="T35" fmla="*/ 27 h 272"/>
              <a:gd name="T36" fmla="*/ 185 w 365"/>
              <a:gd name="T37" fmla="*/ 31 h 272"/>
              <a:gd name="T38" fmla="*/ 152 w 365"/>
              <a:gd name="T39" fmla="*/ 0 h 272"/>
              <a:gd name="T40" fmla="*/ 129 w 365"/>
              <a:gd name="T41" fmla="*/ 21 h 272"/>
              <a:gd name="T42" fmla="*/ 116 w 365"/>
              <a:gd name="T43" fmla="*/ 22 h 272"/>
              <a:gd name="T44" fmla="*/ 85 w 365"/>
              <a:gd name="T45" fmla="*/ 0 h 272"/>
              <a:gd name="T46" fmla="*/ 66 w 365"/>
              <a:gd name="T47" fmla="*/ 22 h 272"/>
              <a:gd name="T48" fmla="*/ 66 w 365"/>
              <a:gd name="T49" fmla="*/ 26 h 272"/>
              <a:gd name="T50" fmla="*/ 59 w 365"/>
              <a:gd name="T51" fmla="*/ 25 h 272"/>
              <a:gd name="T52" fmla="*/ 35 w 365"/>
              <a:gd name="T53" fmla="*/ 33 h 272"/>
              <a:gd name="T54" fmla="*/ 42 w 365"/>
              <a:gd name="T55" fmla="*/ 56 h 272"/>
              <a:gd name="T56" fmla="*/ 43 w 365"/>
              <a:gd name="T57" fmla="*/ 58 h 272"/>
              <a:gd name="T58" fmla="*/ 37 w 365"/>
              <a:gd name="T59" fmla="*/ 63 h 272"/>
              <a:gd name="T60" fmla="*/ 35 w 365"/>
              <a:gd name="T61" fmla="*/ 92 h 272"/>
              <a:gd name="T62" fmla="*/ 21 w 365"/>
              <a:gd name="T63" fmla="*/ 104 h 272"/>
              <a:gd name="T64" fmla="*/ 2 w 365"/>
              <a:gd name="T65" fmla="*/ 136 h 272"/>
              <a:gd name="T66" fmla="*/ 48 w 365"/>
              <a:gd name="T67" fmla="*/ 163 h 272"/>
              <a:gd name="T68" fmla="*/ 60 w 365"/>
              <a:gd name="T69" fmla="*/ 166 h 272"/>
              <a:gd name="T70" fmla="*/ 61 w 365"/>
              <a:gd name="T71" fmla="*/ 180 h 272"/>
              <a:gd name="T72" fmla="*/ 52 w 365"/>
              <a:gd name="T73" fmla="*/ 214 h 272"/>
              <a:gd name="T74" fmla="*/ 115 w 365"/>
              <a:gd name="T75" fmla="*/ 220 h 272"/>
              <a:gd name="T76" fmla="*/ 140 w 365"/>
              <a:gd name="T77" fmla="*/ 208 h 272"/>
              <a:gd name="T78" fmla="*/ 145 w 365"/>
              <a:gd name="T79" fmla="*/ 208 h 272"/>
              <a:gd name="T80" fmla="*/ 117 w 365"/>
              <a:gd name="T81" fmla="*/ 239 h 272"/>
              <a:gd name="T82" fmla="*/ 139 w 365"/>
              <a:gd name="T83" fmla="*/ 264 h 272"/>
              <a:gd name="T84" fmla="*/ 146 w 365"/>
              <a:gd name="T85" fmla="*/ 264 h 272"/>
              <a:gd name="T86" fmla="*/ 157 w 365"/>
              <a:gd name="T87" fmla="*/ 268 h 272"/>
              <a:gd name="T88" fmla="*/ 168 w 365"/>
              <a:gd name="T89" fmla="*/ 272 h 272"/>
              <a:gd name="T90" fmla="*/ 202 w 365"/>
              <a:gd name="T91" fmla="*/ 253 h 272"/>
              <a:gd name="T92" fmla="*/ 226 w 365"/>
              <a:gd name="T93" fmla="*/ 235 h 272"/>
              <a:gd name="T94" fmla="*/ 248 w 365"/>
              <a:gd name="T95" fmla="*/ 231 h 272"/>
              <a:gd name="T96" fmla="*/ 249 w 365"/>
              <a:gd name="T97" fmla="*/ 259 h 272"/>
              <a:gd name="T98" fmla="*/ 272 w 365"/>
              <a:gd name="T99" fmla="*/ 248 h 272"/>
              <a:gd name="T100" fmla="*/ 298 w 365"/>
              <a:gd name="T101" fmla="*/ 245 h 272"/>
              <a:gd name="T102" fmla="*/ 313 w 365"/>
              <a:gd name="T103" fmla="*/ 246 h 272"/>
              <a:gd name="T104" fmla="*/ 325 w 365"/>
              <a:gd name="T105" fmla="*/ 254 h 272"/>
              <a:gd name="T106" fmla="*/ 332 w 365"/>
              <a:gd name="T107" fmla="*/ 243 h 272"/>
              <a:gd name="T108" fmla="*/ 334 w 365"/>
              <a:gd name="T109" fmla="*/ 243 h 272"/>
              <a:gd name="T110" fmla="*/ 358 w 365"/>
              <a:gd name="T111" fmla="*/ 257 h 272"/>
              <a:gd name="T112" fmla="*/ 361 w 365"/>
              <a:gd name="T113" fmla="*/ 256 h 272"/>
              <a:gd name="T114" fmla="*/ 365 w 365"/>
              <a:gd name="T115" fmla="*/ 25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5" h="272">
                <a:moveTo>
                  <a:pt x="360" y="247"/>
                </a:moveTo>
                <a:cubicBezTo>
                  <a:pt x="359" y="246"/>
                  <a:pt x="358" y="246"/>
                  <a:pt x="357" y="245"/>
                </a:cubicBezTo>
                <a:cubicBezTo>
                  <a:pt x="356" y="244"/>
                  <a:pt x="354" y="243"/>
                  <a:pt x="351" y="242"/>
                </a:cubicBezTo>
                <a:cubicBezTo>
                  <a:pt x="348" y="240"/>
                  <a:pt x="345" y="238"/>
                  <a:pt x="344" y="238"/>
                </a:cubicBezTo>
                <a:cubicBezTo>
                  <a:pt x="344" y="237"/>
                  <a:pt x="344" y="236"/>
                  <a:pt x="346" y="234"/>
                </a:cubicBezTo>
                <a:cubicBezTo>
                  <a:pt x="347" y="233"/>
                  <a:pt x="348" y="233"/>
                  <a:pt x="349" y="233"/>
                </a:cubicBezTo>
                <a:cubicBezTo>
                  <a:pt x="351" y="232"/>
                  <a:pt x="354" y="232"/>
                  <a:pt x="354" y="229"/>
                </a:cubicBezTo>
                <a:cubicBezTo>
                  <a:pt x="355" y="226"/>
                  <a:pt x="353" y="224"/>
                  <a:pt x="352" y="224"/>
                </a:cubicBezTo>
                <a:cubicBezTo>
                  <a:pt x="351" y="223"/>
                  <a:pt x="349" y="221"/>
                  <a:pt x="349" y="213"/>
                </a:cubicBezTo>
                <a:cubicBezTo>
                  <a:pt x="349" y="203"/>
                  <a:pt x="343" y="200"/>
                  <a:pt x="337" y="197"/>
                </a:cubicBezTo>
                <a:cubicBezTo>
                  <a:pt x="332" y="195"/>
                  <a:pt x="328" y="190"/>
                  <a:pt x="326" y="186"/>
                </a:cubicBezTo>
                <a:cubicBezTo>
                  <a:pt x="323" y="178"/>
                  <a:pt x="325" y="171"/>
                  <a:pt x="328" y="164"/>
                </a:cubicBezTo>
                <a:cubicBezTo>
                  <a:pt x="328" y="162"/>
                  <a:pt x="329" y="161"/>
                  <a:pt x="329" y="160"/>
                </a:cubicBezTo>
                <a:cubicBezTo>
                  <a:pt x="329" y="159"/>
                  <a:pt x="330" y="158"/>
                  <a:pt x="330" y="156"/>
                </a:cubicBezTo>
                <a:cubicBezTo>
                  <a:pt x="333" y="150"/>
                  <a:pt x="336" y="142"/>
                  <a:pt x="332" y="137"/>
                </a:cubicBezTo>
                <a:cubicBezTo>
                  <a:pt x="331" y="134"/>
                  <a:pt x="328" y="133"/>
                  <a:pt x="324" y="132"/>
                </a:cubicBezTo>
                <a:cubicBezTo>
                  <a:pt x="317" y="132"/>
                  <a:pt x="309" y="139"/>
                  <a:pt x="303" y="145"/>
                </a:cubicBezTo>
                <a:cubicBezTo>
                  <a:pt x="302" y="147"/>
                  <a:pt x="299" y="149"/>
                  <a:pt x="298" y="149"/>
                </a:cubicBezTo>
                <a:cubicBezTo>
                  <a:pt x="298" y="149"/>
                  <a:pt x="298" y="143"/>
                  <a:pt x="301" y="135"/>
                </a:cubicBezTo>
                <a:cubicBezTo>
                  <a:pt x="304" y="128"/>
                  <a:pt x="303" y="121"/>
                  <a:pt x="302" y="116"/>
                </a:cubicBezTo>
                <a:cubicBezTo>
                  <a:pt x="301" y="114"/>
                  <a:pt x="301" y="112"/>
                  <a:pt x="301" y="111"/>
                </a:cubicBezTo>
                <a:cubicBezTo>
                  <a:pt x="301" y="109"/>
                  <a:pt x="301" y="109"/>
                  <a:pt x="301" y="109"/>
                </a:cubicBezTo>
                <a:cubicBezTo>
                  <a:pt x="301" y="101"/>
                  <a:pt x="302" y="80"/>
                  <a:pt x="297" y="67"/>
                </a:cubicBezTo>
                <a:cubicBezTo>
                  <a:pt x="293" y="52"/>
                  <a:pt x="289" y="43"/>
                  <a:pt x="271" y="44"/>
                </a:cubicBezTo>
                <a:cubicBezTo>
                  <a:pt x="246" y="46"/>
                  <a:pt x="246" y="71"/>
                  <a:pt x="247" y="85"/>
                </a:cubicBezTo>
                <a:cubicBezTo>
                  <a:pt x="247" y="88"/>
                  <a:pt x="247" y="90"/>
                  <a:pt x="247" y="92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46" y="100"/>
                  <a:pt x="246" y="100"/>
                  <a:pt x="244" y="100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43" y="100"/>
                  <a:pt x="240" y="99"/>
                  <a:pt x="240" y="79"/>
                </a:cubicBezTo>
                <a:cubicBezTo>
                  <a:pt x="240" y="77"/>
                  <a:pt x="240" y="77"/>
                  <a:pt x="240" y="77"/>
                </a:cubicBezTo>
                <a:cubicBezTo>
                  <a:pt x="240" y="74"/>
                  <a:pt x="240" y="71"/>
                  <a:pt x="240" y="68"/>
                </a:cubicBezTo>
                <a:cubicBezTo>
                  <a:pt x="240" y="62"/>
                  <a:pt x="240" y="57"/>
                  <a:pt x="240" y="51"/>
                </a:cubicBezTo>
                <a:cubicBezTo>
                  <a:pt x="239" y="40"/>
                  <a:pt x="238" y="10"/>
                  <a:pt x="218" y="6"/>
                </a:cubicBezTo>
                <a:cubicBezTo>
                  <a:pt x="217" y="6"/>
                  <a:pt x="216" y="6"/>
                  <a:pt x="215" y="6"/>
                </a:cubicBezTo>
                <a:cubicBezTo>
                  <a:pt x="202" y="6"/>
                  <a:pt x="196" y="18"/>
                  <a:pt x="192" y="27"/>
                </a:cubicBezTo>
                <a:cubicBezTo>
                  <a:pt x="190" y="31"/>
                  <a:pt x="188" y="34"/>
                  <a:pt x="187" y="36"/>
                </a:cubicBezTo>
                <a:cubicBezTo>
                  <a:pt x="186" y="35"/>
                  <a:pt x="185" y="33"/>
                  <a:pt x="185" y="31"/>
                </a:cubicBezTo>
                <a:cubicBezTo>
                  <a:pt x="182" y="26"/>
                  <a:pt x="179" y="19"/>
                  <a:pt x="173" y="11"/>
                </a:cubicBezTo>
                <a:cubicBezTo>
                  <a:pt x="168" y="4"/>
                  <a:pt x="160" y="0"/>
                  <a:pt x="152" y="0"/>
                </a:cubicBezTo>
                <a:cubicBezTo>
                  <a:pt x="145" y="0"/>
                  <a:pt x="139" y="2"/>
                  <a:pt x="134" y="7"/>
                </a:cubicBezTo>
                <a:cubicBezTo>
                  <a:pt x="131" y="11"/>
                  <a:pt x="129" y="16"/>
                  <a:pt x="129" y="21"/>
                </a:cubicBezTo>
                <a:cubicBezTo>
                  <a:pt x="130" y="35"/>
                  <a:pt x="128" y="35"/>
                  <a:pt x="126" y="35"/>
                </a:cubicBezTo>
                <a:cubicBezTo>
                  <a:pt x="123" y="35"/>
                  <a:pt x="119" y="28"/>
                  <a:pt x="116" y="22"/>
                </a:cubicBezTo>
                <a:cubicBezTo>
                  <a:pt x="111" y="14"/>
                  <a:pt x="106" y="6"/>
                  <a:pt x="99" y="3"/>
                </a:cubicBezTo>
                <a:cubicBezTo>
                  <a:pt x="94" y="1"/>
                  <a:pt x="89" y="0"/>
                  <a:pt x="85" y="0"/>
                </a:cubicBezTo>
                <a:cubicBezTo>
                  <a:pt x="74" y="0"/>
                  <a:pt x="68" y="7"/>
                  <a:pt x="66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6" y="26"/>
                  <a:pt x="66" y="26"/>
                </a:cubicBezTo>
                <a:cubicBezTo>
                  <a:pt x="66" y="26"/>
                  <a:pt x="65" y="26"/>
                  <a:pt x="65" y="26"/>
                </a:cubicBezTo>
                <a:cubicBezTo>
                  <a:pt x="64" y="26"/>
                  <a:pt x="62" y="26"/>
                  <a:pt x="59" y="25"/>
                </a:cubicBezTo>
                <a:cubicBezTo>
                  <a:pt x="56" y="24"/>
                  <a:pt x="53" y="23"/>
                  <a:pt x="49" y="23"/>
                </a:cubicBezTo>
                <a:cubicBezTo>
                  <a:pt x="42" y="23"/>
                  <a:pt x="37" y="26"/>
                  <a:pt x="35" y="33"/>
                </a:cubicBezTo>
                <a:cubicBezTo>
                  <a:pt x="32" y="41"/>
                  <a:pt x="37" y="48"/>
                  <a:pt x="40" y="53"/>
                </a:cubicBez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2" y="57"/>
                  <a:pt x="42" y="57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9"/>
                  <a:pt x="40" y="61"/>
                  <a:pt x="37" y="63"/>
                </a:cubicBezTo>
                <a:cubicBezTo>
                  <a:pt x="32" y="67"/>
                  <a:pt x="29" y="72"/>
                  <a:pt x="29" y="77"/>
                </a:cubicBezTo>
                <a:cubicBezTo>
                  <a:pt x="28" y="83"/>
                  <a:pt x="30" y="88"/>
                  <a:pt x="35" y="92"/>
                </a:cubicBezTo>
                <a:cubicBezTo>
                  <a:pt x="35" y="93"/>
                  <a:pt x="35" y="94"/>
                  <a:pt x="35" y="94"/>
                </a:cubicBezTo>
                <a:cubicBezTo>
                  <a:pt x="35" y="96"/>
                  <a:pt x="29" y="100"/>
                  <a:pt x="21" y="104"/>
                </a:cubicBezTo>
                <a:cubicBezTo>
                  <a:pt x="19" y="106"/>
                  <a:pt x="17" y="107"/>
                  <a:pt x="14" y="108"/>
                </a:cubicBezTo>
                <a:cubicBezTo>
                  <a:pt x="5" y="114"/>
                  <a:pt x="0" y="125"/>
                  <a:pt x="2" y="136"/>
                </a:cubicBezTo>
                <a:cubicBezTo>
                  <a:pt x="4" y="146"/>
                  <a:pt x="11" y="154"/>
                  <a:pt x="22" y="157"/>
                </a:cubicBezTo>
                <a:cubicBezTo>
                  <a:pt x="32" y="159"/>
                  <a:pt x="41" y="161"/>
                  <a:pt x="48" y="163"/>
                </a:cubicBezTo>
                <a:cubicBezTo>
                  <a:pt x="52" y="164"/>
                  <a:pt x="56" y="165"/>
                  <a:pt x="58" y="166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66" y="167"/>
                  <a:pt x="67" y="167"/>
                  <a:pt x="67" y="172"/>
                </a:cubicBezTo>
                <a:cubicBezTo>
                  <a:pt x="67" y="174"/>
                  <a:pt x="64" y="177"/>
                  <a:pt x="61" y="180"/>
                </a:cubicBezTo>
                <a:cubicBezTo>
                  <a:pt x="57" y="183"/>
                  <a:pt x="53" y="186"/>
                  <a:pt x="51" y="191"/>
                </a:cubicBezTo>
                <a:cubicBezTo>
                  <a:pt x="47" y="198"/>
                  <a:pt x="49" y="208"/>
                  <a:pt x="52" y="214"/>
                </a:cubicBezTo>
                <a:cubicBezTo>
                  <a:pt x="59" y="227"/>
                  <a:pt x="79" y="232"/>
                  <a:pt x="91" y="229"/>
                </a:cubicBezTo>
                <a:cubicBezTo>
                  <a:pt x="100" y="228"/>
                  <a:pt x="108" y="224"/>
                  <a:pt x="115" y="220"/>
                </a:cubicBezTo>
                <a:cubicBezTo>
                  <a:pt x="119" y="218"/>
                  <a:pt x="123" y="215"/>
                  <a:pt x="128" y="213"/>
                </a:cubicBezTo>
                <a:cubicBezTo>
                  <a:pt x="132" y="212"/>
                  <a:pt x="136" y="210"/>
                  <a:pt x="140" y="208"/>
                </a:cubicBezTo>
                <a:cubicBezTo>
                  <a:pt x="145" y="206"/>
                  <a:pt x="150" y="203"/>
                  <a:pt x="153" y="203"/>
                </a:cubicBezTo>
                <a:cubicBezTo>
                  <a:pt x="152" y="204"/>
                  <a:pt x="148" y="206"/>
                  <a:pt x="145" y="208"/>
                </a:cubicBezTo>
                <a:cubicBezTo>
                  <a:pt x="140" y="211"/>
                  <a:pt x="134" y="215"/>
                  <a:pt x="126" y="221"/>
                </a:cubicBezTo>
                <a:cubicBezTo>
                  <a:pt x="121" y="225"/>
                  <a:pt x="117" y="231"/>
                  <a:pt x="117" y="239"/>
                </a:cubicBezTo>
                <a:cubicBezTo>
                  <a:pt x="117" y="247"/>
                  <a:pt x="121" y="255"/>
                  <a:pt x="128" y="261"/>
                </a:cubicBezTo>
                <a:cubicBezTo>
                  <a:pt x="132" y="264"/>
                  <a:pt x="136" y="264"/>
                  <a:pt x="139" y="264"/>
                </a:cubicBezTo>
                <a:cubicBezTo>
                  <a:pt x="140" y="264"/>
                  <a:pt x="141" y="264"/>
                  <a:pt x="142" y="264"/>
                </a:cubicBezTo>
                <a:cubicBezTo>
                  <a:pt x="144" y="264"/>
                  <a:pt x="145" y="264"/>
                  <a:pt x="146" y="264"/>
                </a:cubicBezTo>
                <a:cubicBezTo>
                  <a:pt x="148" y="264"/>
                  <a:pt x="150" y="264"/>
                  <a:pt x="152" y="265"/>
                </a:cubicBezTo>
                <a:cubicBezTo>
                  <a:pt x="154" y="266"/>
                  <a:pt x="155" y="267"/>
                  <a:pt x="157" y="268"/>
                </a:cubicBezTo>
                <a:cubicBezTo>
                  <a:pt x="159" y="269"/>
                  <a:pt x="161" y="270"/>
                  <a:pt x="163" y="271"/>
                </a:cubicBezTo>
                <a:cubicBezTo>
                  <a:pt x="165" y="271"/>
                  <a:pt x="166" y="272"/>
                  <a:pt x="168" y="272"/>
                </a:cubicBezTo>
                <a:cubicBezTo>
                  <a:pt x="179" y="272"/>
                  <a:pt x="193" y="260"/>
                  <a:pt x="201" y="254"/>
                </a:cubicBezTo>
                <a:cubicBezTo>
                  <a:pt x="202" y="253"/>
                  <a:pt x="202" y="253"/>
                  <a:pt x="202" y="253"/>
                </a:cubicBezTo>
                <a:cubicBezTo>
                  <a:pt x="204" y="251"/>
                  <a:pt x="205" y="250"/>
                  <a:pt x="206" y="249"/>
                </a:cubicBezTo>
                <a:cubicBezTo>
                  <a:pt x="212" y="244"/>
                  <a:pt x="216" y="241"/>
                  <a:pt x="226" y="235"/>
                </a:cubicBezTo>
                <a:cubicBezTo>
                  <a:pt x="228" y="234"/>
                  <a:pt x="238" y="230"/>
                  <a:pt x="244" y="230"/>
                </a:cubicBezTo>
                <a:cubicBezTo>
                  <a:pt x="246" y="230"/>
                  <a:pt x="248" y="230"/>
                  <a:pt x="248" y="231"/>
                </a:cubicBezTo>
                <a:cubicBezTo>
                  <a:pt x="249" y="232"/>
                  <a:pt x="248" y="236"/>
                  <a:pt x="247" y="238"/>
                </a:cubicBezTo>
                <a:cubicBezTo>
                  <a:pt x="244" y="245"/>
                  <a:pt x="241" y="255"/>
                  <a:pt x="249" y="259"/>
                </a:cubicBezTo>
                <a:cubicBezTo>
                  <a:pt x="251" y="260"/>
                  <a:pt x="253" y="260"/>
                  <a:pt x="255" y="260"/>
                </a:cubicBezTo>
                <a:cubicBezTo>
                  <a:pt x="262" y="260"/>
                  <a:pt x="267" y="253"/>
                  <a:pt x="272" y="248"/>
                </a:cubicBezTo>
                <a:cubicBezTo>
                  <a:pt x="273" y="247"/>
                  <a:pt x="273" y="245"/>
                  <a:pt x="274" y="244"/>
                </a:cubicBezTo>
                <a:cubicBezTo>
                  <a:pt x="282" y="235"/>
                  <a:pt x="291" y="236"/>
                  <a:pt x="298" y="245"/>
                </a:cubicBezTo>
                <a:cubicBezTo>
                  <a:pt x="300" y="248"/>
                  <a:pt x="303" y="248"/>
                  <a:pt x="307" y="247"/>
                </a:cubicBezTo>
                <a:cubicBezTo>
                  <a:pt x="309" y="247"/>
                  <a:pt x="311" y="246"/>
                  <a:pt x="313" y="246"/>
                </a:cubicBezTo>
                <a:cubicBezTo>
                  <a:pt x="317" y="245"/>
                  <a:pt x="318" y="247"/>
                  <a:pt x="320" y="249"/>
                </a:cubicBezTo>
                <a:cubicBezTo>
                  <a:pt x="321" y="251"/>
                  <a:pt x="323" y="253"/>
                  <a:pt x="325" y="254"/>
                </a:cubicBezTo>
                <a:cubicBezTo>
                  <a:pt x="328" y="255"/>
                  <a:pt x="332" y="253"/>
                  <a:pt x="333" y="250"/>
                </a:cubicBezTo>
                <a:cubicBezTo>
                  <a:pt x="334" y="248"/>
                  <a:pt x="334" y="245"/>
                  <a:pt x="332" y="243"/>
                </a:cubicBezTo>
                <a:cubicBezTo>
                  <a:pt x="332" y="243"/>
                  <a:pt x="332" y="243"/>
                  <a:pt x="332" y="243"/>
                </a:cubicBezTo>
                <a:cubicBezTo>
                  <a:pt x="332" y="243"/>
                  <a:pt x="334" y="243"/>
                  <a:pt x="334" y="243"/>
                </a:cubicBezTo>
                <a:cubicBezTo>
                  <a:pt x="334" y="243"/>
                  <a:pt x="335" y="244"/>
                  <a:pt x="337" y="245"/>
                </a:cubicBezTo>
                <a:cubicBezTo>
                  <a:pt x="347" y="252"/>
                  <a:pt x="354" y="257"/>
                  <a:pt x="358" y="257"/>
                </a:cubicBezTo>
                <a:cubicBezTo>
                  <a:pt x="358" y="257"/>
                  <a:pt x="359" y="257"/>
                  <a:pt x="360" y="256"/>
                </a:cubicBezTo>
                <a:cubicBezTo>
                  <a:pt x="360" y="256"/>
                  <a:pt x="361" y="256"/>
                  <a:pt x="361" y="256"/>
                </a:cubicBezTo>
                <a:cubicBezTo>
                  <a:pt x="362" y="255"/>
                  <a:pt x="362" y="255"/>
                  <a:pt x="363" y="254"/>
                </a:cubicBezTo>
                <a:cubicBezTo>
                  <a:pt x="363" y="254"/>
                  <a:pt x="365" y="252"/>
                  <a:pt x="365" y="251"/>
                </a:cubicBezTo>
                <a:cubicBezTo>
                  <a:pt x="364" y="249"/>
                  <a:pt x="362" y="248"/>
                  <a:pt x="360" y="24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73000">
                <a:schemeClr val="accent3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9" name="leaf 7"/>
          <p:cNvSpPr>
            <a:spLocks/>
          </p:cNvSpPr>
          <p:nvPr/>
        </p:nvSpPr>
        <p:spPr bwMode="auto">
          <a:xfrm rot="17926092">
            <a:off x="-145078" y="1430978"/>
            <a:ext cx="483553" cy="832136"/>
          </a:xfrm>
          <a:custGeom>
            <a:avLst/>
            <a:gdLst>
              <a:gd name="T0" fmla="*/ 220 w 223"/>
              <a:gd name="T1" fmla="*/ 237 h 383"/>
              <a:gd name="T2" fmla="*/ 217 w 223"/>
              <a:gd name="T3" fmla="*/ 218 h 383"/>
              <a:gd name="T4" fmla="*/ 219 w 223"/>
              <a:gd name="T5" fmla="*/ 201 h 383"/>
              <a:gd name="T6" fmla="*/ 216 w 223"/>
              <a:gd name="T7" fmla="*/ 192 h 383"/>
              <a:gd name="T8" fmla="*/ 216 w 223"/>
              <a:gd name="T9" fmla="*/ 171 h 383"/>
              <a:gd name="T10" fmla="*/ 213 w 223"/>
              <a:gd name="T11" fmla="*/ 158 h 383"/>
              <a:gd name="T12" fmla="*/ 207 w 223"/>
              <a:gd name="T13" fmla="*/ 152 h 383"/>
              <a:gd name="T14" fmla="*/ 205 w 223"/>
              <a:gd name="T15" fmla="*/ 135 h 383"/>
              <a:gd name="T16" fmla="*/ 197 w 223"/>
              <a:gd name="T17" fmla="*/ 125 h 383"/>
              <a:gd name="T18" fmla="*/ 195 w 223"/>
              <a:gd name="T19" fmla="*/ 114 h 383"/>
              <a:gd name="T20" fmla="*/ 183 w 223"/>
              <a:gd name="T21" fmla="*/ 106 h 383"/>
              <a:gd name="T22" fmla="*/ 178 w 223"/>
              <a:gd name="T23" fmla="*/ 90 h 383"/>
              <a:gd name="T24" fmla="*/ 164 w 223"/>
              <a:gd name="T25" fmla="*/ 85 h 383"/>
              <a:gd name="T26" fmla="*/ 150 w 223"/>
              <a:gd name="T27" fmla="*/ 67 h 383"/>
              <a:gd name="T28" fmla="*/ 142 w 223"/>
              <a:gd name="T29" fmla="*/ 63 h 383"/>
              <a:gd name="T30" fmla="*/ 130 w 223"/>
              <a:gd name="T31" fmla="*/ 55 h 383"/>
              <a:gd name="T32" fmla="*/ 124 w 223"/>
              <a:gd name="T33" fmla="*/ 41 h 383"/>
              <a:gd name="T34" fmla="*/ 113 w 223"/>
              <a:gd name="T35" fmla="*/ 25 h 383"/>
              <a:gd name="T36" fmla="*/ 108 w 223"/>
              <a:gd name="T37" fmla="*/ 9 h 383"/>
              <a:gd name="T38" fmla="*/ 98 w 223"/>
              <a:gd name="T39" fmla="*/ 13 h 383"/>
              <a:gd name="T40" fmla="*/ 97 w 223"/>
              <a:gd name="T41" fmla="*/ 25 h 383"/>
              <a:gd name="T42" fmla="*/ 91 w 223"/>
              <a:gd name="T43" fmla="*/ 33 h 383"/>
              <a:gd name="T44" fmla="*/ 86 w 223"/>
              <a:gd name="T45" fmla="*/ 44 h 383"/>
              <a:gd name="T46" fmla="*/ 78 w 223"/>
              <a:gd name="T47" fmla="*/ 53 h 383"/>
              <a:gd name="T48" fmla="*/ 71 w 223"/>
              <a:gd name="T49" fmla="*/ 60 h 383"/>
              <a:gd name="T50" fmla="*/ 60 w 223"/>
              <a:gd name="T51" fmla="*/ 69 h 383"/>
              <a:gd name="T52" fmla="*/ 49 w 223"/>
              <a:gd name="T53" fmla="*/ 87 h 383"/>
              <a:gd name="T54" fmla="*/ 41 w 223"/>
              <a:gd name="T55" fmla="*/ 98 h 383"/>
              <a:gd name="T56" fmla="*/ 28 w 223"/>
              <a:gd name="T57" fmla="*/ 105 h 383"/>
              <a:gd name="T58" fmla="*/ 20 w 223"/>
              <a:gd name="T59" fmla="*/ 120 h 383"/>
              <a:gd name="T60" fmla="*/ 15 w 223"/>
              <a:gd name="T61" fmla="*/ 132 h 383"/>
              <a:gd name="T62" fmla="*/ 10 w 223"/>
              <a:gd name="T63" fmla="*/ 144 h 383"/>
              <a:gd name="T64" fmla="*/ 5 w 223"/>
              <a:gd name="T65" fmla="*/ 157 h 383"/>
              <a:gd name="T66" fmla="*/ 1 w 223"/>
              <a:gd name="T67" fmla="*/ 170 h 383"/>
              <a:gd name="T68" fmla="*/ 4 w 223"/>
              <a:gd name="T69" fmla="*/ 184 h 383"/>
              <a:gd name="T70" fmla="*/ 1 w 223"/>
              <a:gd name="T71" fmla="*/ 196 h 383"/>
              <a:gd name="T72" fmla="*/ 3 w 223"/>
              <a:gd name="T73" fmla="*/ 214 h 383"/>
              <a:gd name="T74" fmla="*/ 1 w 223"/>
              <a:gd name="T75" fmla="*/ 226 h 383"/>
              <a:gd name="T76" fmla="*/ 5 w 223"/>
              <a:gd name="T77" fmla="*/ 242 h 383"/>
              <a:gd name="T78" fmla="*/ 5 w 223"/>
              <a:gd name="T79" fmla="*/ 255 h 383"/>
              <a:gd name="T80" fmla="*/ 13 w 223"/>
              <a:gd name="T81" fmla="*/ 276 h 383"/>
              <a:gd name="T82" fmla="*/ 18 w 223"/>
              <a:gd name="T83" fmla="*/ 286 h 383"/>
              <a:gd name="T84" fmla="*/ 33 w 223"/>
              <a:gd name="T85" fmla="*/ 301 h 383"/>
              <a:gd name="T86" fmla="*/ 42 w 223"/>
              <a:gd name="T87" fmla="*/ 317 h 383"/>
              <a:gd name="T88" fmla="*/ 59 w 223"/>
              <a:gd name="T89" fmla="*/ 334 h 383"/>
              <a:gd name="T90" fmla="*/ 83 w 223"/>
              <a:gd name="T91" fmla="*/ 352 h 383"/>
              <a:gd name="T92" fmla="*/ 77 w 223"/>
              <a:gd name="T93" fmla="*/ 380 h 383"/>
              <a:gd name="T94" fmla="*/ 106 w 223"/>
              <a:gd name="T95" fmla="*/ 371 h 383"/>
              <a:gd name="T96" fmla="*/ 126 w 223"/>
              <a:gd name="T97" fmla="*/ 371 h 383"/>
              <a:gd name="T98" fmla="*/ 146 w 223"/>
              <a:gd name="T99" fmla="*/ 362 h 383"/>
              <a:gd name="T100" fmla="*/ 158 w 223"/>
              <a:gd name="T101" fmla="*/ 351 h 383"/>
              <a:gd name="T102" fmla="*/ 171 w 223"/>
              <a:gd name="T103" fmla="*/ 336 h 383"/>
              <a:gd name="T104" fmla="*/ 186 w 223"/>
              <a:gd name="T105" fmla="*/ 324 h 383"/>
              <a:gd name="T106" fmla="*/ 199 w 223"/>
              <a:gd name="T107" fmla="*/ 301 h 383"/>
              <a:gd name="T108" fmla="*/ 203 w 223"/>
              <a:gd name="T109" fmla="*/ 286 h 383"/>
              <a:gd name="T110" fmla="*/ 208 w 223"/>
              <a:gd name="T111" fmla="*/ 274 h 383"/>
              <a:gd name="T112" fmla="*/ 219 w 223"/>
              <a:gd name="T113" fmla="*/ 25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3" h="383">
                <a:moveTo>
                  <a:pt x="219" y="250"/>
                </a:moveTo>
                <a:cubicBezTo>
                  <a:pt x="219" y="250"/>
                  <a:pt x="218" y="250"/>
                  <a:pt x="218" y="250"/>
                </a:cubicBezTo>
                <a:cubicBezTo>
                  <a:pt x="218" y="250"/>
                  <a:pt x="216" y="250"/>
                  <a:pt x="215" y="250"/>
                </a:cubicBezTo>
                <a:cubicBezTo>
                  <a:pt x="214" y="250"/>
                  <a:pt x="213" y="249"/>
                  <a:pt x="213" y="248"/>
                </a:cubicBezTo>
                <a:cubicBezTo>
                  <a:pt x="214" y="248"/>
                  <a:pt x="217" y="246"/>
                  <a:pt x="218" y="245"/>
                </a:cubicBezTo>
                <a:cubicBezTo>
                  <a:pt x="220" y="243"/>
                  <a:pt x="222" y="240"/>
                  <a:pt x="222" y="238"/>
                </a:cubicBezTo>
                <a:cubicBezTo>
                  <a:pt x="223" y="237"/>
                  <a:pt x="222" y="237"/>
                  <a:pt x="222" y="237"/>
                </a:cubicBezTo>
                <a:cubicBezTo>
                  <a:pt x="222" y="237"/>
                  <a:pt x="222" y="237"/>
                  <a:pt x="221" y="237"/>
                </a:cubicBezTo>
                <a:cubicBezTo>
                  <a:pt x="220" y="237"/>
                  <a:pt x="220" y="237"/>
                  <a:pt x="220" y="237"/>
                </a:cubicBez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6"/>
                  <a:pt x="219" y="235"/>
                </a:cubicBezTo>
                <a:cubicBezTo>
                  <a:pt x="219" y="234"/>
                  <a:pt x="221" y="230"/>
                  <a:pt x="222" y="228"/>
                </a:cubicBezTo>
                <a:cubicBezTo>
                  <a:pt x="222" y="227"/>
                  <a:pt x="222" y="225"/>
                  <a:pt x="221" y="224"/>
                </a:cubicBezTo>
                <a:cubicBezTo>
                  <a:pt x="221" y="223"/>
                  <a:pt x="221" y="222"/>
                  <a:pt x="220" y="222"/>
                </a:cubicBezTo>
                <a:cubicBezTo>
                  <a:pt x="219" y="222"/>
                  <a:pt x="219" y="222"/>
                  <a:pt x="218" y="222"/>
                </a:cubicBezTo>
                <a:cubicBezTo>
                  <a:pt x="217" y="222"/>
                  <a:pt x="217" y="222"/>
                  <a:pt x="216" y="222"/>
                </a:cubicBezTo>
                <a:cubicBezTo>
                  <a:pt x="216" y="222"/>
                  <a:pt x="215" y="222"/>
                  <a:pt x="215" y="221"/>
                </a:cubicBezTo>
                <a:cubicBezTo>
                  <a:pt x="215" y="221"/>
                  <a:pt x="216" y="220"/>
                  <a:pt x="217" y="218"/>
                </a:cubicBezTo>
                <a:cubicBezTo>
                  <a:pt x="217" y="218"/>
                  <a:pt x="217" y="218"/>
                  <a:pt x="217" y="218"/>
                </a:cubicBezTo>
                <a:cubicBezTo>
                  <a:pt x="217" y="216"/>
                  <a:pt x="217" y="216"/>
                  <a:pt x="217" y="216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9" y="212"/>
                  <a:pt x="219" y="211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219" y="211"/>
                  <a:pt x="216" y="211"/>
                  <a:pt x="216" y="211"/>
                </a:cubicBezTo>
                <a:cubicBezTo>
                  <a:pt x="215" y="211"/>
                  <a:pt x="215" y="210"/>
                  <a:pt x="215" y="210"/>
                </a:cubicBezTo>
                <a:cubicBezTo>
                  <a:pt x="215" y="209"/>
                  <a:pt x="218" y="208"/>
                  <a:pt x="218" y="206"/>
                </a:cubicBezTo>
                <a:cubicBezTo>
                  <a:pt x="218" y="204"/>
                  <a:pt x="219" y="201"/>
                  <a:pt x="219" y="201"/>
                </a:cubicBezTo>
                <a:cubicBezTo>
                  <a:pt x="219" y="201"/>
                  <a:pt x="219" y="200"/>
                  <a:pt x="219" y="200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19" y="200"/>
                  <a:pt x="216" y="201"/>
                  <a:pt x="213" y="201"/>
                </a:cubicBezTo>
                <a:cubicBezTo>
                  <a:pt x="212" y="201"/>
                  <a:pt x="211" y="200"/>
                  <a:pt x="211" y="200"/>
                </a:cubicBezTo>
                <a:cubicBezTo>
                  <a:pt x="211" y="200"/>
                  <a:pt x="211" y="200"/>
                  <a:pt x="211" y="200"/>
                </a:cubicBezTo>
                <a:cubicBezTo>
                  <a:pt x="212" y="199"/>
                  <a:pt x="212" y="199"/>
                  <a:pt x="213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14" y="196"/>
                  <a:pt x="216" y="193"/>
                  <a:pt x="216" y="192"/>
                </a:cubicBezTo>
                <a:cubicBezTo>
                  <a:pt x="216" y="192"/>
                  <a:pt x="216" y="192"/>
                  <a:pt x="216" y="192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5" y="188"/>
                  <a:pt x="216" y="187"/>
                  <a:pt x="217" y="186"/>
                </a:cubicBezTo>
                <a:cubicBezTo>
                  <a:pt x="219" y="185"/>
                  <a:pt x="219" y="183"/>
                  <a:pt x="218" y="182"/>
                </a:cubicBezTo>
                <a:cubicBezTo>
                  <a:pt x="218" y="181"/>
                  <a:pt x="218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6" y="181"/>
                  <a:pt x="214" y="179"/>
                  <a:pt x="214" y="178"/>
                </a:cubicBezTo>
                <a:cubicBezTo>
                  <a:pt x="213" y="177"/>
                  <a:pt x="214" y="175"/>
                  <a:pt x="215" y="174"/>
                </a:cubicBezTo>
                <a:cubicBezTo>
                  <a:pt x="216" y="173"/>
                  <a:pt x="216" y="172"/>
                  <a:pt x="216" y="171"/>
                </a:cubicBezTo>
                <a:cubicBezTo>
                  <a:pt x="216" y="171"/>
                  <a:pt x="216" y="166"/>
                  <a:pt x="216" y="166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14" y="166"/>
                  <a:pt x="213" y="166"/>
                  <a:pt x="212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3" y="165"/>
                  <a:pt x="214" y="163"/>
                  <a:pt x="214" y="162"/>
                </a:cubicBezTo>
                <a:cubicBezTo>
                  <a:pt x="214" y="162"/>
                  <a:pt x="214" y="162"/>
                  <a:pt x="214" y="161"/>
                </a:cubicBezTo>
                <a:cubicBezTo>
                  <a:pt x="214" y="160"/>
                  <a:pt x="214" y="159"/>
                  <a:pt x="214" y="159"/>
                </a:cubicBezTo>
                <a:cubicBezTo>
                  <a:pt x="214" y="158"/>
                  <a:pt x="213" y="158"/>
                  <a:pt x="213" y="158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58"/>
                  <a:pt x="213" y="158"/>
                  <a:pt x="212" y="158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2" y="158"/>
                  <a:pt x="212" y="158"/>
                  <a:pt x="211" y="158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09" y="156"/>
                  <a:pt x="207" y="157"/>
                </a:cubicBezTo>
                <a:cubicBezTo>
                  <a:pt x="205" y="157"/>
                  <a:pt x="204" y="156"/>
                  <a:pt x="204" y="156"/>
                </a:cubicBezTo>
                <a:cubicBezTo>
                  <a:pt x="205" y="155"/>
                  <a:pt x="206" y="152"/>
                  <a:pt x="207" y="152"/>
                </a:cubicBezTo>
                <a:cubicBezTo>
                  <a:pt x="207" y="151"/>
                  <a:pt x="208" y="147"/>
                  <a:pt x="208" y="146"/>
                </a:cubicBezTo>
                <a:cubicBezTo>
                  <a:pt x="208" y="145"/>
                  <a:pt x="208" y="145"/>
                  <a:pt x="207" y="145"/>
                </a:cubicBezTo>
                <a:cubicBezTo>
                  <a:pt x="206" y="144"/>
                  <a:pt x="204" y="143"/>
                  <a:pt x="204" y="143"/>
                </a:cubicBezTo>
                <a:cubicBezTo>
                  <a:pt x="204" y="143"/>
                  <a:pt x="204" y="142"/>
                  <a:pt x="203" y="142"/>
                </a:cubicBezTo>
                <a:cubicBezTo>
                  <a:pt x="204" y="142"/>
                  <a:pt x="204" y="141"/>
                  <a:pt x="205" y="140"/>
                </a:cubicBezTo>
                <a:cubicBezTo>
                  <a:pt x="205" y="140"/>
                  <a:pt x="206" y="139"/>
                  <a:pt x="206" y="139"/>
                </a:cubicBezTo>
                <a:cubicBezTo>
                  <a:pt x="208" y="136"/>
                  <a:pt x="208" y="135"/>
                  <a:pt x="208" y="135"/>
                </a:cubicBezTo>
                <a:cubicBezTo>
                  <a:pt x="208" y="134"/>
                  <a:pt x="207" y="134"/>
                  <a:pt x="206" y="134"/>
                </a:cubicBezTo>
                <a:cubicBezTo>
                  <a:pt x="206" y="135"/>
                  <a:pt x="206" y="135"/>
                  <a:pt x="205" y="135"/>
                </a:cubicBezTo>
                <a:cubicBezTo>
                  <a:pt x="205" y="135"/>
                  <a:pt x="205" y="134"/>
                  <a:pt x="205" y="134"/>
                </a:cubicBezTo>
                <a:cubicBezTo>
                  <a:pt x="205" y="134"/>
                  <a:pt x="205" y="134"/>
                  <a:pt x="205" y="133"/>
                </a:cubicBezTo>
                <a:cubicBezTo>
                  <a:pt x="205" y="133"/>
                  <a:pt x="205" y="132"/>
                  <a:pt x="205" y="131"/>
                </a:cubicBezTo>
                <a:cubicBezTo>
                  <a:pt x="205" y="130"/>
                  <a:pt x="204" y="128"/>
                  <a:pt x="203" y="127"/>
                </a:cubicBezTo>
                <a:cubicBezTo>
                  <a:pt x="202" y="126"/>
                  <a:pt x="201" y="127"/>
                  <a:pt x="200" y="127"/>
                </a:cubicBezTo>
                <a:cubicBezTo>
                  <a:pt x="200" y="127"/>
                  <a:pt x="200" y="127"/>
                  <a:pt x="200" y="128"/>
                </a:cubicBezTo>
                <a:cubicBezTo>
                  <a:pt x="199" y="128"/>
                  <a:pt x="198" y="128"/>
                  <a:pt x="197" y="128"/>
                </a:cubicBezTo>
                <a:cubicBezTo>
                  <a:pt x="197" y="128"/>
                  <a:pt x="196" y="128"/>
                  <a:pt x="196" y="128"/>
                </a:cubicBezTo>
                <a:cubicBezTo>
                  <a:pt x="196" y="127"/>
                  <a:pt x="197" y="126"/>
                  <a:pt x="197" y="125"/>
                </a:cubicBezTo>
                <a:cubicBezTo>
                  <a:pt x="198" y="125"/>
                  <a:pt x="198" y="125"/>
                  <a:pt x="198" y="124"/>
                </a:cubicBezTo>
                <a:cubicBezTo>
                  <a:pt x="198" y="123"/>
                  <a:pt x="198" y="122"/>
                  <a:pt x="198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2"/>
                  <a:pt x="196" y="121"/>
                  <a:pt x="196" y="121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7"/>
                  <a:pt x="196" y="117"/>
                  <a:pt x="196" y="117"/>
                </a:cubicBezTo>
                <a:cubicBezTo>
                  <a:pt x="195" y="117"/>
                  <a:pt x="195" y="117"/>
                  <a:pt x="195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5" y="114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2"/>
                  <a:pt x="193" y="108"/>
                  <a:pt x="193" y="108"/>
                </a:cubicBezTo>
                <a:cubicBezTo>
                  <a:pt x="192" y="106"/>
                  <a:pt x="191" y="104"/>
                  <a:pt x="189" y="103"/>
                </a:cubicBezTo>
                <a:cubicBezTo>
                  <a:pt x="189" y="103"/>
                  <a:pt x="189" y="103"/>
                  <a:pt x="188" y="103"/>
                </a:cubicBezTo>
                <a:cubicBezTo>
                  <a:pt x="188" y="103"/>
                  <a:pt x="186" y="106"/>
                  <a:pt x="185" y="106"/>
                </a:cubicBezTo>
                <a:cubicBezTo>
                  <a:pt x="185" y="107"/>
                  <a:pt x="185" y="107"/>
                  <a:pt x="184" y="107"/>
                </a:cubicBezTo>
                <a:cubicBezTo>
                  <a:pt x="184" y="107"/>
                  <a:pt x="183" y="107"/>
                  <a:pt x="183" y="106"/>
                </a:cubicBezTo>
                <a:cubicBezTo>
                  <a:pt x="183" y="106"/>
                  <a:pt x="183" y="105"/>
                  <a:pt x="183" y="103"/>
                </a:cubicBezTo>
                <a:cubicBezTo>
                  <a:pt x="183" y="101"/>
                  <a:pt x="183" y="99"/>
                  <a:pt x="183" y="99"/>
                </a:cubicBezTo>
                <a:cubicBezTo>
                  <a:pt x="183" y="99"/>
                  <a:pt x="183" y="99"/>
                  <a:pt x="183" y="98"/>
                </a:cubicBezTo>
                <a:cubicBezTo>
                  <a:pt x="183" y="98"/>
                  <a:pt x="182" y="98"/>
                  <a:pt x="181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8"/>
                  <a:pt x="178" y="98"/>
                  <a:pt x="178" y="98"/>
                </a:cubicBezTo>
                <a:cubicBezTo>
                  <a:pt x="178" y="98"/>
                  <a:pt x="178" y="98"/>
                  <a:pt x="178" y="97"/>
                </a:cubicBezTo>
                <a:cubicBezTo>
                  <a:pt x="179" y="94"/>
                  <a:pt x="178" y="91"/>
                  <a:pt x="178" y="91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90"/>
                  <a:pt x="175" y="88"/>
                  <a:pt x="175" y="87"/>
                </a:cubicBezTo>
                <a:cubicBezTo>
                  <a:pt x="174" y="85"/>
                  <a:pt x="172" y="83"/>
                  <a:pt x="172" y="83"/>
                </a:cubicBezTo>
                <a:cubicBezTo>
                  <a:pt x="172" y="83"/>
                  <a:pt x="172" y="83"/>
                  <a:pt x="171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3"/>
                  <a:pt x="170" y="86"/>
                  <a:pt x="167" y="87"/>
                </a:cubicBezTo>
                <a:cubicBezTo>
                  <a:pt x="167" y="87"/>
                  <a:pt x="166" y="87"/>
                  <a:pt x="166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4" y="86"/>
                  <a:pt x="164" y="85"/>
                </a:cubicBezTo>
                <a:cubicBezTo>
                  <a:pt x="164" y="83"/>
                  <a:pt x="162" y="80"/>
                  <a:pt x="162" y="80"/>
                </a:cubicBezTo>
                <a:cubicBezTo>
                  <a:pt x="162" y="80"/>
                  <a:pt x="161" y="80"/>
                  <a:pt x="161" y="80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0"/>
                  <a:pt x="159" y="79"/>
                  <a:pt x="159" y="76"/>
                </a:cubicBezTo>
                <a:cubicBezTo>
                  <a:pt x="158" y="73"/>
                  <a:pt x="157" y="72"/>
                  <a:pt x="157" y="72"/>
                </a:cubicBezTo>
                <a:cubicBezTo>
                  <a:pt x="157" y="72"/>
                  <a:pt x="157" y="72"/>
                  <a:pt x="156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2"/>
                  <a:pt x="155" y="71"/>
                  <a:pt x="154" y="70"/>
                </a:cubicBezTo>
                <a:cubicBezTo>
                  <a:pt x="153" y="68"/>
                  <a:pt x="151" y="67"/>
                  <a:pt x="150" y="6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9" y="68"/>
                  <a:pt x="148" y="70"/>
                  <a:pt x="147" y="71"/>
                </a:cubicBezTo>
                <a:cubicBezTo>
                  <a:pt x="146" y="71"/>
                  <a:pt x="145" y="71"/>
                  <a:pt x="145" y="71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68"/>
                  <a:pt x="145" y="65"/>
                  <a:pt x="145" y="65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1"/>
                  <a:pt x="140" y="57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7" y="57"/>
                  <a:pt x="136" y="58"/>
                </a:cubicBezTo>
                <a:cubicBezTo>
                  <a:pt x="135" y="59"/>
                  <a:pt x="134" y="59"/>
                  <a:pt x="134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30" y="55"/>
                  <a:pt x="130" y="54"/>
                  <a:pt x="130" y="53"/>
                </a:cubicBezTo>
                <a:cubicBezTo>
                  <a:pt x="130" y="53"/>
                  <a:pt x="129" y="52"/>
                  <a:pt x="129" y="50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6" y="48"/>
                  <a:pt x="126" y="49"/>
                  <a:pt x="126" y="49"/>
                </a:cubicBezTo>
                <a:cubicBezTo>
                  <a:pt x="125" y="49"/>
                  <a:pt x="125" y="50"/>
                  <a:pt x="125" y="50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4" y="50"/>
                  <a:pt x="124" y="49"/>
                  <a:pt x="124" y="47"/>
                </a:cubicBezTo>
                <a:cubicBezTo>
                  <a:pt x="124" y="46"/>
                  <a:pt x="124" y="45"/>
                  <a:pt x="124" y="44"/>
                </a:cubicBezTo>
                <a:cubicBezTo>
                  <a:pt x="124" y="43"/>
                  <a:pt x="125" y="42"/>
                  <a:pt x="124" y="41"/>
                </a:cubicBezTo>
                <a:cubicBezTo>
                  <a:pt x="124" y="41"/>
                  <a:pt x="124" y="41"/>
                  <a:pt x="123" y="41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2" y="41"/>
                  <a:pt x="122" y="41"/>
                  <a:pt x="122" y="38"/>
                </a:cubicBezTo>
                <a:cubicBezTo>
                  <a:pt x="122" y="34"/>
                  <a:pt x="119" y="33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4"/>
                  <a:pt x="116" y="32"/>
                  <a:pt x="116" y="31"/>
                </a:cubicBezTo>
                <a:cubicBezTo>
                  <a:pt x="115" y="27"/>
                  <a:pt x="114" y="26"/>
                  <a:pt x="114" y="26"/>
                </a:cubicBezTo>
                <a:cubicBezTo>
                  <a:pt x="114" y="25"/>
                  <a:pt x="114" y="25"/>
                  <a:pt x="113" y="25"/>
                </a:cubicBezTo>
                <a:cubicBezTo>
                  <a:pt x="113" y="25"/>
                  <a:pt x="114" y="25"/>
                  <a:pt x="113" y="25"/>
                </a:cubicBezTo>
                <a:cubicBezTo>
                  <a:pt x="112" y="25"/>
                  <a:pt x="111" y="25"/>
                  <a:pt x="111" y="24"/>
                </a:cubicBezTo>
                <a:cubicBezTo>
                  <a:pt x="111" y="23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7"/>
                  <a:pt x="108" y="11"/>
                  <a:pt x="108" y="1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107" y="7"/>
                  <a:pt x="108" y="5"/>
                  <a:pt x="107" y="3"/>
                </a:cubicBezTo>
                <a:cubicBezTo>
                  <a:pt x="106" y="2"/>
                  <a:pt x="106" y="1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1"/>
                  <a:pt x="102" y="4"/>
                  <a:pt x="101" y="5"/>
                </a:cubicBezTo>
                <a:cubicBezTo>
                  <a:pt x="100" y="6"/>
                  <a:pt x="100" y="8"/>
                  <a:pt x="100" y="10"/>
                </a:cubicBezTo>
                <a:cubicBezTo>
                  <a:pt x="100" y="11"/>
                  <a:pt x="100" y="12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4"/>
                </a:cubicBezTo>
                <a:cubicBezTo>
                  <a:pt x="98" y="14"/>
                  <a:pt x="98" y="15"/>
                  <a:pt x="98" y="16"/>
                </a:cubicBezTo>
                <a:cubicBezTo>
                  <a:pt x="98" y="17"/>
                  <a:pt x="98" y="18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6" y="25"/>
                  <a:pt x="95" y="25"/>
                  <a:pt x="95" y="26"/>
                </a:cubicBezTo>
                <a:cubicBezTo>
                  <a:pt x="94" y="27"/>
                  <a:pt x="94" y="28"/>
                  <a:pt x="95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29"/>
                  <a:pt x="95" y="30"/>
                  <a:pt x="95" y="30"/>
                </a:cubicBezTo>
                <a:cubicBezTo>
                  <a:pt x="95" y="30"/>
                  <a:pt x="94" y="30"/>
                  <a:pt x="94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5"/>
                  <a:pt x="89" y="36"/>
                </a:cubicBezTo>
                <a:cubicBezTo>
                  <a:pt x="89" y="36"/>
                  <a:pt x="89" y="38"/>
                  <a:pt x="89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41"/>
                  <a:pt x="87" y="42"/>
                </a:cubicBezTo>
                <a:cubicBezTo>
                  <a:pt x="88" y="43"/>
                  <a:pt x="88" y="45"/>
                  <a:pt x="88" y="45"/>
                </a:cubicBezTo>
                <a:cubicBezTo>
                  <a:pt x="87" y="45"/>
                  <a:pt x="86" y="44"/>
                  <a:pt x="86" y="44"/>
                </a:cubicBezTo>
                <a:cubicBezTo>
                  <a:pt x="85" y="43"/>
                  <a:pt x="84" y="42"/>
                  <a:pt x="84" y="42"/>
                </a:cubicBezTo>
                <a:cubicBezTo>
                  <a:pt x="84" y="42"/>
                  <a:pt x="83" y="43"/>
                  <a:pt x="83" y="43"/>
                </a:cubicBezTo>
                <a:cubicBezTo>
                  <a:pt x="83" y="44"/>
                  <a:pt x="82" y="46"/>
                  <a:pt x="82" y="49"/>
                </a:cubicBezTo>
                <a:cubicBezTo>
                  <a:pt x="82" y="51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1" y="51"/>
                  <a:pt x="80" y="50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50"/>
                  <a:pt x="78" y="51"/>
                  <a:pt x="78" y="53"/>
                </a:cubicBezTo>
                <a:cubicBezTo>
                  <a:pt x="78" y="54"/>
                  <a:pt x="78" y="56"/>
                  <a:pt x="7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7"/>
                </a:cubicBezTo>
                <a:cubicBezTo>
                  <a:pt x="76" y="57"/>
                  <a:pt x="76" y="57"/>
                  <a:pt x="75" y="60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4" y="61"/>
                  <a:pt x="73" y="61"/>
                  <a:pt x="73" y="61"/>
                </a:cubicBezTo>
                <a:cubicBezTo>
                  <a:pt x="71" y="61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0" y="59"/>
                  <a:pt x="70" y="59"/>
                  <a:pt x="70" y="60"/>
                </a:cubicBezTo>
                <a:cubicBezTo>
                  <a:pt x="70" y="60"/>
                  <a:pt x="68" y="64"/>
                  <a:pt x="68" y="65"/>
                </a:cubicBezTo>
                <a:cubicBezTo>
                  <a:pt x="68" y="65"/>
                  <a:pt x="67" y="66"/>
                  <a:pt x="67" y="66"/>
                </a:cubicBezTo>
                <a:cubicBezTo>
                  <a:pt x="66" y="66"/>
                  <a:pt x="65" y="67"/>
                  <a:pt x="65" y="68"/>
                </a:cubicBezTo>
                <a:cubicBezTo>
                  <a:pt x="65" y="69"/>
                  <a:pt x="65" y="71"/>
                  <a:pt x="64" y="72"/>
                </a:cubicBezTo>
                <a:cubicBezTo>
                  <a:pt x="63" y="72"/>
                  <a:pt x="62" y="72"/>
                  <a:pt x="62" y="72"/>
                </a:cubicBezTo>
                <a:cubicBezTo>
                  <a:pt x="62" y="72"/>
                  <a:pt x="62" y="71"/>
                  <a:pt x="62" y="71"/>
                </a:cubicBezTo>
                <a:cubicBezTo>
                  <a:pt x="61" y="70"/>
                  <a:pt x="61" y="69"/>
                  <a:pt x="60" y="69"/>
                </a:cubicBezTo>
                <a:cubicBezTo>
                  <a:pt x="60" y="69"/>
                  <a:pt x="59" y="69"/>
                  <a:pt x="59" y="69"/>
                </a:cubicBezTo>
                <a:cubicBezTo>
                  <a:pt x="58" y="70"/>
                  <a:pt x="58" y="72"/>
                  <a:pt x="57" y="72"/>
                </a:cubicBezTo>
                <a:cubicBezTo>
                  <a:pt x="57" y="73"/>
                  <a:pt x="55" y="75"/>
                  <a:pt x="54" y="76"/>
                </a:cubicBezTo>
                <a:cubicBezTo>
                  <a:pt x="54" y="78"/>
                  <a:pt x="54" y="79"/>
                  <a:pt x="54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9"/>
                  <a:pt x="51" y="79"/>
                  <a:pt x="51" y="80"/>
                </a:cubicBezTo>
                <a:cubicBezTo>
                  <a:pt x="51" y="80"/>
                  <a:pt x="51" y="82"/>
                  <a:pt x="51" y="84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7"/>
                  <a:pt x="48" y="87"/>
                  <a:pt x="48" y="87"/>
                </a:cubicBezTo>
                <a:cubicBezTo>
                  <a:pt x="47" y="87"/>
                  <a:pt x="46" y="85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3"/>
                  <a:pt x="45" y="84"/>
                  <a:pt x="45" y="84"/>
                </a:cubicBezTo>
                <a:cubicBezTo>
                  <a:pt x="45" y="84"/>
                  <a:pt x="42" y="85"/>
                  <a:pt x="41" y="87"/>
                </a:cubicBezTo>
                <a:cubicBezTo>
                  <a:pt x="40" y="89"/>
                  <a:pt x="40" y="91"/>
                  <a:pt x="41" y="94"/>
                </a:cubicBezTo>
                <a:cubicBezTo>
                  <a:pt x="41" y="95"/>
                  <a:pt x="41" y="95"/>
                  <a:pt x="41" y="95"/>
                </a:cubicBezTo>
                <a:cubicBezTo>
                  <a:pt x="41" y="96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0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5"/>
                  <a:pt x="35" y="105"/>
                  <a:pt x="34" y="105"/>
                </a:cubicBezTo>
                <a:cubicBezTo>
                  <a:pt x="34" y="105"/>
                  <a:pt x="33" y="103"/>
                  <a:pt x="33" y="102"/>
                </a:cubicBezTo>
                <a:cubicBezTo>
                  <a:pt x="33" y="102"/>
                  <a:pt x="33" y="102"/>
                  <a:pt x="33" y="101"/>
                </a:cubicBezTo>
                <a:cubicBezTo>
                  <a:pt x="33" y="101"/>
                  <a:pt x="32" y="101"/>
                  <a:pt x="32" y="101"/>
                </a:cubicBezTo>
                <a:cubicBezTo>
                  <a:pt x="32" y="102"/>
                  <a:pt x="29" y="103"/>
                  <a:pt x="28" y="105"/>
                </a:cubicBezTo>
                <a:cubicBezTo>
                  <a:pt x="28" y="106"/>
                  <a:pt x="27" y="107"/>
                  <a:pt x="27" y="108"/>
                </a:cubicBezTo>
                <a:cubicBezTo>
                  <a:pt x="27" y="109"/>
                  <a:pt x="27" y="110"/>
                  <a:pt x="27" y="110"/>
                </a:cubicBezTo>
                <a:cubicBezTo>
                  <a:pt x="26" y="110"/>
                  <a:pt x="25" y="110"/>
                  <a:pt x="25" y="110"/>
                </a:cubicBezTo>
                <a:cubicBezTo>
                  <a:pt x="25" y="110"/>
                  <a:pt x="25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1"/>
                  <a:pt x="24" y="115"/>
                  <a:pt x="24" y="116"/>
                </a:cubicBezTo>
                <a:cubicBezTo>
                  <a:pt x="24" y="116"/>
                  <a:pt x="24" y="119"/>
                  <a:pt x="25" y="120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21" y="120"/>
                  <a:pt x="20" y="120"/>
                  <a:pt x="20" y="120"/>
                </a:cubicBezTo>
                <a:cubicBezTo>
                  <a:pt x="20" y="120"/>
                  <a:pt x="20" y="120"/>
                  <a:pt x="19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21"/>
                  <a:pt x="20" y="125"/>
                  <a:pt x="20" y="126"/>
                </a:cubicBezTo>
                <a:cubicBezTo>
                  <a:pt x="20" y="126"/>
                  <a:pt x="20" y="126"/>
                  <a:pt x="19" y="126"/>
                </a:cubicBezTo>
                <a:cubicBezTo>
                  <a:pt x="19" y="126"/>
                  <a:pt x="18" y="126"/>
                  <a:pt x="18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7" y="126"/>
                  <a:pt x="17" y="126"/>
                  <a:pt x="18" y="127"/>
                </a:cubicBezTo>
                <a:cubicBezTo>
                  <a:pt x="19" y="129"/>
                  <a:pt x="19" y="130"/>
                  <a:pt x="18" y="132"/>
                </a:cubicBezTo>
                <a:cubicBezTo>
                  <a:pt x="17" y="132"/>
                  <a:pt x="16" y="132"/>
                  <a:pt x="15" y="132"/>
                </a:cubicBezTo>
                <a:cubicBezTo>
                  <a:pt x="14" y="131"/>
                  <a:pt x="14" y="129"/>
                  <a:pt x="14" y="12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3" y="129"/>
                  <a:pt x="10" y="133"/>
                  <a:pt x="10" y="135"/>
                </a:cubicBezTo>
                <a:cubicBezTo>
                  <a:pt x="10" y="136"/>
                  <a:pt x="10" y="136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40"/>
                  <a:pt x="10" y="140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0" y="143"/>
                  <a:pt x="10" y="144"/>
                  <a:pt x="10" y="144"/>
                </a:cubicBezTo>
                <a:cubicBezTo>
                  <a:pt x="9" y="144"/>
                  <a:pt x="8" y="145"/>
                  <a:pt x="8" y="145"/>
                </a:cubicBezTo>
                <a:cubicBezTo>
                  <a:pt x="8" y="145"/>
                  <a:pt x="7" y="145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6"/>
                  <a:pt x="8" y="147"/>
                  <a:pt x="8" y="148"/>
                </a:cubicBezTo>
                <a:cubicBezTo>
                  <a:pt x="8" y="148"/>
                  <a:pt x="9" y="150"/>
                  <a:pt x="9" y="151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8" y="151"/>
                  <a:pt x="8" y="151"/>
                </a:cubicBezTo>
                <a:cubicBezTo>
                  <a:pt x="8" y="151"/>
                  <a:pt x="8" y="151"/>
                  <a:pt x="8" y="151"/>
                </a:cubicBezTo>
                <a:cubicBezTo>
                  <a:pt x="8" y="151"/>
                  <a:pt x="6" y="155"/>
                  <a:pt x="5" y="157"/>
                </a:cubicBezTo>
                <a:cubicBezTo>
                  <a:pt x="5" y="157"/>
                  <a:pt x="5" y="158"/>
                  <a:pt x="6" y="159"/>
                </a:cubicBezTo>
                <a:cubicBezTo>
                  <a:pt x="6" y="159"/>
                  <a:pt x="6" y="160"/>
                  <a:pt x="6" y="160"/>
                </a:cubicBezTo>
                <a:cubicBezTo>
                  <a:pt x="5" y="160"/>
                  <a:pt x="4" y="160"/>
                  <a:pt x="4" y="160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4" y="163"/>
                  <a:pt x="4" y="165"/>
                </a:cubicBezTo>
                <a:cubicBezTo>
                  <a:pt x="4" y="167"/>
                  <a:pt x="5" y="169"/>
                  <a:pt x="5" y="169"/>
                </a:cubicBezTo>
                <a:cubicBezTo>
                  <a:pt x="5" y="169"/>
                  <a:pt x="4" y="170"/>
                  <a:pt x="4" y="170"/>
                </a:cubicBezTo>
                <a:cubicBezTo>
                  <a:pt x="2" y="170"/>
                  <a:pt x="1" y="170"/>
                  <a:pt x="1" y="170"/>
                </a:cubicBezTo>
                <a:cubicBezTo>
                  <a:pt x="1" y="170"/>
                  <a:pt x="0" y="170"/>
                  <a:pt x="0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" y="175"/>
                  <a:pt x="2" y="175"/>
                  <a:pt x="2" y="175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5"/>
                </a:cubicBezTo>
                <a:cubicBezTo>
                  <a:pt x="0" y="175"/>
                  <a:pt x="0" y="176"/>
                  <a:pt x="0" y="176"/>
                </a:cubicBezTo>
                <a:cubicBezTo>
                  <a:pt x="0" y="176"/>
                  <a:pt x="2" y="178"/>
                  <a:pt x="2" y="179"/>
                </a:cubicBezTo>
                <a:cubicBezTo>
                  <a:pt x="2" y="180"/>
                  <a:pt x="3" y="182"/>
                  <a:pt x="4" y="182"/>
                </a:cubicBezTo>
                <a:cubicBezTo>
                  <a:pt x="4" y="182"/>
                  <a:pt x="4" y="183"/>
                  <a:pt x="4" y="184"/>
                </a:cubicBezTo>
                <a:cubicBezTo>
                  <a:pt x="4" y="184"/>
                  <a:pt x="4" y="184"/>
                  <a:pt x="3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2" y="184"/>
                  <a:pt x="1" y="183"/>
                  <a:pt x="1" y="183"/>
                </a:cubicBezTo>
                <a:cubicBezTo>
                  <a:pt x="1" y="183"/>
                  <a:pt x="1" y="183"/>
                  <a:pt x="1" y="183"/>
                </a:cubicBezTo>
                <a:cubicBezTo>
                  <a:pt x="1" y="183"/>
                  <a:pt x="1" y="183"/>
                  <a:pt x="1" y="184"/>
                </a:cubicBezTo>
                <a:cubicBezTo>
                  <a:pt x="0" y="184"/>
                  <a:pt x="0" y="187"/>
                  <a:pt x="1" y="190"/>
                </a:cubicBezTo>
                <a:cubicBezTo>
                  <a:pt x="1" y="192"/>
                  <a:pt x="2" y="194"/>
                  <a:pt x="2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6"/>
                  <a:pt x="1" y="196"/>
                  <a:pt x="1" y="196"/>
                </a:cubicBezTo>
                <a:cubicBezTo>
                  <a:pt x="0" y="196"/>
                  <a:pt x="1" y="197"/>
                  <a:pt x="1" y="197"/>
                </a:cubicBezTo>
                <a:cubicBezTo>
                  <a:pt x="1" y="197"/>
                  <a:pt x="1" y="198"/>
                  <a:pt x="3" y="200"/>
                </a:cubicBezTo>
                <a:cubicBezTo>
                  <a:pt x="4" y="202"/>
                  <a:pt x="5" y="204"/>
                  <a:pt x="6" y="205"/>
                </a:cubicBezTo>
                <a:cubicBezTo>
                  <a:pt x="5" y="205"/>
                  <a:pt x="4" y="206"/>
                  <a:pt x="3" y="206"/>
                </a:cubicBezTo>
                <a:cubicBezTo>
                  <a:pt x="2" y="206"/>
                  <a:pt x="1" y="206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6"/>
                  <a:pt x="1" y="206"/>
                  <a:pt x="0" y="206"/>
                </a:cubicBezTo>
                <a:cubicBezTo>
                  <a:pt x="0" y="206"/>
                  <a:pt x="0" y="208"/>
                  <a:pt x="1" y="211"/>
                </a:cubicBezTo>
                <a:cubicBezTo>
                  <a:pt x="1" y="212"/>
                  <a:pt x="2" y="213"/>
                  <a:pt x="3" y="214"/>
                </a:cubicBezTo>
                <a:cubicBezTo>
                  <a:pt x="2" y="214"/>
                  <a:pt x="2" y="214"/>
                  <a:pt x="2" y="214"/>
                </a:cubicBezTo>
                <a:cubicBezTo>
                  <a:pt x="1" y="214"/>
                  <a:pt x="1" y="214"/>
                  <a:pt x="1" y="215"/>
                </a:cubicBezTo>
                <a:cubicBezTo>
                  <a:pt x="0" y="215"/>
                  <a:pt x="0" y="215"/>
                  <a:pt x="0" y="216"/>
                </a:cubicBezTo>
                <a:cubicBezTo>
                  <a:pt x="1" y="217"/>
                  <a:pt x="1" y="218"/>
                  <a:pt x="2" y="219"/>
                </a:cubicBezTo>
                <a:cubicBezTo>
                  <a:pt x="2" y="220"/>
                  <a:pt x="2" y="220"/>
                  <a:pt x="3" y="220"/>
                </a:cubicBezTo>
                <a:cubicBezTo>
                  <a:pt x="3" y="221"/>
                  <a:pt x="3" y="222"/>
                  <a:pt x="4" y="223"/>
                </a:cubicBezTo>
                <a:cubicBezTo>
                  <a:pt x="4" y="224"/>
                  <a:pt x="5" y="226"/>
                  <a:pt x="5" y="226"/>
                </a:cubicBezTo>
                <a:cubicBezTo>
                  <a:pt x="2" y="226"/>
                  <a:pt x="2" y="226"/>
                  <a:pt x="2" y="226"/>
                </a:cubicBezTo>
                <a:cubicBezTo>
                  <a:pt x="2" y="226"/>
                  <a:pt x="1" y="226"/>
                  <a:pt x="1" y="226"/>
                </a:cubicBezTo>
                <a:cubicBezTo>
                  <a:pt x="1" y="227"/>
                  <a:pt x="1" y="229"/>
                  <a:pt x="2" y="232"/>
                </a:cubicBezTo>
                <a:cubicBezTo>
                  <a:pt x="3" y="233"/>
                  <a:pt x="4" y="234"/>
                  <a:pt x="5" y="235"/>
                </a:cubicBezTo>
                <a:cubicBezTo>
                  <a:pt x="5" y="235"/>
                  <a:pt x="5" y="235"/>
                  <a:pt x="5" y="235"/>
                </a:cubicBezTo>
                <a:cubicBezTo>
                  <a:pt x="5" y="235"/>
                  <a:pt x="4" y="236"/>
                  <a:pt x="4" y="236"/>
                </a:cubicBezTo>
                <a:cubicBezTo>
                  <a:pt x="4" y="236"/>
                  <a:pt x="4" y="236"/>
                  <a:pt x="4" y="236"/>
                </a:cubicBezTo>
                <a:cubicBezTo>
                  <a:pt x="4" y="236"/>
                  <a:pt x="4" y="237"/>
                  <a:pt x="4" y="237"/>
                </a:cubicBezTo>
                <a:cubicBezTo>
                  <a:pt x="10" y="241"/>
                  <a:pt x="10" y="241"/>
                  <a:pt x="10" y="241"/>
                </a:cubicBezTo>
                <a:cubicBezTo>
                  <a:pt x="10" y="241"/>
                  <a:pt x="9" y="241"/>
                  <a:pt x="8" y="242"/>
                </a:cubicBezTo>
                <a:cubicBezTo>
                  <a:pt x="6" y="242"/>
                  <a:pt x="5" y="242"/>
                  <a:pt x="5" y="242"/>
                </a:cubicBezTo>
                <a:cubicBezTo>
                  <a:pt x="5" y="242"/>
                  <a:pt x="5" y="242"/>
                  <a:pt x="5" y="242"/>
                </a:cubicBezTo>
                <a:cubicBezTo>
                  <a:pt x="5" y="242"/>
                  <a:pt x="5" y="242"/>
                  <a:pt x="5" y="243"/>
                </a:cubicBezTo>
                <a:cubicBezTo>
                  <a:pt x="5" y="243"/>
                  <a:pt x="5" y="245"/>
                  <a:pt x="6" y="246"/>
                </a:cubicBezTo>
                <a:cubicBezTo>
                  <a:pt x="6" y="246"/>
                  <a:pt x="7" y="246"/>
                  <a:pt x="7" y="246"/>
                </a:cubicBezTo>
                <a:cubicBezTo>
                  <a:pt x="5" y="247"/>
                  <a:pt x="5" y="247"/>
                  <a:pt x="5" y="247"/>
                </a:cubicBezTo>
                <a:cubicBezTo>
                  <a:pt x="5" y="248"/>
                  <a:pt x="5" y="248"/>
                  <a:pt x="5" y="248"/>
                </a:cubicBezTo>
                <a:cubicBezTo>
                  <a:pt x="6" y="248"/>
                  <a:pt x="8" y="251"/>
                  <a:pt x="9" y="253"/>
                </a:cubicBezTo>
                <a:cubicBezTo>
                  <a:pt x="9" y="253"/>
                  <a:pt x="9" y="254"/>
                  <a:pt x="9" y="254"/>
                </a:cubicBezTo>
                <a:cubicBezTo>
                  <a:pt x="7" y="255"/>
                  <a:pt x="5" y="255"/>
                  <a:pt x="5" y="255"/>
                </a:cubicBezTo>
                <a:cubicBezTo>
                  <a:pt x="5" y="255"/>
                  <a:pt x="5" y="255"/>
                  <a:pt x="5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5" y="256"/>
                  <a:pt x="8" y="260"/>
                  <a:pt x="9" y="261"/>
                </a:cubicBezTo>
                <a:cubicBezTo>
                  <a:pt x="10" y="262"/>
                  <a:pt x="12" y="264"/>
                  <a:pt x="12" y="264"/>
                </a:cubicBezTo>
                <a:cubicBezTo>
                  <a:pt x="12" y="266"/>
                  <a:pt x="13" y="268"/>
                  <a:pt x="12" y="269"/>
                </a:cubicBezTo>
                <a:cubicBezTo>
                  <a:pt x="12" y="269"/>
                  <a:pt x="10" y="269"/>
                  <a:pt x="10" y="269"/>
                </a:cubicBezTo>
                <a:cubicBezTo>
                  <a:pt x="9" y="269"/>
                  <a:pt x="9" y="269"/>
                  <a:pt x="9" y="269"/>
                </a:cubicBezTo>
                <a:cubicBezTo>
                  <a:pt x="9" y="269"/>
                  <a:pt x="9" y="270"/>
                  <a:pt x="9" y="270"/>
                </a:cubicBezTo>
                <a:cubicBezTo>
                  <a:pt x="9" y="270"/>
                  <a:pt x="11" y="274"/>
                  <a:pt x="13" y="276"/>
                </a:cubicBezTo>
                <a:cubicBezTo>
                  <a:pt x="14" y="276"/>
                  <a:pt x="14" y="277"/>
                  <a:pt x="14" y="277"/>
                </a:cubicBezTo>
                <a:cubicBezTo>
                  <a:pt x="14" y="277"/>
                  <a:pt x="13" y="277"/>
                  <a:pt x="13" y="277"/>
                </a:cubicBezTo>
                <a:cubicBezTo>
                  <a:pt x="13" y="277"/>
                  <a:pt x="13" y="277"/>
                  <a:pt x="13" y="277"/>
                </a:cubicBezTo>
                <a:cubicBezTo>
                  <a:pt x="13" y="278"/>
                  <a:pt x="12" y="279"/>
                  <a:pt x="16" y="281"/>
                </a:cubicBezTo>
                <a:cubicBezTo>
                  <a:pt x="19" y="283"/>
                  <a:pt x="19" y="283"/>
                  <a:pt x="19" y="284"/>
                </a:cubicBezTo>
                <a:cubicBezTo>
                  <a:pt x="19" y="284"/>
                  <a:pt x="19" y="284"/>
                  <a:pt x="19" y="285"/>
                </a:cubicBezTo>
                <a:cubicBezTo>
                  <a:pt x="20" y="285"/>
                  <a:pt x="20" y="286"/>
                  <a:pt x="20" y="286"/>
                </a:cubicBezTo>
                <a:cubicBezTo>
                  <a:pt x="20" y="286"/>
                  <a:pt x="20" y="286"/>
                  <a:pt x="19" y="286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18" y="286"/>
                  <a:pt x="18" y="286"/>
                  <a:pt x="18" y="287"/>
                </a:cubicBezTo>
                <a:cubicBezTo>
                  <a:pt x="17" y="287"/>
                  <a:pt x="17" y="287"/>
                  <a:pt x="18" y="287"/>
                </a:cubicBezTo>
                <a:cubicBezTo>
                  <a:pt x="18" y="287"/>
                  <a:pt x="21" y="291"/>
                  <a:pt x="23" y="293"/>
                </a:cubicBezTo>
                <a:cubicBezTo>
                  <a:pt x="24" y="293"/>
                  <a:pt x="24" y="294"/>
                  <a:pt x="25" y="294"/>
                </a:cubicBezTo>
                <a:cubicBezTo>
                  <a:pt x="26" y="295"/>
                  <a:pt x="27" y="296"/>
                  <a:pt x="29" y="297"/>
                </a:cubicBezTo>
                <a:cubicBezTo>
                  <a:pt x="30" y="298"/>
                  <a:pt x="30" y="298"/>
                  <a:pt x="31" y="299"/>
                </a:cubicBezTo>
                <a:cubicBezTo>
                  <a:pt x="31" y="299"/>
                  <a:pt x="32" y="300"/>
                  <a:pt x="32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2" y="301"/>
                  <a:pt x="32" y="302"/>
                  <a:pt x="32" y="302"/>
                </a:cubicBezTo>
                <a:cubicBezTo>
                  <a:pt x="32" y="303"/>
                  <a:pt x="32" y="304"/>
                  <a:pt x="35" y="306"/>
                </a:cubicBezTo>
                <a:cubicBezTo>
                  <a:pt x="37" y="308"/>
                  <a:pt x="38" y="309"/>
                  <a:pt x="38" y="310"/>
                </a:cubicBezTo>
                <a:cubicBezTo>
                  <a:pt x="39" y="310"/>
                  <a:pt x="40" y="311"/>
                  <a:pt x="40" y="311"/>
                </a:cubicBezTo>
                <a:cubicBezTo>
                  <a:pt x="39" y="312"/>
                  <a:pt x="38" y="312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40" y="314"/>
                  <a:pt x="41" y="316"/>
                </a:cubicBezTo>
                <a:cubicBezTo>
                  <a:pt x="42" y="316"/>
                  <a:pt x="42" y="317"/>
                  <a:pt x="42" y="317"/>
                </a:cubicBezTo>
                <a:cubicBezTo>
                  <a:pt x="43" y="318"/>
                  <a:pt x="43" y="318"/>
                  <a:pt x="44" y="319"/>
                </a:cubicBezTo>
                <a:cubicBezTo>
                  <a:pt x="46" y="321"/>
                  <a:pt x="47" y="322"/>
                  <a:pt x="48" y="322"/>
                </a:cubicBezTo>
                <a:cubicBezTo>
                  <a:pt x="48" y="323"/>
                  <a:pt x="48" y="323"/>
                  <a:pt x="48" y="323"/>
                </a:cubicBezTo>
                <a:cubicBezTo>
                  <a:pt x="48" y="323"/>
                  <a:pt x="48" y="323"/>
                  <a:pt x="48" y="324"/>
                </a:cubicBezTo>
                <a:cubicBezTo>
                  <a:pt x="48" y="324"/>
                  <a:pt x="51" y="326"/>
                  <a:pt x="52" y="327"/>
                </a:cubicBezTo>
                <a:cubicBezTo>
                  <a:pt x="52" y="327"/>
                  <a:pt x="52" y="328"/>
                  <a:pt x="53" y="328"/>
                </a:cubicBezTo>
                <a:cubicBezTo>
                  <a:pt x="54" y="329"/>
                  <a:pt x="55" y="330"/>
                  <a:pt x="55" y="331"/>
                </a:cubicBezTo>
                <a:cubicBezTo>
                  <a:pt x="56" y="332"/>
                  <a:pt x="57" y="333"/>
                  <a:pt x="58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9" y="335"/>
                  <a:pt x="60" y="335"/>
                  <a:pt x="61" y="336"/>
                </a:cubicBezTo>
                <a:cubicBezTo>
                  <a:pt x="62" y="336"/>
                  <a:pt x="62" y="337"/>
                  <a:pt x="63" y="337"/>
                </a:cubicBezTo>
                <a:cubicBezTo>
                  <a:pt x="64" y="339"/>
                  <a:pt x="65" y="340"/>
                  <a:pt x="66" y="340"/>
                </a:cubicBezTo>
                <a:cubicBezTo>
                  <a:pt x="67" y="340"/>
                  <a:pt x="68" y="341"/>
                  <a:pt x="68" y="341"/>
                </a:cubicBezTo>
                <a:cubicBezTo>
                  <a:pt x="68" y="342"/>
                  <a:pt x="68" y="342"/>
                  <a:pt x="69" y="343"/>
                </a:cubicBezTo>
                <a:cubicBezTo>
                  <a:pt x="70" y="344"/>
                  <a:pt x="72" y="345"/>
                  <a:pt x="74" y="347"/>
                </a:cubicBezTo>
                <a:cubicBezTo>
                  <a:pt x="75" y="348"/>
                  <a:pt x="78" y="348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80" y="349"/>
                  <a:pt x="81" y="352"/>
                  <a:pt x="83" y="352"/>
                </a:cubicBezTo>
                <a:cubicBezTo>
                  <a:pt x="83" y="352"/>
                  <a:pt x="83" y="352"/>
                  <a:pt x="83" y="352"/>
                </a:cubicBezTo>
                <a:cubicBezTo>
                  <a:pt x="84" y="351"/>
                  <a:pt x="85" y="352"/>
                  <a:pt x="86" y="352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3"/>
                  <a:pt x="89" y="353"/>
                  <a:pt x="91" y="353"/>
                </a:cubicBezTo>
                <a:cubicBezTo>
                  <a:pt x="92" y="353"/>
                  <a:pt x="93" y="354"/>
                  <a:pt x="93" y="354"/>
                </a:cubicBezTo>
                <a:cubicBezTo>
                  <a:pt x="92" y="356"/>
                  <a:pt x="89" y="362"/>
                  <a:pt x="89" y="363"/>
                </a:cubicBezTo>
                <a:cubicBezTo>
                  <a:pt x="88" y="364"/>
                  <a:pt x="88" y="364"/>
                  <a:pt x="88" y="364"/>
                </a:cubicBezTo>
                <a:cubicBezTo>
                  <a:pt x="83" y="372"/>
                  <a:pt x="82" y="374"/>
                  <a:pt x="81" y="374"/>
                </a:cubicBezTo>
                <a:cubicBezTo>
                  <a:pt x="80" y="375"/>
                  <a:pt x="77" y="378"/>
                  <a:pt x="77" y="380"/>
                </a:cubicBezTo>
                <a:cubicBezTo>
                  <a:pt x="77" y="381"/>
                  <a:pt x="77" y="381"/>
                  <a:pt x="78" y="381"/>
                </a:cubicBezTo>
                <a:cubicBezTo>
                  <a:pt x="81" y="382"/>
                  <a:pt x="83" y="383"/>
                  <a:pt x="84" y="383"/>
                </a:cubicBezTo>
                <a:cubicBezTo>
                  <a:pt x="85" y="383"/>
                  <a:pt x="85" y="383"/>
                  <a:pt x="85" y="383"/>
                </a:cubicBezTo>
                <a:cubicBezTo>
                  <a:pt x="86" y="382"/>
                  <a:pt x="87" y="381"/>
                  <a:pt x="88" y="379"/>
                </a:cubicBezTo>
                <a:cubicBezTo>
                  <a:pt x="90" y="376"/>
                  <a:pt x="92" y="373"/>
                  <a:pt x="93" y="373"/>
                </a:cubicBezTo>
                <a:cubicBezTo>
                  <a:pt x="94" y="372"/>
                  <a:pt x="97" y="368"/>
                  <a:pt x="98" y="366"/>
                </a:cubicBezTo>
                <a:cubicBezTo>
                  <a:pt x="99" y="368"/>
                  <a:pt x="102" y="370"/>
                  <a:pt x="103" y="370"/>
                </a:cubicBezTo>
                <a:cubicBezTo>
                  <a:pt x="103" y="370"/>
                  <a:pt x="103" y="370"/>
                  <a:pt x="103" y="370"/>
                </a:cubicBezTo>
                <a:cubicBezTo>
                  <a:pt x="104" y="370"/>
                  <a:pt x="105" y="371"/>
                  <a:pt x="106" y="371"/>
                </a:cubicBezTo>
                <a:cubicBezTo>
                  <a:pt x="107" y="372"/>
                  <a:pt x="108" y="372"/>
                  <a:pt x="109" y="372"/>
                </a:cubicBezTo>
                <a:cubicBezTo>
                  <a:pt x="109" y="373"/>
                  <a:pt x="110" y="373"/>
                  <a:pt x="110" y="373"/>
                </a:cubicBezTo>
                <a:cubicBezTo>
                  <a:pt x="111" y="373"/>
                  <a:pt x="112" y="373"/>
                  <a:pt x="112" y="373"/>
                </a:cubicBezTo>
                <a:cubicBezTo>
                  <a:pt x="113" y="372"/>
                  <a:pt x="114" y="372"/>
                  <a:pt x="114" y="373"/>
                </a:cubicBezTo>
                <a:cubicBezTo>
                  <a:pt x="115" y="373"/>
                  <a:pt x="115" y="373"/>
                  <a:pt x="116" y="373"/>
                </a:cubicBezTo>
                <a:cubicBezTo>
                  <a:pt x="118" y="373"/>
                  <a:pt x="123" y="372"/>
                  <a:pt x="123" y="372"/>
                </a:cubicBezTo>
                <a:cubicBezTo>
                  <a:pt x="123" y="372"/>
                  <a:pt x="123" y="372"/>
                  <a:pt x="123" y="371"/>
                </a:cubicBezTo>
                <a:cubicBezTo>
                  <a:pt x="124" y="370"/>
                  <a:pt x="124" y="370"/>
                  <a:pt x="124" y="370"/>
                </a:cubicBezTo>
                <a:cubicBezTo>
                  <a:pt x="124" y="370"/>
                  <a:pt x="125" y="371"/>
                  <a:pt x="126" y="371"/>
                </a:cubicBezTo>
                <a:cubicBezTo>
                  <a:pt x="127" y="371"/>
                  <a:pt x="129" y="370"/>
                  <a:pt x="131" y="369"/>
                </a:cubicBezTo>
                <a:cubicBezTo>
                  <a:pt x="132" y="369"/>
                  <a:pt x="133" y="369"/>
                  <a:pt x="135" y="369"/>
                </a:cubicBezTo>
                <a:cubicBezTo>
                  <a:pt x="135" y="369"/>
                  <a:pt x="136" y="369"/>
                  <a:pt x="136" y="369"/>
                </a:cubicBezTo>
                <a:cubicBezTo>
                  <a:pt x="136" y="369"/>
                  <a:pt x="136" y="369"/>
                  <a:pt x="136" y="368"/>
                </a:cubicBezTo>
                <a:cubicBezTo>
                  <a:pt x="136" y="368"/>
                  <a:pt x="136" y="368"/>
                  <a:pt x="136" y="368"/>
                </a:cubicBezTo>
                <a:cubicBezTo>
                  <a:pt x="136" y="367"/>
                  <a:pt x="136" y="367"/>
                  <a:pt x="136" y="367"/>
                </a:cubicBezTo>
                <a:cubicBezTo>
                  <a:pt x="137" y="366"/>
                  <a:pt x="139" y="365"/>
                  <a:pt x="141" y="365"/>
                </a:cubicBezTo>
                <a:cubicBezTo>
                  <a:pt x="144" y="364"/>
                  <a:pt x="146" y="363"/>
                  <a:pt x="146" y="363"/>
                </a:cubicBezTo>
                <a:cubicBezTo>
                  <a:pt x="146" y="363"/>
                  <a:pt x="146" y="363"/>
                  <a:pt x="146" y="362"/>
                </a:cubicBezTo>
                <a:cubicBezTo>
                  <a:pt x="146" y="361"/>
                  <a:pt x="145" y="361"/>
                  <a:pt x="145" y="360"/>
                </a:cubicBezTo>
                <a:cubicBezTo>
                  <a:pt x="146" y="360"/>
                  <a:pt x="148" y="359"/>
                  <a:pt x="148" y="359"/>
                </a:cubicBezTo>
                <a:cubicBezTo>
                  <a:pt x="149" y="359"/>
                  <a:pt x="151" y="358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2" y="355"/>
                  <a:pt x="153" y="354"/>
                  <a:pt x="154" y="354"/>
                </a:cubicBezTo>
                <a:cubicBezTo>
                  <a:pt x="155" y="354"/>
                  <a:pt x="157" y="352"/>
                  <a:pt x="158" y="352"/>
                </a:cubicBezTo>
                <a:cubicBezTo>
                  <a:pt x="158" y="352"/>
                  <a:pt x="158" y="351"/>
                  <a:pt x="158" y="351"/>
                </a:cubicBezTo>
                <a:cubicBezTo>
                  <a:pt x="158" y="350"/>
                  <a:pt x="158" y="350"/>
                  <a:pt x="158" y="350"/>
                </a:cubicBezTo>
                <a:cubicBezTo>
                  <a:pt x="159" y="349"/>
                  <a:pt x="159" y="349"/>
                  <a:pt x="160" y="348"/>
                </a:cubicBezTo>
                <a:cubicBezTo>
                  <a:pt x="162" y="348"/>
                  <a:pt x="164" y="346"/>
                  <a:pt x="164" y="345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62" y="343"/>
                  <a:pt x="162" y="343"/>
                  <a:pt x="162" y="343"/>
                </a:cubicBezTo>
                <a:cubicBezTo>
                  <a:pt x="163" y="342"/>
                  <a:pt x="165" y="342"/>
                  <a:pt x="167" y="341"/>
                </a:cubicBezTo>
                <a:cubicBezTo>
                  <a:pt x="169" y="341"/>
                  <a:pt x="170" y="339"/>
                  <a:pt x="170" y="339"/>
                </a:cubicBezTo>
                <a:cubicBezTo>
                  <a:pt x="171" y="338"/>
                  <a:pt x="171" y="338"/>
                  <a:pt x="171" y="338"/>
                </a:cubicBezTo>
                <a:cubicBezTo>
                  <a:pt x="171" y="336"/>
                  <a:pt x="171" y="336"/>
                  <a:pt x="171" y="336"/>
                </a:cubicBezTo>
                <a:cubicBezTo>
                  <a:pt x="173" y="334"/>
                  <a:pt x="173" y="334"/>
                  <a:pt x="173" y="334"/>
                </a:cubicBezTo>
                <a:cubicBezTo>
                  <a:pt x="173" y="334"/>
                  <a:pt x="174" y="334"/>
                  <a:pt x="174" y="334"/>
                </a:cubicBezTo>
                <a:cubicBezTo>
                  <a:pt x="177" y="333"/>
                  <a:pt x="177" y="333"/>
                  <a:pt x="177" y="332"/>
                </a:cubicBezTo>
                <a:cubicBezTo>
                  <a:pt x="177" y="332"/>
                  <a:pt x="177" y="332"/>
                  <a:pt x="177" y="332"/>
                </a:cubicBezTo>
                <a:cubicBezTo>
                  <a:pt x="177" y="332"/>
                  <a:pt x="176" y="331"/>
                  <a:pt x="175" y="330"/>
                </a:cubicBezTo>
                <a:cubicBezTo>
                  <a:pt x="176" y="330"/>
                  <a:pt x="179" y="329"/>
                  <a:pt x="181" y="328"/>
                </a:cubicBezTo>
                <a:cubicBezTo>
                  <a:pt x="185" y="327"/>
                  <a:pt x="186" y="326"/>
                  <a:pt x="187" y="326"/>
                </a:cubicBezTo>
                <a:cubicBezTo>
                  <a:pt x="187" y="326"/>
                  <a:pt x="187" y="326"/>
                  <a:pt x="187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3"/>
                  <a:pt x="188" y="322"/>
                  <a:pt x="189" y="322"/>
                </a:cubicBezTo>
                <a:cubicBezTo>
                  <a:pt x="190" y="321"/>
                  <a:pt x="193" y="320"/>
                  <a:pt x="194" y="320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2" y="318"/>
                  <a:pt x="191" y="316"/>
                </a:cubicBezTo>
                <a:cubicBezTo>
                  <a:pt x="190" y="314"/>
                  <a:pt x="190" y="312"/>
                  <a:pt x="190" y="312"/>
                </a:cubicBezTo>
                <a:cubicBezTo>
                  <a:pt x="190" y="311"/>
                  <a:pt x="193" y="309"/>
                  <a:pt x="194" y="307"/>
                </a:cubicBezTo>
                <a:cubicBezTo>
                  <a:pt x="195" y="305"/>
                  <a:pt x="199" y="301"/>
                  <a:pt x="199" y="301"/>
                </a:cubicBezTo>
                <a:cubicBezTo>
                  <a:pt x="199" y="301"/>
                  <a:pt x="199" y="301"/>
                  <a:pt x="199" y="301"/>
                </a:cubicBezTo>
                <a:cubicBezTo>
                  <a:pt x="199" y="301"/>
                  <a:pt x="198" y="300"/>
                  <a:pt x="198" y="300"/>
                </a:cubicBezTo>
                <a:cubicBezTo>
                  <a:pt x="197" y="300"/>
                  <a:pt x="195" y="300"/>
                  <a:pt x="193" y="299"/>
                </a:cubicBezTo>
                <a:cubicBezTo>
                  <a:pt x="193" y="299"/>
                  <a:pt x="192" y="299"/>
                  <a:pt x="192" y="298"/>
                </a:cubicBezTo>
                <a:cubicBezTo>
                  <a:pt x="192" y="297"/>
                  <a:pt x="192" y="297"/>
                  <a:pt x="192" y="297"/>
                </a:cubicBezTo>
                <a:cubicBezTo>
                  <a:pt x="193" y="296"/>
                  <a:pt x="195" y="295"/>
                  <a:pt x="196" y="295"/>
                </a:cubicBezTo>
                <a:cubicBezTo>
                  <a:pt x="196" y="295"/>
                  <a:pt x="205" y="290"/>
                  <a:pt x="205" y="289"/>
                </a:cubicBezTo>
                <a:cubicBezTo>
                  <a:pt x="205" y="289"/>
                  <a:pt x="204" y="288"/>
                  <a:pt x="204" y="288"/>
                </a:cubicBezTo>
                <a:cubicBezTo>
                  <a:pt x="204" y="288"/>
                  <a:pt x="203" y="288"/>
                  <a:pt x="203" y="287"/>
                </a:cubicBezTo>
                <a:cubicBezTo>
                  <a:pt x="203" y="287"/>
                  <a:pt x="203" y="287"/>
                  <a:pt x="203" y="286"/>
                </a:cubicBezTo>
                <a:cubicBezTo>
                  <a:pt x="205" y="285"/>
                  <a:pt x="207" y="284"/>
                  <a:pt x="209" y="282"/>
                </a:cubicBezTo>
                <a:cubicBezTo>
                  <a:pt x="209" y="282"/>
                  <a:pt x="209" y="282"/>
                  <a:pt x="209" y="281"/>
                </a:cubicBezTo>
                <a:cubicBezTo>
                  <a:pt x="209" y="280"/>
                  <a:pt x="210" y="279"/>
                  <a:pt x="210" y="279"/>
                </a:cubicBezTo>
                <a:cubicBezTo>
                  <a:pt x="210" y="279"/>
                  <a:pt x="210" y="279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08" y="278"/>
                  <a:pt x="207" y="278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7" y="275"/>
                  <a:pt x="208" y="274"/>
                  <a:pt x="208" y="274"/>
                </a:cubicBezTo>
                <a:cubicBezTo>
                  <a:pt x="210" y="273"/>
                  <a:pt x="211" y="272"/>
                  <a:pt x="212" y="270"/>
                </a:cubicBezTo>
                <a:cubicBezTo>
                  <a:pt x="213" y="270"/>
                  <a:pt x="213" y="270"/>
                  <a:pt x="214" y="269"/>
                </a:cubicBezTo>
                <a:cubicBezTo>
                  <a:pt x="214" y="268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6"/>
                  <a:pt x="215" y="266"/>
                  <a:pt x="215" y="266"/>
                </a:cubicBezTo>
                <a:cubicBezTo>
                  <a:pt x="214" y="266"/>
                  <a:pt x="213" y="265"/>
                  <a:pt x="212" y="263"/>
                </a:cubicBezTo>
                <a:cubicBezTo>
                  <a:pt x="213" y="263"/>
                  <a:pt x="216" y="261"/>
                  <a:pt x="218" y="259"/>
                </a:cubicBezTo>
                <a:cubicBezTo>
                  <a:pt x="220" y="257"/>
                  <a:pt x="219" y="251"/>
                  <a:pt x="219" y="251"/>
                </a:cubicBezTo>
                <a:cubicBezTo>
                  <a:pt x="219" y="251"/>
                  <a:pt x="219" y="250"/>
                  <a:pt x="219" y="250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3">
                  <a:lumMod val="60000"/>
                  <a:lumOff val="40000"/>
                </a:schemeClr>
              </a:gs>
              <a:gs pos="77000">
                <a:schemeClr val="accent3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leaf 1"/>
          <p:cNvSpPr>
            <a:spLocks/>
          </p:cNvSpPr>
          <p:nvPr/>
        </p:nvSpPr>
        <p:spPr bwMode="auto">
          <a:xfrm rot="1494937">
            <a:off x="7814936" y="994292"/>
            <a:ext cx="1833194" cy="1368753"/>
          </a:xfrm>
          <a:custGeom>
            <a:avLst/>
            <a:gdLst>
              <a:gd name="T0" fmla="*/ 357 w 365"/>
              <a:gd name="T1" fmla="*/ 245 h 272"/>
              <a:gd name="T2" fmla="*/ 344 w 365"/>
              <a:gd name="T3" fmla="*/ 238 h 272"/>
              <a:gd name="T4" fmla="*/ 349 w 365"/>
              <a:gd name="T5" fmla="*/ 233 h 272"/>
              <a:gd name="T6" fmla="*/ 352 w 365"/>
              <a:gd name="T7" fmla="*/ 224 h 272"/>
              <a:gd name="T8" fmla="*/ 337 w 365"/>
              <a:gd name="T9" fmla="*/ 197 h 272"/>
              <a:gd name="T10" fmla="*/ 328 w 365"/>
              <a:gd name="T11" fmla="*/ 164 h 272"/>
              <a:gd name="T12" fmla="*/ 330 w 365"/>
              <a:gd name="T13" fmla="*/ 156 h 272"/>
              <a:gd name="T14" fmla="*/ 324 w 365"/>
              <a:gd name="T15" fmla="*/ 132 h 272"/>
              <a:gd name="T16" fmla="*/ 298 w 365"/>
              <a:gd name="T17" fmla="*/ 149 h 272"/>
              <a:gd name="T18" fmla="*/ 302 w 365"/>
              <a:gd name="T19" fmla="*/ 116 h 272"/>
              <a:gd name="T20" fmla="*/ 301 w 365"/>
              <a:gd name="T21" fmla="*/ 109 h 272"/>
              <a:gd name="T22" fmla="*/ 271 w 365"/>
              <a:gd name="T23" fmla="*/ 44 h 272"/>
              <a:gd name="T24" fmla="*/ 247 w 365"/>
              <a:gd name="T25" fmla="*/ 92 h 272"/>
              <a:gd name="T26" fmla="*/ 244 w 365"/>
              <a:gd name="T27" fmla="*/ 100 h 272"/>
              <a:gd name="T28" fmla="*/ 240 w 365"/>
              <a:gd name="T29" fmla="*/ 79 h 272"/>
              <a:gd name="T30" fmla="*/ 240 w 365"/>
              <a:gd name="T31" fmla="*/ 68 h 272"/>
              <a:gd name="T32" fmla="*/ 218 w 365"/>
              <a:gd name="T33" fmla="*/ 6 h 272"/>
              <a:gd name="T34" fmla="*/ 192 w 365"/>
              <a:gd name="T35" fmla="*/ 27 h 272"/>
              <a:gd name="T36" fmla="*/ 185 w 365"/>
              <a:gd name="T37" fmla="*/ 31 h 272"/>
              <a:gd name="T38" fmla="*/ 152 w 365"/>
              <a:gd name="T39" fmla="*/ 0 h 272"/>
              <a:gd name="T40" fmla="*/ 129 w 365"/>
              <a:gd name="T41" fmla="*/ 21 h 272"/>
              <a:gd name="T42" fmla="*/ 116 w 365"/>
              <a:gd name="T43" fmla="*/ 22 h 272"/>
              <a:gd name="T44" fmla="*/ 85 w 365"/>
              <a:gd name="T45" fmla="*/ 0 h 272"/>
              <a:gd name="T46" fmla="*/ 66 w 365"/>
              <a:gd name="T47" fmla="*/ 22 h 272"/>
              <a:gd name="T48" fmla="*/ 66 w 365"/>
              <a:gd name="T49" fmla="*/ 26 h 272"/>
              <a:gd name="T50" fmla="*/ 59 w 365"/>
              <a:gd name="T51" fmla="*/ 25 h 272"/>
              <a:gd name="T52" fmla="*/ 35 w 365"/>
              <a:gd name="T53" fmla="*/ 33 h 272"/>
              <a:gd name="T54" fmla="*/ 42 w 365"/>
              <a:gd name="T55" fmla="*/ 56 h 272"/>
              <a:gd name="T56" fmla="*/ 43 w 365"/>
              <a:gd name="T57" fmla="*/ 58 h 272"/>
              <a:gd name="T58" fmla="*/ 37 w 365"/>
              <a:gd name="T59" fmla="*/ 63 h 272"/>
              <a:gd name="T60" fmla="*/ 35 w 365"/>
              <a:gd name="T61" fmla="*/ 92 h 272"/>
              <a:gd name="T62" fmla="*/ 21 w 365"/>
              <a:gd name="T63" fmla="*/ 104 h 272"/>
              <a:gd name="T64" fmla="*/ 2 w 365"/>
              <a:gd name="T65" fmla="*/ 136 h 272"/>
              <a:gd name="T66" fmla="*/ 48 w 365"/>
              <a:gd name="T67" fmla="*/ 163 h 272"/>
              <a:gd name="T68" fmla="*/ 60 w 365"/>
              <a:gd name="T69" fmla="*/ 166 h 272"/>
              <a:gd name="T70" fmla="*/ 61 w 365"/>
              <a:gd name="T71" fmla="*/ 180 h 272"/>
              <a:gd name="T72" fmla="*/ 52 w 365"/>
              <a:gd name="T73" fmla="*/ 214 h 272"/>
              <a:gd name="T74" fmla="*/ 115 w 365"/>
              <a:gd name="T75" fmla="*/ 220 h 272"/>
              <a:gd name="T76" fmla="*/ 140 w 365"/>
              <a:gd name="T77" fmla="*/ 208 h 272"/>
              <a:gd name="T78" fmla="*/ 145 w 365"/>
              <a:gd name="T79" fmla="*/ 208 h 272"/>
              <a:gd name="T80" fmla="*/ 117 w 365"/>
              <a:gd name="T81" fmla="*/ 239 h 272"/>
              <a:gd name="T82" fmla="*/ 139 w 365"/>
              <a:gd name="T83" fmla="*/ 264 h 272"/>
              <a:gd name="T84" fmla="*/ 146 w 365"/>
              <a:gd name="T85" fmla="*/ 264 h 272"/>
              <a:gd name="T86" fmla="*/ 157 w 365"/>
              <a:gd name="T87" fmla="*/ 268 h 272"/>
              <a:gd name="T88" fmla="*/ 168 w 365"/>
              <a:gd name="T89" fmla="*/ 272 h 272"/>
              <a:gd name="T90" fmla="*/ 202 w 365"/>
              <a:gd name="T91" fmla="*/ 253 h 272"/>
              <a:gd name="T92" fmla="*/ 226 w 365"/>
              <a:gd name="T93" fmla="*/ 235 h 272"/>
              <a:gd name="T94" fmla="*/ 248 w 365"/>
              <a:gd name="T95" fmla="*/ 231 h 272"/>
              <a:gd name="T96" fmla="*/ 249 w 365"/>
              <a:gd name="T97" fmla="*/ 259 h 272"/>
              <a:gd name="T98" fmla="*/ 272 w 365"/>
              <a:gd name="T99" fmla="*/ 248 h 272"/>
              <a:gd name="T100" fmla="*/ 298 w 365"/>
              <a:gd name="T101" fmla="*/ 245 h 272"/>
              <a:gd name="T102" fmla="*/ 313 w 365"/>
              <a:gd name="T103" fmla="*/ 246 h 272"/>
              <a:gd name="T104" fmla="*/ 325 w 365"/>
              <a:gd name="T105" fmla="*/ 254 h 272"/>
              <a:gd name="T106" fmla="*/ 332 w 365"/>
              <a:gd name="T107" fmla="*/ 243 h 272"/>
              <a:gd name="T108" fmla="*/ 334 w 365"/>
              <a:gd name="T109" fmla="*/ 243 h 272"/>
              <a:gd name="T110" fmla="*/ 358 w 365"/>
              <a:gd name="T111" fmla="*/ 257 h 272"/>
              <a:gd name="T112" fmla="*/ 361 w 365"/>
              <a:gd name="T113" fmla="*/ 256 h 272"/>
              <a:gd name="T114" fmla="*/ 365 w 365"/>
              <a:gd name="T115" fmla="*/ 25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5" h="272">
                <a:moveTo>
                  <a:pt x="360" y="247"/>
                </a:moveTo>
                <a:cubicBezTo>
                  <a:pt x="359" y="246"/>
                  <a:pt x="358" y="246"/>
                  <a:pt x="357" y="245"/>
                </a:cubicBezTo>
                <a:cubicBezTo>
                  <a:pt x="356" y="244"/>
                  <a:pt x="354" y="243"/>
                  <a:pt x="351" y="242"/>
                </a:cubicBezTo>
                <a:cubicBezTo>
                  <a:pt x="348" y="240"/>
                  <a:pt x="345" y="238"/>
                  <a:pt x="344" y="238"/>
                </a:cubicBezTo>
                <a:cubicBezTo>
                  <a:pt x="344" y="237"/>
                  <a:pt x="344" y="236"/>
                  <a:pt x="346" y="234"/>
                </a:cubicBezTo>
                <a:cubicBezTo>
                  <a:pt x="347" y="233"/>
                  <a:pt x="348" y="233"/>
                  <a:pt x="349" y="233"/>
                </a:cubicBezTo>
                <a:cubicBezTo>
                  <a:pt x="351" y="232"/>
                  <a:pt x="354" y="232"/>
                  <a:pt x="354" y="229"/>
                </a:cubicBezTo>
                <a:cubicBezTo>
                  <a:pt x="355" y="226"/>
                  <a:pt x="353" y="224"/>
                  <a:pt x="352" y="224"/>
                </a:cubicBezTo>
                <a:cubicBezTo>
                  <a:pt x="351" y="223"/>
                  <a:pt x="349" y="221"/>
                  <a:pt x="349" y="213"/>
                </a:cubicBezTo>
                <a:cubicBezTo>
                  <a:pt x="349" y="203"/>
                  <a:pt x="343" y="200"/>
                  <a:pt x="337" y="197"/>
                </a:cubicBezTo>
                <a:cubicBezTo>
                  <a:pt x="332" y="195"/>
                  <a:pt x="328" y="190"/>
                  <a:pt x="326" y="186"/>
                </a:cubicBezTo>
                <a:cubicBezTo>
                  <a:pt x="323" y="178"/>
                  <a:pt x="325" y="171"/>
                  <a:pt x="328" y="164"/>
                </a:cubicBezTo>
                <a:cubicBezTo>
                  <a:pt x="328" y="162"/>
                  <a:pt x="329" y="161"/>
                  <a:pt x="329" y="160"/>
                </a:cubicBezTo>
                <a:cubicBezTo>
                  <a:pt x="329" y="159"/>
                  <a:pt x="330" y="158"/>
                  <a:pt x="330" y="156"/>
                </a:cubicBezTo>
                <a:cubicBezTo>
                  <a:pt x="333" y="150"/>
                  <a:pt x="336" y="142"/>
                  <a:pt x="332" y="137"/>
                </a:cubicBezTo>
                <a:cubicBezTo>
                  <a:pt x="331" y="134"/>
                  <a:pt x="328" y="133"/>
                  <a:pt x="324" y="132"/>
                </a:cubicBezTo>
                <a:cubicBezTo>
                  <a:pt x="317" y="132"/>
                  <a:pt x="309" y="139"/>
                  <a:pt x="303" y="145"/>
                </a:cubicBezTo>
                <a:cubicBezTo>
                  <a:pt x="302" y="147"/>
                  <a:pt x="299" y="149"/>
                  <a:pt x="298" y="149"/>
                </a:cubicBezTo>
                <a:cubicBezTo>
                  <a:pt x="298" y="149"/>
                  <a:pt x="298" y="143"/>
                  <a:pt x="301" y="135"/>
                </a:cubicBezTo>
                <a:cubicBezTo>
                  <a:pt x="304" y="128"/>
                  <a:pt x="303" y="121"/>
                  <a:pt x="302" y="116"/>
                </a:cubicBezTo>
                <a:cubicBezTo>
                  <a:pt x="301" y="114"/>
                  <a:pt x="301" y="112"/>
                  <a:pt x="301" y="111"/>
                </a:cubicBezTo>
                <a:cubicBezTo>
                  <a:pt x="301" y="109"/>
                  <a:pt x="301" y="109"/>
                  <a:pt x="301" y="109"/>
                </a:cubicBezTo>
                <a:cubicBezTo>
                  <a:pt x="301" y="101"/>
                  <a:pt x="302" y="80"/>
                  <a:pt x="297" y="67"/>
                </a:cubicBezTo>
                <a:cubicBezTo>
                  <a:pt x="293" y="52"/>
                  <a:pt x="289" y="43"/>
                  <a:pt x="271" y="44"/>
                </a:cubicBezTo>
                <a:cubicBezTo>
                  <a:pt x="246" y="46"/>
                  <a:pt x="246" y="71"/>
                  <a:pt x="247" y="85"/>
                </a:cubicBezTo>
                <a:cubicBezTo>
                  <a:pt x="247" y="88"/>
                  <a:pt x="247" y="90"/>
                  <a:pt x="247" y="92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46" y="100"/>
                  <a:pt x="246" y="100"/>
                  <a:pt x="244" y="100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43" y="100"/>
                  <a:pt x="240" y="99"/>
                  <a:pt x="240" y="79"/>
                </a:cubicBezTo>
                <a:cubicBezTo>
                  <a:pt x="240" y="77"/>
                  <a:pt x="240" y="77"/>
                  <a:pt x="240" y="77"/>
                </a:cubicBezTo>
                <a:cubicBezTo>
                  <a:pt x="240" y="74"/>
                  <a:pt x="240" y="71"/>
                  <a:pt x="240" y="68"/>
                </a:cubicBezTo>
                <a:cubicBezTo>
                  <a:pt x="240" y="62"/>
                  <a:pt x="240" y="57"/>
                  <a:pt x="240" y="51"/>
                </a:cubicBezTo>
                <a:cubicBezTo>
                  <a:pt x="239" y="40"/>
                  <a:pt x="238" y="10"/>
                  <a:pt x="218" y="6"/>
                </a:cubicBezTo>
                <a:cubicBezTo>
                  <a:pt x="217" y="6"/>
                  <a:pt x="216" y="6"/>
                  <a:pt x="215" y="6"/>
                </a:cubicBezTo>
                <a:cubicBezTo>
                  <a:pt x="202" y="6"/>
                  <a:pt x="196" y="18"/>
                  <a:pt x="192" y="27"/>
                </a:cubicBezTo>
                <a:cubicBezTo>
                  <a:pt x="190" y="31"/>
                  <a:pt x="188" y="34"/>
                  <a:pt x="187" y="36"/>
                </a:cubicBezTo>
                <a:cubicBezTo>
                  <a:pt x="186" y="35"/>
                  <a:pt x="185" y="33"/>
                  <a:pt x="185" y="31"/>
                </a:cubicBezTo>
                <a:cubicBezTo>
                  <a:pt x="182" y="26"/>
                  <a:pt x="179" y="19"/>
                  <a:pt x="173" y="11"/>
                </a:cubicBezTo>
                <a:cubicBezTo>
                  <a:pt x="168" y="4"/>
                  <a:pt x="160" y="0"/>
                  <a:pt x="152" y="0"/>
                </a:cubicBezTo>
                <a:cubicBezTo>
                  <a:pt x="145" y="0"/>
                  <a:pt x="139" y="2"/>
                  <a:pt x="134" y="7"/>
                </a:cubicBezTo>
                <a:cubicBezTo>
                  <a:pt x="131" y="11"/>
                  <a:pt x="129" y="16"/>
                  <a:pt x="129" y="21"/>
                </a:cubicBezTo>
                <a:cubicBezTo>
                  <a:pt x="130" y="35"/>
                  <a:pt x="128" y="35"/>
                  <a:pt x="126" y="35"/>
                </a:cubicBezTo>
                <a:cubicBezTo>
                  <a:pt x="123" y="35"/>
                  <a:pt x="119" y="28"/>
                  <a:pt x="116" y="22"/>
                </a:cubicBezTo>
                <a:cubicBezTo>
                  <a:pt x="111" y="14"/>
                  <a:pt x="106" y="6"/>
                  <a:pt x="99" y="3"/>
                </a:cubicBezTo>
                <a:cubicBezTo>
                  <a:pt x="94" y="1"/>
                  <a:pt x="89" y="0"/>
                  <a:pt x="85" y="0"/>
                </a:cubicBezTo>
                <a:cubicBezTo>
                  <a:pt x="74" y="0"/>
                  <a:pt x="68" y="7"/>
                  <a:pt x="66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6" y="26"/>
                  <a:pt x="66" y="26"/>
                </a:cubicBezTo>
                <a:cubicBezTo>
                  <a:pt x="66" y="26"/>
                  <a:pt x="65" y="26"/>
                  <a:pt x="65" y="26"/>
                </a:cubicBezTo>
                <a:cubicBezTo>
                  <a:pt x="64" y="26"/>
                  <a:pt x="62" y="26"/>
                  <a:pt x="59" y="25"/>
                </a:cubicBezTo>
                <a:cubicBezTo>
                  <a:pt x="56" y="24"/>
                  <a:pt x="53" y="23"/>
                  <a:pt x="49" y="23"/>
                </a:cubicBezTo>
                <a:cubicBezTo>
                  <a:pt x="42" y="23"/>
                  <a:pt x="37" y="26"/>
                  <a:pt x="35" y="33"/>
                </a:cubicBezTo>
                <a:cubicBezTo>
                  <a:pt x="32" y="41"/>
                  <a:pt x="37" y="48"/>
                  <a:pt x="40" y="53"/>
                </a:cubicBez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2" y="57"/>
                  <a:pt x="42" y="57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9"/>
                  <a:pt x="40" y="61"/>
                  <a:pt x="37" y="63"/>
                </a:cubicBezTo>
                <a:cubicBezTo>
                  <a:pt x="32" y="67"/>
                  <a:pt x="29" y="72"/>
                  <a:pt x="29" y="77"/>
                </a:cubicBezTo>
                <a:cubicBezTo>
                  <a:pt x="28" y="83"/>
                  <a:pt x="30" y="88"/>
                  <a:pt x="35" y="92"/>
                </a:cubicBezTo>
                <a:cubicBezTo>
                  <a:pt x="35" y="93"/>
                  <a:pt x="35" y="94"/>
                  <a:pt x="35" y="94"/>
                </a:cubicBezTo>
                <a:cubicBezTo>
                  <a:pt x="35" y="96"/>
                  <a:pt x="29" y="100"/>
                  <a:pt x="21" y="104"/>
                </a:cubicBezTo>
                <a:cubicBezTo>
                  <a:pt x="19" y="106"/>
                  <a:pt x="17" y="107"/>
                  <a:pt x="14" y="108"/>
                </a:cubicBezTo>
                <a:cubicBezTo>
                  <a:pt x="5" y="114"/>
                  <a:pt x="0" y="125"/>
                  <a:pt x="2" y="136"/>
                </a:cubicBezTo>
                <a:cubicBezTo>
                  <a:pt x="4" y="146"/>
                  <a:pt x="11" y="154"/>
                  <a:pt x="22" y="157"/>
                </a:cubicBezTo>
                <a:cubicBezTo>
                  <a:pt x="32" y="159"/>
                  <a:pt x="41" y="161"/>
                  <a:pt x="48" y="163"/>
                </a:cubicBezTo>
                <a:cubicBezTo>
                  <a:pt x="52" y="164"/>
                  <a:pt x="56" y="165"/>
                  <a:pt x="58" y="166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66" y="167"/>
                  <a:pt x="67" y="167"/>
                  <a:pt x="67" y="172"/>
                </a:cubicBezTo>
                <a:cubicBezTo>
                  <a:pt x="67" y="174"/>
                  <a:pt x="64" y="177"/>
                  <a:pt x="61" y="180"/>
                </a:cubicBezTo>
                <a:cubicBezTo>
                  <a:pt x="57" y="183"/>
                  <a:pt x="53" y="186"/>
                  <a:pt x="51" y="191"/>
                </a:cubicBezTo>
                <a:cubicBezTo>
                  <a:pt x="47" y="198"/>
                  <a:pt x="49" y="208"/>
                  <a:pt x="52" y="214"/>
                </a:cubicBezTo>
                <a:cubicBezTo>
                  <a:pt x="59" y="227"/>
                  <a:pt x="79" y="232"/>
                  <a:pt x="91" y="229"/>
                </a:cubicBezTo>
                <a:cubicBezTo>
                  <a:pt x="100" y="228"/>
                  <a:pt x="108" y="224"/>
                  <a:pt x="115" y="220"/>
                </a:cubicBezTo>
                <a:cubicBezTo>
                  <a:pt x="119" y="218"/>
                  <a:pt x="123" y="215"/>
                  <a:pt x="128" y="213"/>
                </a:cubicBezTo>
                <a:cubicBezTo>
                  <a:pt x="132" y="212"/>
                  <a:pt x="136" y="210"/>
                  <a:pt x="140" y="208"/>
                </a:cubicBezTo>
                <a:cubicBezTo>
                  <a:pt x="145" y="206"/>
                  <a:pt x="150" y="203"/>
                  <a:pt x="153" y="203"/>
                </a:cubicBezTo>
                <a:cubicBezTo>
                  <a:pt x="152" y="204"/>
                  <a:pt x="148" y="206"/>
                  <a:pt x="145" y="208"/>
                </a:cubicBezTo>
                <a:cubicBezTo>
                  <a:pt x="140" y="211"/>
                  <a:pt x="134" y="215"/>
                  <a:pt x="126" y="221"/>
                </a:cubicBezTo>
                <a:cubicBezTo>
                  <a:pt x="121" y="225"/>
                  <a:pt x="117" y="231"/>
                  <a:pt x="117" y="239"/>
                </a:cubicBezTo>
                <a:cubicBezTo>
                  <a:pt x="117" y="247"/>
                  <a:pt x="121" y="255"/>
                  <a:pt x="128" y="261"/>
                </a:cubicBezTo>
                <a:cubicBezTo>
                  <a:pt x="132" y="264"/>
                  <a:pt x="136" y="264"/>
                  <a:pt x="139" y="264"/>
                </a:cubicBezTo>
                <a:cubicBezTo>
                  <a:pt x="140" y="264"/>
                  <a:pt x="141" y="264"/>
                  <a:pt x="142" y="264"/>
                </a:cubicBezTo>
                <a:cubicBezTo>
                  <a:pt x="144" y="264"/>
                  <a:pt x="145" y="264"/>
                  <a:pt x="146" y="264"/>
                </a:cubicBezTo>
                <a:cubicBezTo>
                  <a:pt x="148" y="264"/>
                  <a:pt x="150" y="264"/>
                  <a:pt x="152" y="265"/>
                </a:cubicBezTo>
                <a:cubicBezTo>
                  <a:pt x="154" y="266"/>
                  <a:pt x="155" y="267"/>
                  <a:pt x="157" y="268"/>
                </a:cubicBezTo>
                <a:cubicBezTo>
                  <a:pt x="159" y="269"/>
                  <a:pt x="161" y="270"/>
                  <a:pt x="163" y="271"/>
                </a:cubicBezTo>
                <a:cubicBezTo>
                  <a:pt x="165" y="271"/>
                  <a:pt x="166" y="272"/>
                  <a:pt x="168" y="272"/>
                </a:cubicBezTo>
                <a:cubicBezTo>
                  <a:pt x="179" y="272"/>
                  <a:pt x="193" y="260"/>
                  <a:pt x="201" y="254"/>
                </a:cubicBezTo>
                <a:cubicBezTo>
                  <a:pt x="202" y="253"/>
                  <a:pt x="202" y="253"/>
                  <a:pt x="202" y="253"/>
                </a:cubicBezTo>
                <a:cubicBezTo>
                  <a:pt x="204" y="251"/>
                  <a:pt x="205" y="250"/>
                  <a:pt x="206" y="249"/>
                </a:cubicBezTo>
                <a:cubicBezTo>
                  <a:pt x="212" y="244"/>
                  <a:pt x="216" y="241"/>
                  <a:pt x="226" y="235"/>
                </a:cubicBezTo>
                <a:cubicBezTo>
                  <a:pt x="228" y="234"/>
                  <a:pt x="238" y="230"/>
                  <a:pt x="244" y="230"/>
                </a:cubicBezTo>
                <a:cubicBezTo>
                  <a:pt x="246" y="230"/>
                  <a:pt x="248" y="230"/>
                  <a:pt x="248" y="231"/>
                </a:cubicBezTo>
                <a:cubicBezTo>
                  <a:pt x="249" y="232"/>
                  <a:pt x="248" y="236"/>
                  <a:pt x="247" y="238"/>
                </a:cubicBezTo>
                <a:cubicBezTo>
                  <a:pt x="244" y="245"/>
                  <a:pt x="241" y="255"/>
                  <a:pt x="249" y="259"/>
                </a:cubicBezTo>
                <a:cubicBezTo>
                  <a:pt x="251" y="260"/>
                  <a:pt x="253" y="260"/>
                  <a:pt x="255" y="260"/>
                </a:cubicBezTo>
                <a:cubicBezTo>
                  <a:pt x="262" y="260"/>
                  <a:pt x="267" y="253"/>
                  <a:pt x="272" y="248"/>
                </a:cubicBezTo>
                <a:cubicBezTo>
                  <a:pt x="273" y="247"/>
                  <a:pt x="273" y="245"/>
                  <a:pt x="274" y="244"/>
                </a:cubicBezTo>
                <a:cubicBezTo>
                  <a:pt x="282" y="235"/>
                  <a:pt x="291" y="236"/>
                  <a:pt x="298" y="245"/>
                </a:cubicBezTo>
                <a:cubicBezTo>
                  <a:pt x="300" y="248"/>
                  <a:pt x="303" y="248"/>
                  <a:pt x="307" y="247"/>
                </a:cubicBezTo>
                <a:cubicBezTo>
                  <a:pt x="309" y="247"/>
                  <a:pt x="311" y="246"/>
                  <a:pt x="313" y="246"/>
                </a:cubicBezTo>
                <a:cubicBezTo>
                  <a:pt x="317" y="245"/>
                  <a:pt x="318" y="247"/>
                  <a:pt x="320" y="249"/>
                </a:cubicBezTo>
                <a:cubicBezTo>
                  <a:pt x="321" y="251"/>
                  <a:pt x="323" y="253"/>
                  <a:pt x="325" y="254"/>
                </a:cubicBezTo>
                <a:cubicBezTo>
                  <a:pt x="328" y="255"/>
                  <a:pt x="332" y="253"/>
                  <a:pt x="333" y="250"/>
                </a:cubicBezTo>
                <a:cubicBezTo>
                  <a:pt x="334" y="248"/>
                  <a:pt x="334" y="245"/>
                  <a:pt x="332" y="243"/>
                </a:cubicBezTo>
                <a:cubicBezTo>
                  <a:pt x="332" y="243"/>
                  <a:pt x="332" y="243"/>
                  <a:pt x="332" y="243"/>
                </a:cubicBezTo>
                <a:cubicBezTo>
                  <a:pt x="332" y="243"/>
                  <a:pt x="334" y="243"/>
                  <a:pt x="334" y="243"/>
                </a:cubicBezTo>
                <a:cubicBezTo>
                  <a:pt x="334" y="243"/>
                  <a:pt x="335" y="244"/>
                  <a:pt x="337" y="245"/>
                </a:cubicBezTo>
                <a:cubicBezTo>
                  <a:pt x="347" y="252"/>
                  <a:pt x="354" y="257"/>
                  <a:pt x="358" y="257"/>
                </a:cubicBezTo>
                <a:cubicBezTo>
                  <a:pt x="358" y="257"/>
                  <a:pt x="359" y="257"/>
                  <a:pt x="360" y="256"/>
                </a:cubicBezTo>
                <a:cubicBezTo>
                  <a:pt x="360" y="256"/>
                  <a:pt x="361" y="256"/>
                  <a:pt x="361" y="256"/>
                </a:cubicBezTo>
                <a:cubicBezTo>
                  <a:pt x="362" y="255"/>
                  <a:pt x="362" y="255"/>
                  <a:pt x="363" y="254"/>
                </a:cubicBezTo>
                <a:cubicBezTo>
                  <a:pt x="363" y="254"/>
                  <a:pt x="365" y="252"/>
                  <a:pt x="365" y="251"/>
                </a:cubicBezTo>
                <a:cubicBezTo>
                  <a:pt x="364" y="249"/>
                  <a:pt x="362" y="248"/>
                  <a:pt x="360" y="24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73000">
                <a:schemeClr val="accent3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leaf 2"/>
          <p:cNvSpPr>
            <a:spLocks noEditPoints="1"/>
          </p:cNvSpPr>
          <p:nvPr/>
        </p:nvSpPr>
        <p:spPr bwMode="auto">
          <a:xfrm rot="12093732">
            <a:off x="5557560" y="-655273"/>
            <a:ext cx="1300547" cy="1539978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3">
                  <a:lumMod val="60000"/>
                  <a:lumOff val="40000"/>
                </a:schemeClr>
              </a:gs>
              <a:gs pos="77000">
                <a:schemeClr val="accent3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leaf 5"/>
          <p:cNvSpPr>
            <a:spLocks/>
          </p:cNvSpPr>
          <p:nvPr/>
        </p:nvSpPr>
        <p:spPr bwMode="auto">
          <a:xfrm rot="13517231">
            <a:off x="6229723" y="-369108"/>
            <a:ext cx="1317667" cy="1463137"/>
          </a:xfrm>
          <a:custGeom>
            <a:avLst/>
            <a:gdLst>
              <a:gd name="T0" fmla="*/ 300 w 306"/>
              <a:gd name="T1" fmla="*/ 101 h 339"/>
              <a:gd name="T2" fmla="*/ 276 w 306"/>
              <a:gd name="T3" fmla="*/ 108 h 339"/>
              <a:gd name="T4" fmla="*/ 274 w 306"/>
              <a:gd name="T5" fmla="*/ 105 h 339"/>
              <a:gd name="T6" fmla="*/ 254 w 306"/>
              <a:gd name="T7" fmla="*/ 114 h 339"/>
              <a:gd name="T8" fmla="*/ 221 w 306"/>
              <a:gd name="T9" fmla="*/ 118 h 339"/>
              <a:gd name="T10" fmla="*/ 221 w 306"/>
              <a:gd name="T11" fmla="*/ 87 h 339"/>
              <a:gd name="T12" fmla="*/ 212 w 306"/>
              <a:gd name="T13" fmla="*/ 64 h 339"/>
              <a:gd name="T14" fmla="*/ 202 w 306"/>
              <a:gd name="T15" fmla="*/ 63 h 339"/>
              <a:gd name="T16" fmla="*/ 186 w 306"/>
              <a:gd name="T17" fmla="*/ 38 h 339"/>
              <a:gd name="T18" fmla="*/ 176 w 306"/>
              <a:gd name="T19" fmla="*/ 23 h 339"/>
              <a:gd name="T20" fmla="*/ 160 w 306"/>
              <a:gd name="T21" fmla="*/ 15 h 339"/>
              <a:gd name="T22" fmla="*/ 145 w 306"/>
              <a:gd name="T23" fmla="*/ 35 h 339"/>
              <a:gd name="T24" fmla="*/ 131 w 306"/>
              <a:gd name="T25" fmla="*/ 47 h 339"/>
              <a:gd name="T26" fmla="*/ 121 w 306"/>
              <a:gd name="T27" fmla="*/ 56 h 339"/>
              <a:gd name="T28" fmla="*/ 111 w 306"/>
              <a:gd name="T29" fmla="*/ 91 h 339"/>
              <a:gd name="T30" fmla="*/ 105 w 306"/>
              <a:gd name="T31" fmla="*/ 90 h 339"/>
              <a:gd name="T32" fmla="*/ 99 w 306"/>
              <a:gd name="T33" fmla="*/ 98 h 339"/>
              <a:gd name="T34" fmla="*/ 96 w 306"/>
              <a:gd name="T35" fmla="*/ 136 h 339"/>
              <a:gd name="T36" fmla="*/ 72 w 306"/>
              <a:gd name="T37" fmla="*/ 124 h 339"/>
              <a:gd name="T38" fmla="*/ 41 w 306"/>
              <a:gd name="T39" fmla="*/ 116 h 339"/>
              <a:gd name="T40" fmla="*/ 26 w 306"/>
              <a:gd name="T41" fmla="*/ 117 h 339"/>
              <a:gd name="T42" fmla="*/ 5 w 306"/>
              <a:gd name="T43" fmla="*/ 115 h 339"/>
              <a:gd name="T44" fmla="*/ 8 w 306"/>
              <a:gd name="T45" fmla="*/ 125 h 339"/>
              <a:gd name="T46" fmla="*/ 16 w 306"/>
              <a:gd name="T47" fmla="*/ 139 h 339"/>
              <a:gd name="T48" fmla="*/ 23 w 306"/>
              <a:gd name="T49" fmla="*/ 159 h 339"/>
              <a:gd name="T50" fmla="*/ 21 w 306"/>
              <a:gd name="T51" fmla="*/ 173 h 339"/>
              <a:gd name="T52" fmla="*/ 28 w 306"/>
              <a:gd name="T53" fmla="*/ 197 h 339"/>
              <a:gd name="T54" fmla="*/ 35 w 306"/>
              <a:gd name="T55" fmla="*/ 216 h 339"/>
              <a:gd name="T56" fmla="*/ 46 w 306"/>
              <a:gd name="T57" fmla="*/ 230 h 339"/>
              <a:gd name="T58" fmla="*/ 60 w 306"/>
              <a:gd name="T59" fmla="*/ 254 h 339"/>
              <a:gd name="T60" fmla="*/ 75 w 306"/>
              <a:gd name="T61" fmla="*/ 267 h 339"/>
              <a:gd name="T62" fmla="*/ 100 w 306"/>
              <a:gd name="T63" fmla="*/ 284 h 339"/>
              <a:gd name="T64" fmla="*/ 131 w 306"/>
              <a:gd name="T65" fmla="*/ 286 h 339"/>
              <a:gd name="T66" fmla="*/ 150 w 306"/>
              <a:gd name="T67" fmla="*/ 282 h 339"/>
              <a:gd name="T68" fmla="*/ 162 w 306"/>
              <a:gd name="T69" fmla="*/ 282 h 339"/>
              <a:gd name="T70" fmla="*/ 149 w 306"/>
              <a:gd name="T71" fmla="*/ 329 h 339"/>
              <a:gd name="T72" fmla="*/ 149 w 306"/>
              <a:gd name="T73" fmla="*/ 337 h 339"/>
              <a:gd name="T74" fmla="*/ 165 w 306"/>
              <a:gd name="T75" fmla="*/ 310 h 339"/>
              <a:gd name="T76" fmla="*/ 179 w 306"/>
              <a:gd name="T77" fmla="*/ 275 h 339"/>
              <a:gd name="T78" fmla="*/ 202 w 306"/>
              <a:gd name="T79" fmla="*/ 275 h 339"/>
              <a:gd name="T80" fmla="*/ 220 w 306"/>
              <a:gd name="T81" fmla="*/ 277 h 339"/>
              <a:gd name="T82" fmla="*/ 263 w 306"/>
              <a:gd name="T83" fmla="*/ 244 h 339"/>
              <a:gd name="T84" fmla="*/ 285 w 306"/>
              <a:gd name="T85" fmla="*/ 211 h 339"/>
              <a:gd name="T86" fmla="*/ 293 w 306"/>
              <a:gd name="T87" fmla="*/ 187 h 339"/>
              <a:gd name="T88" fmla="*/ 294 w 306"/>
              <a:gd name="T89" fmla="*/ 175 h 339"/>
              <a:gd name="T90" fmla="*/ 295 w 306"/>
              <a:gd name="T91" fmla="*/ 158 h 339"/>
              <a:gd name="T92" fmla="*/ 295 w 306"/>
              <a:gd name="T93" fmla="*/ 149 h 339"/>
              <a:gd name="T94" fmla="*/ 296 w 306"/>
              <a:gd name="T95" fmla="*/ 134 h 339"/>
              <a:gd name="T96" fmla="*/ 302 w 306"/>
              <a:gd name="T97" fmla="*/ 11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6" h="339">
                <a:moveTo>
                  <a:pt x="305" y="100"/>
                </a:moveTo>
                <a:cubicBezTo>
                  <a:pt x="305" y="99"/>
                  <a:pt x="304" y="99"/>
                  <a:pt x="304" y="99"/>
                </a:cubicBezTo>
                <a:cubicBezTo>
                  <a:pt x="303" y="99"/>
                  <a:pt x="301" y="100"/>
                  <a:pt x="300" y="101"/>
                </a:cubicBezTo>
                <a:cubicBezTo>
                  <a:pt x="299" y="101"/>
                  <a:pt x="298" y="102"/>
                  <a:pt x="297" y="102"/>
                </a:cubicBezTo>
                <a:cubicBezTo>
                  <a:pt x="294" y="104"/>
                  <a:pt x="291" y="105"/>
                  <a:pt x="281" y="107"/>
                </a:cubicBezTo>
                <a:cubicBezTo>
                  <a:pt x="278" y="108"/>
                  <a:pt x="277" y="108"/>
                  <a:pt x="276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7"/>
                  <a:pt x="275" y="106"/>
                  <a:pt x="274" y="105"/>
                </a:cubicBezTo>
                <a:cubicBezTo>
                  <a:pt x="274" y="105"/>
                  <a:pt x="273" y="105"/>
                  <a:pt x="272" y="105"/>
                </a:cubicBezTo>
                <a:cubicBezTo>
                  <a:pt x="269" y="105"/>
                  <a:pt x="264" y="108"/>
                  <a:pt x="259" y="111"/>
                </a:cubicBezTo>
                <a:cubicBezTo>
                  <a:pt x="257" y="112"/>
                  <a:pt x="256" y="113"/>
                  <a:pt x="254" y="114"/>
                </a:cubicBezTo>
                <a:cubicBezTo>
                  <a:pt x="244" y="119"/>
                  <a:pt x="234" y="123"/>
                  <a:pt x="227" y="124"/>
                </a:cubicBezTo>
                <a:cubicBezTo>
                  <a:pt x="226" y="124"/>
                  <a:pt x="226" y="125"/>
                  <a:pt x="225" y="125"/>
                </a:cubicBezTo>
                <a:cubicBezTo>
                  <a:pt x="221" y="125"/>
                  <a:pt x="221" y="121"/>
                  <a:pt x="221" y="118"/>
                </a:cubicBezTo>
                <a:cubicBezTo>
                  <a:pt x="221" y="117"/>
                  <a:pt x="221" y="116"/>
                  <a:pt x="221" y="115"/>
                </a:cubicBezTo>
                <a:cubicBezTo>
                  <a:pt x="220" y="112"/>
                  <a:pt x="222" y="95"/>
                  <a:pt x="223" y="92"/>
                </a:cubicBezTo>
                <a:cubicBezTo>
                  <a:pt x="223" y="90"/>
                  <a:pt x="222" y="89"/>
                  <a:pt x="221" y="87"/>
                </a:cubicBezTo>
                <a:cubicBezTo>
                  <a:pt x="221" y="85"/>
                  <a:pt x="220" y="83"/>
                  <a:pt x="219" y="80"/>
                </a:cubicBezTo>
                <a:cubicBezTo>
                  <a:pt x="218" y="78"/>
                  <a:pt x="218" y="76"/>
                  <a:pt x="217" y="74"/>
                </a:cubicBezTo>
                <a:cubicBezTo>
                  <a:pt x="216" y="69"/>
                  <a:pt x="215" y="65"/>
                  <a:pt x="212" y="64"/>
                </a:cubicBezTo>
                <a:cubicBezTo>
                  <a:pt x="211" y="63"/>
                  <a:pt x="210" y="63"/>
                  <a:pt x="209" y="63"/>
                </a:cubicBezTo>
                <a:cubicBezTo>
                  <a:pt x="208" y="63"/>
                  <a:pt x="207" y="63"/>
                  <a:pt x="206" y="63"/>
                </a:cubicBezTo>
                <a:cubicBezTo>
                  <a:pt x="204" y="63"/>
                  <a:pt x="203" y="64"/>
                  <a:pt x="202" y="63"/>
                </a:cubicBezTo>
                <a:cubicBezTo>
                  <a:pt x="200" y="62"/>
                  <a:pt x="199" y="59"/>
                  <a:pt x="197" y="55"/>
                </a:cubicBezTo>
                <a:cubicBezTo>
                  <a:pt x="196" y="53"/>
                  <a:pt x="196" y="50"/>
                  <a:pt x="195" y="48"/>
                </a:cubicBezTo>
                <a:cubicBezTo>
                  <a:pt x="192" y="41"/>
                  <a:pt x="189" y="39"/>
                  <a:pt x="186" y="38"/>
                </a:cubicBezTo>
                <a:cubicBezTo>
                  <a:pt x="186" y="37"/>
                  <a:pt x="185" y="37"/>
                  <a:pt x="185" y="36"/>
                </a:cubicBezTo>
                <a:cubicBezTo>
                  <a:pt x="184" y="36"/>
                  <a:pt x="183" y="34"/>
                  <a:pt x="182" y="32"/>
                </a:cubicBezTo>
                <a:cubicBezTo>
                  <a:pt x="180" y="29"/>
                  <a:pt x="178" y="25"/>
                  <a:pt x="176" y="23"/>
                </a:cubicBezTo>
                <a:cubicBezTo>
                  <a:pt x="173" y="22"/>
                  <a:pt x="173" y="21"/>
                  <a:pt x="173" y="16"/>
                </a:cubicBezTo>
                <a:cubicBezTo>
                  <a:pt x="172" y="9"/>
                  <a:pt x="172" y="0"/>
                  <a:pt x="168" y="0"/>
                </a:cubicBezTo>
                <a:cubicBezTo>
                  <a:pt x="166" y="0"/>
                  <a:pt x="163" y="7"/>
                  <a:pt x="160" y="15"/>
                </a:cubicBezTo>
                <a:cubicBezTo>
                  <a:pt x="158" y="18"/>
                  <a:pt x="157" y="20"/>
                  <a:pt x="157" y="22"/>
                </a:cubicBezTo>
                <a:cubicBezTo>
                  <a:pt x="155" y="25"/>
                  <a:pt x="153" y="27"/>
                  <a:pt x="149" y="28"/>
                </a:cubicBezTo>
                <a:cubicBezTo>
                  <a:pt x="146" y="30"/>
                  <a:pt x="145" y="32"/>
                  <a:pt x="145" y="35"/>
                </a:cubicBezTo>
                <a:cubicBezTo>
                  <a:pt x="144" y="36"/>
                  <a:pt x="143" y="38"/>
                  <a:pt x="142" y="40"/>
                </a:cubicBezTo>
                <a:cubicBezTo>
                  <a:pt x="139" y="43"/>
                  <a:pt x="135" y="47"/>
                  <a:pt x="133" y="47"/>
                </a:cubicBezTo>
                <a:cubicBezTo>
                  <a:pt x="132" y="48"/>
                  <a:pt x="132" y="48"/>
                  <a:pt x="131" y="47"/>
                </a:cubicBezTo>
                <a:cubicBezTo>
                  <a:pt x="131" y="47"/>
                  <a:pt x="130" y="47"/>
                  <a:pt x="129" y="47"/>
                </a:cubicBezTo>
                <a:cubicBezTo>
                  <a:pt x="127" y="48"/>
                  <a:pt x="127" y="49"/>
                  <a:pt x="126" y="51"/>
                </a:cubicBezTo>
                <a:cubicBezTo>
                  <a:pt x="125" y="52"/>
                  <a:pt x="123" y="54"/>
                  <a:pt x="121" y="56"/>
                </a:cubicBezTo>
                <a:cubicBezTo>
                  <a:pt x="117" y="60"/>
                  <a:pt x="116" y="63"/>
                  <a:pt x="115" y="69"/>
                </a:cubicBezTo>
                <a:cubicBezTo>
                  <a:pt x="114" y="72"/>
                  <a:pt x="112" y="81"/>
                  <a:pt x="112" y="87"/>
                </a:cubicBezTo>
                <a:cubicBezTo>
                  <a:pt x="111" y="89"/>
                  <a:pt x="111" y="90"/>
                  <a:pt x="111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0" y="91"/>
                  <a:pt x="110" y="91"/>
                  <a:pt x="109" y="90"/>
                </a:cubicBezTo>
                <a:cubicBezTo>
                  <a:pt x="108" y="90"/>
                  <a:pt x="106" y="90"/>
                  <a:pt x="105" y="90"/>
                </a:cubicBezTo>
                <a:cubicBezTo>
                  <a:pt x="104" y="90"/>
                  <a:pt x="103" y="90"/>
                  <a:pt x="102" y="90"/>
                </a:cubicBezTo>
                <a:cubicBezTo>
                  <a:pt x="100" y="92"/>
                  <a:pt x="100" y="93"/>
                  <a:pt x="100" y="96"/>
                </a:cubicBezTo>
                <a:cubicBezTo>
                  <a:pt x="100" y="96"/>
                  <a:pt x="99" y="97"/>
                  <a:pt x="99" y="98"/>
                </a:cubicBezTo>
                <a:cubicBezTo>
                  <a:pt x="99" y="99"/>
                  <a:pt x="99" y="100"/>
                  <a:pt x="98" y="102"/>
                </a:cubicBezTo>
                <a:cubicBezTo>
                  <a:pt x="96" y="105"/>
                  <a:pt x="94" y="109"/>
                  <a:pt x="96" y="114"/>
                </a:cubicBezTo>
                <a:cubicBezTo>
                  <a:pt x="98" y="122"/>
                  <a:pt x="98" y="134"/>
                  <a:pt x="96" y="136"/>
                </a:cubicBezTo>
                <a:cubicBezTo>
                  <a:pt x="96" y="136"/>
                  <a:pt x="96" y="137"/>
                  <a:pt x="95" y="137"/>
                </a:cubicBezTo>
                <a:cubicBezTo>
                  <a:pt x="93" y="137"/>
                  <a:pt x="89" y="135"/>
                  <a:pt x="87" y="133"/>
                </a:cubicBezTo>
                <a:cubicBezTo>
                  <a:pt x="85" y="131"/>
                  <a:pt x="77" y="127"/>
                  <a:pt x="72" y="124"/>
                </a:cubicBezTo>
                <a:cubicBezTo>
                  <a:pt x="70" y="123"/>
                  <a:pt x="69" y="123"/>
                  <a:pt x="68" y="122"/>
                </a:cubicBezTo>
                <a:cubicBezTo>
                  <a:pt x="63" y="119"/>
                  <a:pt x="52" y="114"/>
                  <a:pt x="48" y="114"/>
                </a:cubicBezTo>
                <a:cubicBezTo>
                  <a:pt x="46" y="114"/>
                  <a:pt x="43" y="115"/>
                  <a:pt x="41" y="116"/>
                </a:cubicBezTo>
                <a:cubicBezTo>
                  <a:pt x="41" y="117"/>
                  <a:pt x="40" y="117"/>
                  <a:pt x="39" y="117"/>
                </a:cubicBezTo>
                <a:cubicBezTo>
                  <a:pt x="39" y="117"/>
                  <a:pt x="38" y="118"/>
                  <a:pt x="36" y="118"/>
                </a:cubicBezTo>
                <a:cubicBezTo>
                  <a:pt x="33" y="118"/>
                  <a:pt x="29" y="117"/>
                  <a:pt x="26" y="117"/>
                </a:cubicBezTo>
                <a:cubicBezTo>
                  <a:pt x="24" y="117"/>
                  <a:pt x="22" y="117"/>
                  <a:pt x="21" y="117"/>
                </a:cubicBezTo>
                <a:cubicBezTo>
                  <a:pt x="19" y="117"/>
                  <a:pt x="16" y="116"/>
                  <a:pt x="14" y="116"/>
                </a:cubicBezTo>
                <a:cubicBezTo>
                  <a:pt x="10" y="115"/>
                  <a:pt x="7" y="115"/>
                  <a:pt x="5" y="115"/>
                </a:cubicBezTo>
                <a:cubicBezTo>
                  <a:pt x="4" y="115"/>
                  <a:pt x="2" y="115"/>
                  <a:pt x="2" y="116"/>
                </a:cubicBezTo>
                <a:cubicBezTo>
                  <a:pt x="0" y="119"/>
                  <a:pt x="5" y="122"/>
                  <a:pt x="7" y="124"/>
                </a:cubicBezTo>
                <a:cubicBezTo>
                  <a:pt x="8" y="124"/>
                  <a:pt x="8" y="124"/>
                  <a:pt x="8" y="125"/>
                </a:cubicBezTo>
                <a:cubicBezTo>
                  <a:pt x="10" y="126"/>
                  <a:pt x="13" y="128"/>
                  <a:pt x="15" y="130"/>
                </a:cubicBezTo>
                <a:cubicBezTo>
                  <a:pt x="19" y="135"/>
                  <a:pt x="18" y="136"/>
                  <a:pt x="17" y="138"/>
                </a:cubicBezTo>
                <a:cubicBezTo>
                  <a:pt x="16" y="138"/>
                  <a:pt x="16" y="139"/>
                  <a:pt x="16" y="139"/>
                </a:cubicBezTo>
                <a:cubicBezTo>
                  <a:pt x="14" y="142"/>
                  <a:pt x="16" y="144"/>
                  <a:pt x="17" y="145"/>
                </a:cubicBezTo>
                <a:cubicBezTo>
                  <a:pt x="18" y="146"/>
                  <a:pt x="19" y="147"/>
                  <a:pt x="20" y="148"/>
                </a:cubicBezTo>
                <a:cubicBezTo>
                  <a:pt x="22" y="151"/>
                  <a:pt x="22" y="155"/>
                  <a:pt x="23" y="159"/>
                </a:cubicBezTo>
                <a:cubicBezTo>
                  <a:pt x="23" y="162"/>
                  <a:pt x="22" y="163"/>
                  <a:pt x="21" y="164"/>
                </a:cubicBezTo>
                <a:cubicBezTo>
                  <a:pt x="20" y="165"/>
                  <a:pt x="19" y="165"/>
                  <a:pt x="19" y="166"/>
                </a:cubicBezTo>
                <a:cubicBezTo>
                  <a:pt x="18" y="169"/>
                  <a:pt x="19" y="171"/>
                  <a:pt x="21" y="173"/>
                </a:cubicBezTo>
                <a:cubicBezTo>
                  <a:pt x="22" y="174"/>
                  <a:pt x="22" y="175"/>
                  <a:pt x="23" y="176"/>
                </a:cubicBezTo>
                <a:cubicBezTo>
                  <a:pt x="25" y="180"/>
                  <a:pt x="28" y="186"/>
                  <a:pt x="29" y="191"/>
                </a:cubicBezTo>
                <a:cubicBezTo>
                  <a:pt x="30" y="194"/>
                  <a:pt x="29" y="196"/>
                  <a:pt x="28" y="197"/>
                </a:cubicBezTo>
                <a:cubicBezTo>
                  <a:pt x="27" y="198"/>
                  <a:pt x="26" y="199"/>
                  <a:pt x="26" y="200"/>
                </a:cubicBezTo>
                <a:cubicBezTo>
                  <a:pt x="25" y="202"/>
                  <a:pt x="27" y="205"/>
                  <a:pt x="31" y="210"/>
                </a:cubicBezTo>
                <a:cubicBezTo>
                  <a:pt x="32" y="212"/>
                  <a:pt x="34" y="214"/>
                  <a:pt x="35" y="216"/>
                </a:cubicBezTo>
                <a:cubicBezTo>
                  <a:pt x="38" y="221"/>
                  <a:pt x="41" y="224"/>
                  <a:pt x="43" y="226"/>
                </a:cubicBezTo>
                <a:cubicBezTo>
                  <a:pt x="45" y="227"/>
                  <a:pt x="46" y="228"/>
                  <a:pt x="46" y="229"/>
                </a:cubicBezTo>
                <a:cubicBezTo>
                  <a:pt x="46" y="229"/>
                  <a:pt x="46" y="230"/>
                  <a:pt x="46" y="230"/>
                </a:cubicBezTo>
                <a:cubicBezTo>
                  <a:pt x="45" y="232"/>
                  <a:pt x="43" y="236"/>
                  <a:pt x="51" y="242"/>
                </a:cubicBezTo>
                <a:cubicBezTo>
                  <a:pt x="53" y="244"/>
                  <a:pt x="55" y="246"/>
                  <a:pt x="56" y="249"/>
                </a:cubicBezTo>
                <a:cubicBezTo>
                  <a:pt x="58" y="250"/>
                  <a:pt x="59" y="252"/>
                  <a:pt x="60" y="254"/>
                </a:cubicBezTo>
                <a:cubicBezTo>
                  <a:pt x="62" y="257"/>
                  <a:pt x="64" y="258"/>
                  <a:pt x="65" y="259"/>
                </a:cubicBezTo>
                <a:cubicBezTo>
                  <a:pt x="66" y="260"/>
                  <a:pt x="67" y="261"/>
                  <a:pt x="69" y="263"/>
                </a:cubicBezTo>
                <a:cubicBezTo>
                  <a:pt x="71" y="265"/>
                  <a:pt x="73" y="266"/>
                  <a:pt x="75" y="267"/>
                </a:cubicBezTo>
                <a:cubicBezTo>
                  <a:pt x="78" y="269"/>
                  <a:pt x="80" y="270"/>
                  <a:pt x="81" y="273"/>
                </a:cubicBezTo>
                <a:cubicBezTo>
                  <a:pt x="82" y="275"/>
                  <a:pt x="85" y="277"/>
                  <a:pt x="90" y="279"/>
                </a:cubicBezTo>
                <a:cubicBezTo>
                  <a:pt x="93" y="281"/>
                  <a:pt x="96" y="282"/>
                  <a:pt x="100" y="284"/>
                </a:cubicBezTo>
                <a:cubicBezTo>
                  <a:pt x="106" y="288"/>
                  <a:pt x="111" y="289"/>
                  <a:pt x="116" y="289"/>
                </a:cubicBezTo>
                <a:cubicBezTo>
                  <a:pt x="120" y="289"/>
                  <a:pt x="123" y="288"/>
                  <a:pt x="126" y="287"/>
                </a:cubicBezTo>
                <a:cubicBezTo>
                  <a:pt x="129" y="286"/>
                  <a:pt x="130" y="286"/>
                  <a:pt x="131" y="286"/>
                </a:cubicBezTo>
                <a:cubicBezTo>
                  <a:pt x="133" y="285"/>
                  <a:pt x="133" y="285"/>
                  <a:pt x="136" y="28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41" y="285"/>
                  <a:pt x="143" y="284"/>
                  <a:pt x="150" y="282"/>
                </a:cubicBezTo>
                <a:cubicBezTo>
                  <a:pt x="151" y="282"/>
                  <a:pt x="151" y="282"/>
                  <a:pt x="151" y="282"/>
                </a:cubicBezTo>
                <a:cubicBezTo>
                  <a:pt x="154" y="281"/>
                  <a:pt x="157" y="281"/>
                  <a:pt x="159" y="281"/>
                </a:cubicBezTo>
                <a:cubicBezTo>
                  <a:pt x="160" y="281"/>
                  <a:pt x="161" y="281"/>
                  <a:pt x="162" y="282"/>
                </a:cubicBezTo>
                <a:cubicBezTo>
                  <a:pt x="164" y="285"/>
                  <a:pt x="163" y="296"/>
                  <a:pt x="161" y="302"/>
                </a:cubicBezTo>
                <a:cubicBezTo>
                  <a:pt x="160" y="308"/>
                  <a:pt x="155" y="324"/>
                  <a:pt x="153" y="327"/>
                </a:cubicBezTo>
                <a:cubicBezTo>
                  <a:pt x="153" y="328"/>
                  <a:pt x="151" y="329"/>
                  <a:pt x="149" y="329"/>
                </a:cubicBezTo>
                <a:cubicBezTo>
                  <a:pt x="148" y="329"/>
                  <a:pt x="146" y="330"/>
                  <a:pt x="146" y="331"/>
                </a:cubicBezTo>
                <a:cubicBezTo>
                  <a:pt x="145" y="331"/>
                  <a:pt x="145" y="332"/>
                  <a:pt x="145" y="332"/>
                </a:cubicBezTo>
                <a:cubicBezTo>
                  <a:pt x="145" y="334"/>
                  <a:pt x="147" y="336"/>
                  <a:pt x="149" y="337"/>
                </a:cubicBezTo>
                <a:cubicBezTo>
                  <a:pt x="151" y="338"/>
                  <a:pt x="153" y="339"/>
                  <a:pt x="155" y="339"/>
                </a:cubicBezTo>
                <a:cubicBezTo>
                  <a:pt x="156" y="339"/>
                  <a:pt x="156" y="339"/>
                  <a:pt x="157" y="338"/>
                </a:cubicBezTo>
                <a:cubicBezTo>
                  <a:pt x="158" y="335"/>
                  <a:pt x="163" y="317"/>
                  <a:pt x="165" y="310"/>
                </a:cubicBezTo>
                <a:cubicBezTo>
                  <a:pt x="166" y="302"/>
                  <a:pt x="170" y="281"/>
                  <a:pt x="171" y="278"/>
                </a:cubicBezTo>
                <a:cubicBezTo>
                  <a:pt x="172" y="277"/>
                  <a:pt x="173" y="276"/>
                  <a:pt x="176" y="276"/>
                </a:cubicBezTo>
                <a:cubicBezTo>
                  <a:pt x="177" y="276"/>
                  <a:pt x="178" y="275"/>
                  <a:pt x="179" y="275"/>
                </a:cubicBezTo>
                <a:cubicBezTo>
                  <a:pt x="182" y="274"/>
                  <a:pt x="184" y="275"/>
                  <a:pt x="187" y="275"/>
                </a:cubicBezTo>
                <a:cubicBezTo>
                  <a:pt x="189" y="276"/>
                  <a:pt x="192" y="276"/>
                  <a:pt x="196" y="276"/>
                </a:cubicBezTo>
                <a:cubicBezTo>
                  <a:pt x="200" y="276"/>
                  <a:pt x="201" y="275"/>
                  <a:pt x="202" y="275"/>
                </a:cubicBezTo>
                <a:cubicBezTo>
                  <a:pt x="203" y="274"/>
                  <a:pt x="204" y="274"/>
                  <a:pt x="206" y="274"/>
                </a:cubicBezTo>
                <a:cubicBezTo>
                  <a:pt x="208" y="274"/>
                  <a:pt x="211" y="275"/>
                  <a:pt x="213" y="275"/>
                </a:cubicBezTo>
                <a:cubicBezTo>
                  <a:pt x="216" y="276"/>
                  <a:pt x="218" y="277"/>
                  <a:pt x="220" y="277"/>
                </a:cubicBezTo>
                <a:cubicBezTo>
                  <a:pt x="226" y="277"/>
                  <a:pt x="234" y="274"/>
                  <a:pt x="239" y="271"/>
                </a:cubicBezTo>
                <a:cubicBezTo>
                  <a:pt x="245" y="268"/>
                  <a:pt x="258" y="252"/>
                  <a:pt x="258" y="250"/>
                </a:cubicBezTo>
                <a:cubicBezTo>
                  <a:pt x="259" y="248"/>
                  <a:pt x="260" y="246"/>
                  <a:pt x="263" y="244"/>
                </a:cubicBezTo>
                <a:cubicBezTo>
                  <a:pt x="265" y="242"/>
                  <a:pt x="267" y="239"/>
                  <a:pt x="270" y="236"/>
                </a:cubicBezTo>
                <a:cubicBezTo>
                  <a:pt x="270" y="236"/>
                  <a:pt x="286" y="215"/>
                  <a:pt x="286" y="212"/>
                </a:cubicBezTo>
                <a:cubicBezTo>
                  <a:pt x="285" y="211"/>
                  <a:pt x="285" y="211"/>
                  <a:pt x="285" y="211"/>
                </a:cubicBezTo>
                <a:cubicBezTo>
                  <a:pt x="284" y="211"/>
                  <a:pt x="284" y="209"/>
                  <a:pt x="287" y="202"/>
                </a:cubicBezTo>
                <a:cubicBezTo>
                  <a:pt x="288" y="201"/>
                  <a:pt x="288" y="199"/>
                  <a:pt x="289" y="197"/>
                </a:cubicBezTo>
                <a:cubicBezTo>
                  <a:pt x="290" y="195"/>
                  <a:pt x="291" y="191"/>
                  <a:pt x="293" y="187"/>
                </a:cubicBezTo>
                <a:cubicBezTo>
                  <a:pt x="294" y="184"/>
                  <a:pt x="295" y="182"/>
                  <a:pt x="296" y="181"/>
                </a:cubicBezTo>
                <a:cubicBezTo>
                  <a:pt x="297" y="180"/>
                  <a:pt x="297" y="179"/>
                  <a:pt x="297" y="178"/>
                </a:cubicBezTo>
                <a:cubicBezTo>
                  <a:pt x="297" y="177"/>
                  <a:pt x="295" y="176"/>
                  <a:pt x="294" y="175"/>
                </a:cubicBezTo>
                <a:cubicBezTo>
                  <a:pt x="292" y="173"/>
                  <a:pt x="290" y="172"/>
                  <a:pt x="291" y="170"/>
                </a:cubicBezTo>
                <a:cubicBezTo>
                  <a:pt x="291" y="169"/>
                  <a:pt x="292" y="167"/>
                  <a:pt x="293" y="164"/>
                </a:cubicBezTo>
                <a:cubicBezTo>
                  <a:pt x="294" y="162"/>
                  <a:pt x="294" y="159"/>
                  <a:pt x="295" y="158"/>
                </a:cubicBezTo>
                <a:cubicBezTo>
                  <a:pt x="295" y="157"/>
                  <a:pt x="295" y="157"/>
                  <a:pt x="295" y="156"/>
                </a:cubicBezTo>
                <a:cubicBezTo>
                  <a:pt x="297" y="153"/>
                  <a:pt x="297" y="151"/>
                  <a:pt x="296" y="150"/>
                </a:cubicBezTo>
                <a:cubicBezTo>
                  <a:pt x="296" y="149"/>
                  <a:pt x="296" y="149"/>
                  <a:pt x="295" y="149"/>
                </a:cubicBezTo>
                <a:cubicBezTo>
                  <a:pt x="295" y="149"/>
                  <a:pt x="295" y="149"/>
                  <a:pt x="294" y="149"/>
                </a:cubicBezTo>
                <a:cubicBezTo>
                  <a:pt x="294" y="148"/>
                  <a:pt x="295" y="145"/>
                  <a:pt x="295" y="143"/>
                </a:cubicBezTo>
                <a:cubicBezTo>
                  <a:pt x="296" y="140"/>
                  <a:pt x="296" y="136"/>
                  <a:pt x="296" y="134"/>
                </a:cubicBezTo>
                <a:cubicBezTo>
                  <a:pt x="296" y="132"/>
                  <a:pt x="296" y="131"/>
                  <a:pt x="296" y="130"/>
                </a:cubicBezTo>
                <a:cubicBezTo>
                  <a:pt x="296" y="126"/>
                  <a:pt x="296" y="122"/>
                  <a:pt x="298" y="118"/>
                </a:cubicBezTo>
                <a:cubicBezTo>
                  <a:pt x="298" y="116"/>
                  <a:pt x="300" y="113"/>
                  <a:pt x="302" y="110"/>
                </a:cubicBezTo>
                <a:cubicBezTo>
                  <a:pt x="305" y="104"/>
                  <a:pt x="306" y="101"/>
                  <a:pt x="305" y="10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4"/>
              </a:gs>
              <a:gs pos="80000">
                <a:schemeClr val="accent4">
                  <a:lumMod val="60000"/>
                  <a:lumOff val="40000"/>
                </a:schemeClr>
              </a:gs>
              <a:gs pos="0">
                <a:schemeClr val="accent4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leaf 2"/>
          <p:cNvSpPr>
            <a:spLocks noEditPoints="1"/>
          </p:cNvSpPr>
          <p:nvPr/>
        </p:nvSpPr>
        <p:spPr bwMode="auto">
          <a:xfrm rot="19715665">
            <a:off x="8256820" y="2178627"/>
            <a:ext cx="1288774" cy="1526036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53000">
                <a:schemeClr val="accent5"/>
              </a:gs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leaf 5"/>
          <p:cNvSpPr>
            <a:spLocks/>
          </p:cNvSpPr>
          <p:nvPr/>
        </p:nvSpPr>
        <p:spPr bwMode="auto">
          <a:xfrm rot="19156498">
            <a:off x="7691405" y="2880665"/>
            <a:ext cx="1105753" cy="1227827"/>
          </a:xfrm>
          <a:custGeom>
            <a:avLst/>
            <a:gdLst>
              <a:gd name="T0" fmla="*/ 300 w 306"/>
              <a:gd name="T1" fmla="*/ 101 h 339"/>
              <a:gd name="T2" fmla="*/ 276 w 306"/>
              <a:gd name="T3" fmla="*/ 108 h 339"/>
              <a:gd name="T4" fmla="*/ 274 w 306"/>
              <a:gd name="T5" fmla="*/ 105 h 339"/>
              <a:gd name="T6" fmla="*/ 254 w 306"/>
              <a:gd name="T7" fmla="*/ 114 h 339"/>
              <a:gd name="T8" fmla="*/ 221 w 306"/>
              <a:gd name="T9" fmla="*/ 118 h 339"/>
              <a:gd name="T10" fmla="*/ 221 w 306"/>
              <a:gd name="T11" fmla="*/ 87 h 339"/>
              <a:gd name="T12" fmla="*/ 212 w 306"/>
              <a:gd name="T13" fmla="*/ 64 h 339"/>
              <a:gd name="T14" fmla="*/ 202 w 306"/>
              <a:gd name="T15" fmla="*/ 63 h 339"/>
              <a:gd name="T16" fmla="*/ 186 w 306"/>
              <a:gd name="T17" fmla="*/ 38 h 339"/>
              <a:gd name="T18" fmla="*/ 176 w 306"/>
              <a:gd name="T19" fmla="*/ 23 h 339"/>
              <a:gd name="T20" fmla="*/ 160 w 306"/>
              <a:gd name="T21" fmla="*/ 15 h 339"/>
              <a:gd name="T22" fmla="*/ 145 w 306"/>
              <a:gd name="T23" fmla="*/ 35 h 339"/>
              <a:gd name="T24" fmla="*/ 131 w 306"/>
              <a:gd name="T25" fmla="*/ 47 h 339"/>
              <a:gd name="T26" fmla="*/ 121 w 306"/>
              <a:gd name="T27" fmla="*/ 56 h 339"/>
              <a:gd name="T28" fmla="*/ 111 w 306"/>
              <a:gd name="T29" fmla="*/ 91 h 339"/>
              <a:gd name="T30" fmla="*/ 105 w 306"/>
              <a:gd name="T31" fmla="*/ 90 h 339"/>
              <a:gd name="T32" fmla="*/ 99 w 306"/>
              <a:gd name="T33" fmla="*/ 98 h 339"/>
              <a:gd name="T34" fmla="*/ 96 w 306"/>
              <a:gd name="T35" fmla="*/ 136 h 339"/>
              <a:gd name="T36" fmla="*/ 72 w 306"/>
              <a:gd name="T37" fmla="*/ 124 h 339"/>
              <a:gd name="T38" fmla="*/ 41 w 306"/>
              <a:gd name="T39" fmla="*/ 116 h 339"/>
              <a:gd name="T40" fmla="*/ 26 w 306"/>
              <a:gd name="T41" fmla="*/ 117 h 339"/>
              <a:gd name="T42" fmla="*/ 5 w 306"/>
              <a:gd name="T43" fmla="*/ 115 h 339"/>
              <a:gd name="T44" fmla="*/ 8 w 306"/>
              <a:gd name="T45" fmla="*/ 125 h 339"/>
              <a:gd name="T46" fmla="*/ 16 w 306"/>
              <a:gd name="T47" fmla="*/ 139 h 339"/>
              <a:gd name="T48" fmla="*/ 23 w 306"/>
              <a:gd name="T49" fmla="*/ 159 h 339"/>
              <a:gd name="T50" fmla="*/ 21 w 306"/>
              <a:gd name="T51" fmla="*/ 173 h 339"/>
              <a:gd name="T52" fmla="*/ 28 w 306"/>
              <a:gd name="T53" fmla="*/ 197 h 339"/>
              <a:gd name="T54" fmla="*/ 35 w 306"/>
              <a:gd name="T55" fmla="*/ 216 h 339"/>
              <a:gd name="T56" fmla="*/ 46 w 306"/>
              <a:gd name="T57" fmla="*/ 230 h 339"/>
              <a:gd name="T58" fmla="*/ 60 w 306"/>
              <a:gd name="T59" fmla="*/ 254 h 339"/>
              <a:gd name="T60" fmla="*/ 75 w 306"/>
              <a:gd name="T61" fmla="*/ 267 h 339"/>
              <a:gd name="T62" fmla="*/ 100 w 306"/>
              <a:gd name="T63" fmla="*/ 284 h 339"/>
              <a:gd name="T64" fmla="*/ 131 w 306"/>
              <a:gd name="T65" fmla="*/ 286 h 339"/>
              <a:gd name="T66" fmla="*/ 150 w 306"/>
              <a:gd name="T67" fmla="*/ 282 h 339"/>
              <a:gd name="T68" fmla="*/ 162 w 306"/>
              <a:gd name="T69" fmla="*/ 282 h 339"/>
              <a:gd name="T70" fmla="*/ 149 w 306"/>
              <a:gd name="T71" fmla="*/ 329 h 339"/>
              <a:gd name="T72" fmla="*/ 149 w 306"/>
              <a:gd name="T73" fmla="*/ 337 h 339"/>
              <a:gd name="T74" fmla="*/ 165 w 306"/>
              <a:gd name="T75" fmla="*/ 310 h 339"/>
              <a:gd name="T76" fmla="*/ 179 w 306"/>
              <a:gd name="T77" fmla="*/ 275 h 339"/>
              <a:gd name="T78" fmla="*/ 202 w 306"/>
              <a:gd name="T79" fmla="*/ 275 h 339"/>
              <a:gd name="T80" fmla="*/ 220 w 306"/>
              <a:gd name="T81" fmla="*/ 277 h 339"/>
              <a:gd name="T82" fmla="*/ 263 w 306"/>
              <a:gd name="T83" fmla="*/ 244 h 339"/>
              <a:gd name="T84" fmla="*/ 285 w 306"/>
              <a:gd name="T85" fmla="*/ 211 h 339"/>
              <a:gd name="T86" fmla="*/ 293 w 306"/>
              <a:gd name="T87" fmla="*/ 187 h 339"/>
              <a:gd name="T88" fmla="*/ 294 w 306"/>
              <a:gd name="T89" fmla="*/ 175 h 339"/>
              <a:gd name="T90" fmla="*/ 295 w 306"/>
              <a:gd name="T91" fmla="*/ 158 h 339"/>
              <a:gd name="T92" fmla="*/ 295 w 306"/>
              <a:gd name="T93" fmla="*/ 149 h 339"/>
              <a:gd name="T94" fmla="*/ 296 w 306"/>
              <a:gd name="T95" fmla="*/ 134 h 339"/>
              <a:gd name="T96" fmla="*/ 302 w 306"/>
              <a:gd name="T97" fmla="*/ 11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6" h="339">
                <a:moveTo>
                  <a:pt x="305" y="100"/>
                </a:moveTo>
                <a:cubicBezTo>
                  <a:pt x="305" y="99"/>
                  <a:pt x="304" y="99"/>
                  <a:pt x="304" y="99"/>
                </a:cubicBezTo>
                <a:cubicBezTo>
                  <a:pt x="303" y="99"/>
                  <a:pt x="301" y="100"/>
                  <a:pt x="300" y="101"/>
                </a:cubicBezTo>
                <a:cubicBezTo>
                  <a:pt x="299" y="101"/>
                  <a:pt x="298" y="102"/>
                  <a:pt x="297" y="102"/>
                </a:cubicBezTo>
                <a:cubicBezTo>
                  <a:pt x="294" y="104"/>
                  <a:pt x="291" y="105"/>
                  <a:pt x="281" y="107"/>
                </a:cubicBezTo>
                <a:cubicBezTo>
                  <a:pt x="278" y="108"/>
                  <a:pt x="277" y="108"/>
                  <a:pt x="276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7"/>
                  <a:pt x="275" y="106"/>
                  <a:pt x="274" y="105"/>
                </a:cubicBezTo>
                <a:cubicBezTo>
                  <a:pt x="274" y="105"/>
                  <a:pt x="273" y="105"/>
                  <a:pt x="272" y="105"/>
                </a:cubicBezTo>
                <a:cubicBezTo>
                  <a:pt x="269" y="105"/>
                  <a:pt x="264" y="108"/>
                  <a:pt x="259" y="111"/>
                </a:cubicBezTo>
                <a:cubicBezTo>
                  <a:pt x="257" y="112"/>
                  <a:pt x="256" y="113"/>
                  <a:pt x="254" y="114"/>
                </a:cubicBezTo>
                <a:cubicBezTo>
                  <a:pt x="244" y="119"/>
                  <a:pt x="234" y="123"/>
                  <a:pt x="227" y="124"/>
                </a:cubicBezTo>
                <a:cubicBezTo>
                  <a:pt x="226" y="124"/>
                  <a:pt x="226" y="125"/>
                  <a:pt x="225" y="125"/>
                </a:cubicBezTo>
                <a:cubicBezTo>
                  <a:pt x="221" y="125"/>
                  <a:pt x="221" y="121"/>
                  <a:pt x="221" y="118"/>
                </a:cubicBezTo>
                <a:cubicBezTo>
                  <a:pt x="221" y="117"/>
                  <a:pt x="221" y="116"/>
                  <a:pt x="221" y="115"/>
                </a:cubicBezTo>
                <a:cubicBezTo>
                  <a:pt x="220" y="112"/>
                  <a:pt x="222" y="95"/>
                  <a:pt x="223" y="92"/>
                </a:cubicBezTo>
                <a:cubicBezTo>
                  <a:pt x="223" y="90"/>
                  <a:pt x="222" y="89"/>
                  <a:pt x="221" y="87"/>
                </a:cubicBezTo>
                <a:cubicBezTo>
                  <a:pt x="221" y="85"/>
                  <a:pt x="220" y="83"/>
                  <a:pt x="219" y="80"/>
                </a:cubicBezTo>
                <a:cubicBezTo>
                  <a:pt x="218" y="78"/>
                  <a:pt x="218" y="76"/>
                  <a:pt x="217" y="74"/>
                </a:cubicBezTo>
                <a:cubicBezTo>
                  <a:pt x="216" y="69"/>
                  <a:pt x="215" y="65"/>
                  <a:pt x="212" y="64"/>
                </a:cubicBezTo>
                <a:cubicBezTo>
                  <a:pt x="211" y="63"/>
                  <a:pt x="210" y="63"/>
                  <a:pt x="209" y="63"/>
                </a:cubicBezTo>
                <a:cubicBezTo>
                  <a:pt x="208" y="63"/>
                  <a:pt x="207" y="63"/>
                  <a:pt x="206" y="63"/>
                </a:cubicBezTo>
                <a:cubicBezTo>
                  <a:pt x="204" y="63"/>
                  <a:pt x="203" y="64"/>
                  <a:pt x="202" y="63"/>
                </a:cubicBezTo>
                <a:cubicBezTo>
                  <a:pt x="200" y="62"/>
                  <a:pt x="199" y="59"/>
                  <a:pt x="197" y="55"/>
                </a:cubicBezTo>
                <a:cubicBezTo>
                  <a:pt x="196" y="53"/>
                  <a:pt x="196" y="50"/>
                  <a:pt x="195" y="48"/>
                </a:cubicBezTo>
                <a:cubicBezTo>
                  <a:pt x="192" y="41"/>
                  <a:pt x="189" y="39"/>
                  <a:pt x="186" y="38"/>
                </a:cubicBezTo>
                <a:cubicBezTo>
                  <a:pt x="186" y="37"/>
                  <a:pt x="185" y="37"/>
                  <a:pt x="185" y="36"/>
                </a:cubicBezTo>
                <a:cubicBezTo>
                  <a:pt x="184" y="36"/>
                  <a:pt x="183" y="34"/>
                  <a:pt x="182" y="32"/>
                </a:cubicBezTo>
                <a:cubicBezTo>
                  <a:pt x="180" y="29"/>
                  <a:pt x="178" y="25"/>
                  <a:pt x="176" y="23"/>
                </a:cubicBezTo>
                <a:cubicBezTo>
                  <a:pt x="173" y="22"/>
                  <a:pt x="173" y="21"/>
                  <a:pt x="173" y="16"/>
                </a:cubicBezTo>
                <a:cubicBezTo>
                  <a:pt x="172" y="9"/>
                  <a:pt x="172" y="0"/>
                  <a:pt x="168" y="0"/>
                </a:cubicBezTo>
                <a:cubicBezTo>
                  <a:pt x="166" y="0"/>
                  <a:pt x="163" y="7"/>
                  <a:pt x="160" y="15"/>
                </a:cubicBezTo>
                <a:cubicBezTo>
                  <a:pt x="158" y="18"/>
                  <a:pt x="157" y="20"/>
                  <a:pt x="157" y="22"/>
                </a:cubicBezTo>
                <a:cubicBezTo>
                  <a:pt x="155" y="25"/>
                  <a:pt x="153" y="27"/>
                  <a:pt x="149" y="28"/>
                </a:cubicBezTo>
                <a:cubicBezTo>
                  <a:pt x="146" y="30"/>
                  <a:pt x="145" y="32"/>
                  <a:pt x="145" y="35"/>
                </a:cubicBezTo>
                <a:cubicBezTo>
                  <a:pt x="144" y="36"/>
                  <a:pt x="143" y="38"/>
                  <a:pt x="142" y="40"/>
                </a:cubicBezTo>
                <a:cubicBezTo>
                  <a:pt x="139" y="43"/>
                  <a:pt x="135" y="47"/>
                  <a:pt x="133" y="47"/>
                </a:cubicBezTo>
                <a:cubicBezTo>
                  <a:pt x="132" y="48"/>
                  <a:pt x="132" y="48"/>
                  <a:pt x="131" y="47"/>
                </a:cubicBezTo>
                <a:cubicBezTo>
                  <a:pt x="131" y="47"/>
                  <a:pt x="130" y="47"/>
                  <a:pt x="129" y="47"/>
                </a:cubicBezTo>
                <a:cubicBezTo>
                  <a:pt x="127" y="48"/>
                  <a:pt x="127" y="49"/>
                  <a:pt x="126" y="51"/>
                </a:cubicBezTo>
                <a:cubicBezTo>
                  <a:pt x="125" y="52"/>
                  <a:pt x="123" y="54"/>
                  <a:pt x="121" y="56"/>
                </a:cubicBezTo>
                <a:cubicBezTo>
                  <a:pt x="117" y="60"/>
                  <a:pt x="116" y="63"/>
                  <a:pt x="115" y="69"/>
                </a:cubicBezTo>
                <a:cubicBezTo>
                  <a:pt x="114" y="72"/>
                  <a:pt x="112" y="81"/>
                  <a:pt x="112" y="87"/>
                </a:cubicBezTo>
                <a:cubicBezTo>
                  <a:pt x="111" y="89"/>
                  <a:pt x="111" y="90"/>
                  <a:pt x="111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0" y="91"/>
                  <a:pt x="110" y="91"/>
                  <a:pt x="109" y="90"/>
                </a:cubicBezTo>
                <a:cubicBezTo>
                  <a:pt x="108" y="90"/>
                  <a:pt x="106" y="90"/>
                  <a:pt x="105" y="90"/>
                </a:cubicBezTo>
                <a:cubicBezTo>
                  <a:pt x="104" y="90"/>
                  <a:pt x="103" y="90"/>
                  <a:pt x="102" y="90"/>
                </a:cubicBezTo>
                <a:cubicBezTo>
                  <a:pt x="100" y="92"/>
                  <a:pt x="100" y="93"/>
                  <a:pt x="100" y="96"/>
                </a:cubicBezTo>
                <a:cubicBezTo>
                  <a:pt x="100" y="96"/>
                  <a:pt x="99" y="97"/>
                  <a:pt x="99" y="98"/>
                </a:cubicBezTo>
                <a:cubicBezTo>
                  <a:pt x="99" y="99"/>
                  <a:pt x="99" y="100"/>
                  <a:pt x="98" y="102"/>
                </a:cubicBezTo>
                <a:cubicBezTo>
                  <a:pt x="96" y="105"/>
                  <a:pt x="94" y="109"/>
                  <a:pt x="96" y="114"/>
                </a:cubicBezTo>
                <a:cubicBezTo>
                  <a:pt x="98" y="122"/>
                  <a:pt x="98" y="134"/>
                  <a:pt x="96" y="136"/>
                </a:cubicBezTo>
                <a:cubicBezTo>
                  <a:pt x="96" y="136"/>
                  <a:pt x="96" y="137"/>
                  <a:pt x="95" y="137"/>
                </a:cubicBezTo>
                <a:cubicBezTo>
                  <a:pt x="93" y="137"/>
                  <a:pt x="89" y="135"/>
                  <a:pt x="87" y="133"/>
                </a:cubicBezTo>
                <a:cubicBezTo>
                  <a:pt x="85" y="131"/>
                  <a:pt x="77" y="127"/>
                  <a:pt x="72" y="124"/>
                </a:cubicBezTo>
                <a:cubicBezTo>
                  <a:pt x="70" y="123"/>
                  <a:pt x="69" y="123"/>
                  <a:pt x="68" y="122"/>
                </a:cubicBezTo>
                <a:cubicBezTo>
                  <a:pt x="63" y="119"/>
                  <a:pt x="52" y="114"/>
                  <a:pt x="48" y="114"/>
                </a:cubicBezTo>
                <a:cubicBezTo>
                  <a:pt x="46" y="114"/>
                  <a:pt x="43" y="115"/>
                  <a:pt x="41" y="116"/>
                </a:cubicBezTo>
                <a:cubicBezTo>
                  <a:pt x="41" y="117"/>
                  <a:pt x="40" y="117"/>
                  <a:pt x="39" y="117"/>
                </a:cubicBezTo>
                <a:cubicBezTo>
                  <a:pt x="39" y="117"/>
                  <a:pt x="38" y="118"/>
                  <a:pt x="36" y="118"/>
                </a:cubicBezTo>
                <a:cubicBezTo>
                  <a:pt x="33" y="118"/>
                  <a:pt x="29" y="117"/>
                  <a:pt x="26" y="117"/>
                </a:cubicBezTo>
                <a:cubicBezTo>
                  <a:pt x="24" y="117"/>
                  <a:pt x="22" y="117"/>
                  <a:pt x="21" y="117"/>
                </a:cubicBezTo>
                <a:cubicBezTo>
                  <a:pt x="19" y="117"/>
                  <a:pt x="16" y="116"/>
                  <a:pt x="14" y="116"/>
                </a:cubicBezTo>
                <a:cubicBezTo>
                  <a:pt x="10" y="115"/>
                  <a:pt x="7" y="115"/>
                  <a:pt x="5" y="115"/>
                </a:cubicBezTo>
                <a:cubicBezTo>
                  <a:pt x="4" y="115"/>
                  <a:pt x="2" y="115"/>
                  <a:pt x="2" y="116"/>
                </a:cubicBezTo>
                <a:cubicBezTo>
                  <a:pt x="0" y="119"/>
                  <a:pt x="5" y="122"/>
                  <a:pt x="7" y="124"/>
                </a:cubicBezTo>
                <a:cubicBezTo>
                  <a:pt x="8" y="124"/>
                  <a:pt x="8" y="124"/>
                  <a:pt x="8" y="125"/>
                </a:cubicBezTo>
                <a:cubicBezTo>
                  <a:pt x="10" y="126"/>
                  <a:pt x="13" y="128"/>
                  <a:pt x="15" y="130"/>
                </a:cubicBezTo>
                <a:cubicBezTo>
                  <a:pt x="19" y="135"/>
                  <a:pt x="18" y="136"/>
                  <a:pt x="17" y="138"/>
                </a:cubicBezTo>
                <a:cubicBezTo>
                  <a:pt x="16" y="138"/>
                  <a:pt x="16" y="139"/>
                  <a:pt x="16" y="139"/>
                </a:cubicBezTo>
                <a:cubicBezTo>
                  <a:pt x="14" y="142"/>
                  <a:pt x="16" y="144"/>
                  <a:pt x="17" y="145"/>
                </a:cubicBezTo>
                <a:cubicBezTo>
                  <a:pt x="18" y="146"/>
                  <a:pt x="19" y="147"/>
                  <a:pt x="20" y="148"/>
                </a:cubicBezTo>
                <a:cubicBezTo>
                  <a:pt x="22" y="151"/>
                  <a:pt x="22" y="155"/>
                  <a:pt x="23" y="159"/>
                </a:cubicBezTo>
                <a:cubicBezTo>
                  <a:pt x="23" y="162"/>
                  <a:pt x="22" y="163"/>
                  <a:pt x="21" y="164"/>
                </a:cubicBezTo>
                <a:cubicBezTo>
                  <a:pt x="20" y="165"/>
                  <a:pt x="19" y="165"/>
                  <a:pt x="19" y="166"/>
                </a:cubicBezTo>
                <a:cubicBezTo>
                  <a:pt x="18" y="169"/>
                  <a:pt x="19" y="171"/>
                  <a:pt x="21" y="173"/>
                </a:cubicBezTo>
                <a:cubicBezTo>
                  <a:pt x="22" y="174"/>
                  <a:pt x="22" y="175"/>
                  <a:pt x="23" y="176"/>
                </a:cubicBezTo>
                <a:cubicBezTo>
                  <a:pt x="25" y="180"/>
                  <a:pt x="28" y="186"/>
                  <a:pt x="29" y="191"/>
                </a:cubicBezTo>
                <a:cubicBezTo>
                  <a:pt x="30" y="194"/>
                  <a:pt x="29" y="196"/>
                  <a:pt x="28" y="197"/>
                </a:cubicBezTo>
                <a:cubicBezTo>
                  <a:pt x="27" y="198"/>
                  <a:pt x="26" y="199"/>
                  <a:pt x="26" y="200"/>
                </a:cubicBezTo>
                <a:cubicBezTo>
                  <a:pt x="25" y="202"/>
                  <a:pt x="27" y="205"/>
                  <a:pt x="31" y="210"/>
                </a:cubicBezTo>
                <a:cubicBezTo>
                  <a:pt x="32" y="212"/>
                  <a:pt x="34" y="214"/>
                  <a:pt x="35" y="216"/>
                </a:cubicBezTo>
                <a:cubicBezTo>
                  <a:pt x="38" y="221"/>
                  <a:pt x="41" y="224"/>
                  <a:pt x="43" y="226"/>
                </a:cubicBezTo>
                <a:cubicBezTo>
                  <a:pt x="45" y="227"/>
                  <a:pt x="46" y="228"/>
                  <a:pt x="46" y="229"/>
                </a:cubicBezTo>
                <a:cubicBezTo>
                  <a:pt x="46" y="229"/>
                  <a:pt x="46" y="230"/>
                  <a:pt x="46" y="230"/>
                </a:cubicBezTo>
                <a:cubicBezTo>
                  <a:pt x="45" y="232"/>
                  <a:pt x="43" y="236"/>
                  <a:pt x="51" y="242"/>
                </a:cubicBezTo>
                <a:cubicBezTo>
                  <a:pt x="53" y="244"/>
                  <a:pt x="55" y="246"/>
                  <a:pt x="56" y="249"/>
                </a:cubicBezTo>
                <a:cubicBezTo>
                  <a:pt x="58" y="250"/>
                  <a:pt x="59" y="252"/>
                  <a:pt x="60" y="254"/>
                </a:cubicBezTo>
                <a:cubicBezTo>
                  <a:pt x="62" y="257"/>
                  <a:pt x="64" y="258"/>
                  <a:pt x="65" y="259"/>
                </a:cubicBezTo>
                <a:cubicBezTo>
                  <a:pt x="66" y="260"/>
                  <a:pt x="67" y="261"/>
                  <a:pt x="69" y="263"/>
                </a:cubicBezTo>
                <a:cubicBezTo>
                  <a:pt x="71" y="265"/>
                  <a:pt x="73" y="266"/>
                  <a:pt x="75" y="267"/>
                </a:cubicBezTo>
                <a:cubicBezTo>
                  <a:pt x="78" y="269"/>
                  <a:pt x="80" y="270"/>
                  <a:pt x="81" y="273"/>
                </a:cubicBezTo>
                <a:cubicBezTo>
                  <a:pt x="82" y="275"/>
                  <a:pt x="85" y="277"/>
                  <a:pt x="90" y="279"/>
                </a:cubicBezTo>
                <a:cubicBezTo>
                  <a:pt x="93" y="281"/>
                  <a:pt x="96" y="282"/>
                  <a:pt x="100" y="284"/>
                </a:cubicBezTo>
                <a:cubicBezTo>
                  <a:pt x="106" y="288"/>
                  <a:pt x="111" y="289"/>
                  <a:pt x="116" y="289"/>
                </a:cubicBezTo>
                <a:cubicBezTo>
                  <a:pt x="120" y="289"/>
                  <a:pt x="123" y="288"/>
                  <a:pt x="126" y="287"/>
                </a:cubicBezTo>
                <a:cubicBezTo>
                  <a:pt x="129" y="286"/>
                  <a:pt x="130" y="286"/>
                  <a:pt x="131" y="286"/>
                </a:cubicBezTo>
                <a:cubicBezTo>
                  <a:pt x="133" y="285"/>
                  <a:pt x="133" y="285"/>
                  <a:pt x="136" y="28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41" y="285"/>
                  <a:pt x="143" y="284"/>
                  <a:pt x="150" y="282"/>
                </a:cubicBezTo>
                <a:cubicBezTo>
                  <a:pt x="151" y="282"/>
                  <a:pt x="151" y="282"/>
                  <a:pt x="151" y="282"/>
                </a:cubicBezTo>
                <a:cubicBezTo>
                  <a:pt x="154" y="281"/>
                  <a:pt x="157" y="281"/>
                  <a:pt x="159" y="281"/>
                </a:cubicBezTo>
                <a:cubicBezTo>
                  <a:pt x="160" y="281"/>
                  <a:pt x="161" y="281"/>
                  <a:pt x="162" y="282"/>
                </a:cubicBezTo>
                <a:cubicBezTo>
                  <a:pt x="164" y="285"/>
                  <a:pt x="163" y="296"/>
                  <a:pt x="161" y="302"/>
                </a:cubicBezTo>
                <a:cubicBezTo>
                  <a:pt x="160" y="308"/>
                  <a:pt x="155" y="324"/>
                  <a:pt x="153" y="327"/>
                </a:cubicBezTo>
                <a:cubicBezTo>
                  <a:pt x="153" y="328"/>
                  <a:pt x="151" y="329"/>
                  <a:pt x="149" y="329"/>
                </a:cubicBezTo>
                <a:cubicBezTo>
                  <a:pt x="148" y="329"/>
                  <a:pt x="146" y="330"/>
                  <a:pt x="146" y="331"/>
                </a:cubicBezTo>
                <a:cubicBezTo>
                  <a:pt x="145" y="331"/>
                  <a:pt x="145" y="332"/>
                  <a:pt x="145" y="332"/>
                </a:cubicBezTo>
                <a:cubicBezTo>
                  <a:pt x="145" y="334"/>
                  <a:pt x="147" y="336"/>
                  <a:pt x="149" y="337"/>
                </a:cubicBezTo>
                <a:cubicBezTo>
                  <a:pt x="151" y="338"/>
                  <a:pt x="153" y="339"/>
                  <a:pt x="155" y="339"/>
                </a:cubicBezTo>
                <a:cubicBezTo>
                  <a:pt x="156" y="339"/>
                  <a:pt x="156" y="339"/>
                  <a:pt x="157" y="338"/>
                </a:cubicBezTo>
                <a:cubicBezTo>
                  <a:pt x="158" y="335"/>
                  <a:pt x="163" y="317"/>
                  <a:pt x="165" y="310"/>
                </a:cubicBezTo>
                <a:cubicBezTo>
                  <a:pt x="166" y="302"/>
                  <a:pt x="170" y="281"/>
                  <a:pt x="171" y="278"/>
                </a:cubicBezTo>
                <a:cubicBezTo>
                  <a:pt x="172" y="277"/>
                  <a:pt x="173" y="276"/>
                  <a:pt x="176" y="276"/>
                </a:cubicBezTo>
                <a:cubicBezTo>
                  <a:pt x="177" y="276"/>
                  <a:pt x="178" y="275"/>
                  <a:pt x="179" y="275"/>
                </a:cubicBezTo>
                <a:cubicBezTo>
                  <a:pt x="182" y="274"/>
                  <a:pt x="184" y="275"/>
                  <a:pt x="187" y="275"/>
                </a:cubicBezTo>
                <a:cubicBezTo>
                  <a:pt x="189" y="276"/>
                  <a:pt x="192" y="276"/>
                  <a:pt x="196" y="276"/>
                </a:cubicBezTo>
                <a:cubicBezTo>
                  <a:pt x="200" y="276"/>
                  <a:pt x="201" y="275"/>
                  <a:pt x="202" y="275"/>
                </a:cubicBezTo>
                <a:cubicBezTo>
                  <a:pt x="203" y="274"/>
                  <a:pt x="204" y="274"/>
                  <a:pt x="206" y="274"/>
                </a:cubicBezTo>
                <a:cubicBezTo>
                  <a:pt x="208" y="274"/>
                  <a:pt x="211" y="275"/>
                  <a:pt x="213" y="275"/>
                </a:cubicBezTo>
                <a:cubicBezTo>
                  <a:pt x="216" y="276"/>
                  <a:pt x="218" y="277"/>
                  <a:pt x="220" y="277"/>
                </a:cubicBezTo>
                <a:cubicBezTo>
                  <a:pt x="226" y="277"/>
                  <a:pt x="234" y="274"/>
                  <a:pt x="239" y="271"/>
                </a:cubicBezTo>
                <a:cubicBezTo>
                  <a:pt x="245" y="268"/>
                  <a:pt x="258" y="252"/>
                  <a:pt x="258" y="250"/>
                </a:cubicBezTo>
                <a:cubicBezTo>
                  <a:pt x="259" y="248"/>
                  <a:pt x="260" y="246"/>
                  <a:pt x="263" y="244"/>
                </a:cubicBezTo>
                <a:cubicBezTo>
                  <a:pt x="265" y="242"/>
                  <a:pt x="267" y="239"/>
                  <a:pt x="270" y="236"/>
                </a:cubicBezTo>
                <a:cubicBezTo>
                  <a:pt x="270" y="236"/>
                  <a:pt x="286" y="215"/>
                  <a:pt x="286" y="212"/>
                </a:cubicBezTo>
                <a:cubicBezTo>
                  <a:pt x="285" y="211"/>
                  <a:pt x="285" y="211"/>
                  <a:pt x="285" y="211"/>
                </a:cubicBezTo>
                <a:cubicBezTo>
                  <a:pt x="284" y="211"/>
                  <a:pt x="284" y="209"/>
                  <a:pt x="287" y="202"/>
                </a:cubicBezTo>
                <a:cubicBezTo>
                  <a:pt x="288" y="201"/>
                  <a:pt x="288" y="199"/>
                  <a:pt x="289" y="197"/>
                </a:cubicBezTo>
                <a:cubicBezTo>
                  <a:pt x="290" y="195"/>
                  <a:pt x="291" y="191"/>
                  <a:pt x="293" y="187"/>
                </a:cubicBezTo>
                <a:cubicBezTo>
                  <a:pt x="294" y="184"/>
                  <a:pt x="295" y="182"/>
                  <a:pt x="296" y="181"/>
                </a:cubicBezTo>
                <a:cubicBezTo>
                  <a:pt x="297" y="180"/>
                  <a:pt x="297" y="179"/>
                  <a:pt x="297" y="178"/>
                </a:cubicBezTo>
                <a:cubicBezTo>
                  <a:pt x="297" y="177"/>
                  <a:pt x="295" y="176"/>
                  <a:pt x="294" y="175"/>
                </a:cubicBezTo>
                <a:cubicBezTo>
                  <a:pt x="292" y="173"/>
                  <a:pt x="290" y="172"/>
                  <a:pt x="291" y="170"/>
                </a:cubicBezTo>
                <a:cubicBezTo>
                  <a:pt x="291" y="169"/>
                  <a:pt x="292" y="167"/>
                  <a:pt x="293" y="164"/>
                </a:cubicBezTo>
                <a:cubicBezTo>
                  <a:pt x="294" y="162"/>
                  <a:pt x="294" y="159"/>
                  <a:pt x="295" y="158"/>
                </a:cubicBezTo>
                <a:cubicBezTo>
                  <a:pt x="295" y="157"/>
                  <a:pt x="295" y="157"/>
                  <a:pt x="295" y="156"/>
                </a:cubicBezTo>
                <a:cubicBezTo>
                  <a:pt x="297" y="153"/>
                  <a:pt x="297" y="151"/>
                  <a:pt x="296" y="150"/>
                </a:cubicBezTo>
                <a:cubicBezTo>
                  <a:pt x="296" y="149"/>
                  <a:pt x="296" y="149"/>
                  <a:pt x="295" y="149"/>
                </a:cubicBezTo>
                <a:cubicBezTo>
                  <a:pt x="295" y="149"/>
                  <a:pt x="295" y="149"/>
                  <a:pt x="294" y="149"/>
                </a:cubicBezTo>
                <a:cubicBezTo>
                  <a:pt x="294" y="148"/>
                  <a:pt x="295" y="145"/>
                  <a:pt x="295" y="143"/>
                </a:cubicBezTo>
                <a:cubicBezTo>
                  <a:pt x="296" y="140"/>
                  <a:pt x="296" y="136"/>
                  <a:pt x="296" y="134"/>
                </a:cubicBezTo>
                <a:cubicBezTo>
                  <a:pt x="296" y="132"/>
                  <a:pt x="296" y="131"/>
                  <a:pt x="296" y="130"/>
                </a:cubicBezTo>
                <a:cubicBezTo>
                  <a:pt x="296" y="126"/>
                  <a:pt x="296" y="122"/>
                  <a:pt x="298" y="118"/>
                </a:cubicBezTo>
                <a:cubicBezTo>
                  <a:pt x="298" y="116"/>
                  <a:pt x="300" y="113"/>
                  <a:pt x="302" y="110"/>
                </a:cubicBezTo>
                <a:cubicBezTo>
                  <a:pt x="305" y="104"/>
                  <a:pt x="306" y="101"/>
                  <a:pt x="305" y="10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6">
                  <a:lumMod val="75000"/>
                  <a:lumOff val="25000"/>
                </a:schemeClr>
              </a:gs>
              <a:gs pos="17000">
                <a:schemeClr val="accent6">
                  <a:lumMod val="50000"/>
                  <a:lumOff val="50000"/>
                </a:schemeClr>
              </a:gs>
              <a:gs pos="93000">
                <a:schemeClr val="accent6"/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leaf 6"/>
          <p:cNvSpPr>
            <a:spLocks/>
          </p:cNvSpPr>
          <p:nvPr/>
        </p:nvSpPr>
        <p:spPr bwMode="auto">
          <a:xfrm rot="446544">
            <a:off x="8670709" y="3180560"/>
            <a:ext cx="1119456" cy="1312879"/>
          </a:xfrm>
          <a:custGeom>
            <a:avLst/>
            <a:gdLst>
              <a:gd name="T0" fmla="*/ 264 w 320"/>
              <a:gd name="T1" fmla="*/ 115 h 375"/>
              <a:gd name="T2" fmla="*/ 224 w 320"/>
              <a:gd name="T3" fmla="*/ 141 h 375"/>
              <a:gd name="T4" fmla="*/ 210 w 320"/>
              <a:gd name="T5" fmla="*/ 149 h 375"/>
              <a:gd name="T6" fmla="*/ 232 w 320"/>
              <a:gd name="T7" fmla="*/ 104 h 375"/>
              <a:gd name="T8" fmla="*/ 229 w 320"/>
              <a:gd name="T9" fmla="*/ 58 h 375"/>
              <a:gd name="T10" fmla="*/ 215 w 320"/>
              <a:gd name="T11" fmla="*/ 63 h 375"/>
              <a:gd name="T12" fmla="*/ 209 w 320"/>
              <a:gd name="T13" fmla="*/ 31 h 375"/>
              <a:gd name="T14" fmla="*/ 197 w 320"/>
              <a:gd name="T15" fmla="*/ 22 h 375"/>
              <a:gd name="T16" fmla="*/ 186 w 320"/>
              <a:gd name="T17" fmla="*/ 8 h 375"/>
              <a:gd name="T18" fmla="*/ 183 w 320"/>
              <a:gd name="T19" fmla="*/ 4 h 375"/>
              <a:gd name="T20" fmla="*/ 165 w 320"/>
              <a:gd name="T21" fmla="*/ 6 h 375"/>
              <a:gd name="T22" fmla="*/ 156 w 320"/>
              <a:gd name="T23" fmla="*/ 17 h 375"/>
              <a:gd name="T24" fmla="*/ 151 w 320"/>
              <a:gd name="T25" fmla="*/ 19 h 375"/>
              <a:gd name="T26" fmla="*/ 141 w 320"/>
              <a:gd name="T27" fmla="*/ 29 h 375"/>
              <a:gd name="T28" fmla="*/ 130 w 320"/>
              <a:gd name="T29" fmla="*/ 42 h 375"/>
              <a:gd name="T30" fmla="*/ 117 w 320"/>
              <a:gd name="T31" fmla="*/ 38 h 375"/>
              <a:gd name="T32" fmla="*/ 109 w 320"/>
              <a:gd name="T33" fmla="*/ 76 h 375"/>
              <a:gd name="T34" fmla="*/ 115 w 320"/>
              <a:gd name="T35" fmla="*/ 110 h 375"/>
              <a:gd name="T36" fmla="*/ 111 w 320"/>
              <a:gd name="T37" fmla="*/ 137 h 375"/>
              <a:gd name="T38" fmla="*/ 56 w 320"/>
              <a:gd name="T39" fmla="*/ 74 h 375"/>
              <a:gd name="T40" fmla="*/ 38 w 320"/>
              <a:gd name="T41" fmla="*/ 106 h 375"/>
              <a:gd name="T42" fmla="*/ 33 w 320"/>
              <a:gd name="T43" fmla="*/ 115 h 375"/>
              <a:gd name="T44" fmla="*/ 51 w 320"/>
              <a:gd name="T45" fmla="*/ 178 h 375"/>
              <a:gd name="T46" fmla="*/ 51 w 320"/>
              <a:gd name="T47" fmla="*/ 184 h 375"/>
              <a:gd name="T48" fmla="*/ 8 w 320"/>
              <a:gd name="T49" fmla="*/ 182 h 375"/>
              <a:gd name="T50" fmla="*/ 3 w 320"/>
              <a:gd name="T51" fmla="*/ 194 h 375"/>
              <a:gd name="T52" fmla="*/ 21 w 320"/>
              <a:gd name="T53" fmla="*/ 226 h 375"/>
              <a:gd name="T54" fmla="*/ 23 w 320"/>
              <a:gd name="T55" fmla="*/ 232 h 375"/>
              <a:gd name="T56" fmla="*/ 120 w 320"/>
              <a:gd name="T57" fmla="*/ 275 h 375"/>
              <a:gd name="T58" fmla="*/ 139 w 320"/>
              <a:gd name="T59" fmla="*/ 284 h 375"/>
              <a:gd name="T60" fmla="*/ 152 w 320"/>
              <a:gd name="T61" fmla="*/ 371 h 375"/>
              <a:gd name="T62" fmla="*/ 159 w 320"/>
              <a:gd name="T63" fmla="*/ 375 h 375"/>
              <a:gd name="T64" fmla="*/ 164 w 320"/>
              <a:gd name="T65" fmla="*/ 365 h 375"/>
              <a:gd name="T66" fmla="*/ 144 w 320"/>
              <a:gd name="T67" fmla="*/ 271 h 375"/>
              <a:gd name="T68" fmla="*/ 165 w 320"/>
              <a:gd name="T69" fmla="*/ 280 h 375"/>
              <a:gd name="T70" fmla="*/ 198 w 320"/>
              <a:gd name="T71" fmla="*/ 283 h 375"/>
              <a:gd name="T72" fmla="*/ 270 w 320"/>
              <a:gd name="T73" fmla="*/ 277 h 375"/>
              <a:gd name="T74" fmla="*/ 298 w 320"/>
              <a:gd name="T75" fmla="*/ 259 h 375"/>
              <a:gd name="T76" fmla="*/ 268 w 320"/>
              <a:gd name="T77" fmla="*/ 233 h 375"/>
              <a:gd name="T78" fmla="*/ 276 w 320"/>
              <a:gd name="T79" fmla="*/ 212 h 375"/>
              <a:gd name="T80" fmla="*/ 309 w 320"/>
              <a:gd name="T81" fmla="*/ 170 h 375"/>
              <a:gd name="T82" fmla="*/ 315 w 320"/>
              <a:gd name="T83" fmla="*/ 145 h 375"/>
              <a:gd name="T84" fmla="*/ 299 w 320"/>
              <a:gd name="T85" fmla="*/ 11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375">
                <a:moveTo>
                  <a:pt x="299" y="110"/>
                </a:moveTo>
                <a:cubicBezTo>
                  <a:pt x="299" y="110"/>
                  <a:pt x="298" y="110"/>
                  <a:pt x="297" y="110"/>
                </a:cubicBezTo>
                <a:cubicBezTo>
                  <a:pt x="289" y="110"/>
                  <a:pt x="278" y="112"/>
                  <a:pt x="264" y="115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48" y="119"/>
                  <a:pt x="237" y="129"/>
                  <a:pt x="230" y="136"/>
                </a:cubicBezTo>
                <a:cubicBezTo>
                  <a:pt x="227" y="138"/>
                  <a:pt x="225" y="140"/>
                  <a:pt x="224" y="141"/>
                </a:cubicBezTo>
                <a:cubicBezTo>
                  <a:pt x="223" y="142"/>
                  <a:pt x="222" y="143"/>
                  <a:pt x="221" y="143"/>
                </a:cubicBezTo>
                <a:cubicBezTo>
                  <a:pt x="217" y="146"/>
                  <a:pt x="212" y="149"/>
                  <a:pt x="211" y="149"/>
                </a:cubicBezTo>
                <a:cubicBezTo>
                  <a:pt x="210" y="149"/>
                  <a:pt x="210" y="149"/>
                  <a:pt x="210" y="149"/>
                </a:cubicBezTo>
                <a:cubicBezTo>
                  <a:pt x="210" y="149"/>
                  <a:pt x="211" y="144"/>
                  <a:pt x="212" y="141"/>
                </a:cubicBezTo>
                <a:cubicBezTo>
                  <a:pt x="213" y="139"/>
                  <a:pt x="213" y="138"/>
                  <a:pt x="214" y="136"/>
                </a:cubicBezTo>
                <a:cubicBezTo>
                  <a:pt x="216" y="129"/>
                  <a:pt x="226" y="113"/>
                  <a:pt x="232" y="104"/>
                </a:cubicBezTo>
                <a:cubicBezTo>
                  <a:pt x="238" y="94"/>
                  <a:pt x="241" y="79"/>
                  <a:pt x="241" y="73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0" y="68"/>
                  <a:pt x="239" y="59"/>
                  <a:pt x="229" y="58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24" y="58"/>
                  <a:pt x="217" y="62"/>
                  <a:pt x="215" y="63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4" y="63"/>
                  <a:pt x="213" y="62"/>
                  <a:pt x="213" y="58"/>
                </a:cubicBezTo>
                <a:cubicBezTo>
                  <a:pt x="213" y="58"/>
                  <a:pt x="213" y="57"/>
                  <a:pt x="214" y="56"/>
                </a:cubicBezTo>
                <a:cubicBezTo>
                  <a:pt x="214" y="51"/>
                  <a:pt x="215" y="38"/>
                  <a:pt x="209" y="31"/>
                </a:cubicBezTo>
                <a:cubicBezTo>
                  <a:pt x="205" y="27"/>
                  <a:pt x="202" y="26"/>
                  <a:pt x="200" y="26"/>
                </a:cubicBezTo>
                <a:cubicBezTo>
                  <a:pt x="200" y="25"/>
                  <a:pt x="199" y="25"/>
                  <a:pt x="199" y="25"/>
                </a:cubicBezTo>
                <a:cubicBezTo>
                  <a:pt x="198" y="24"/>
                  <a:pt x="198" y="23"/>
                  <a:pt x="197" y="22"/>
                </a:cubicBezTo>
                <a:cubicBezTo>
                  <a:pt x="197" y="20"/>
                  <a:pt x="196" y="18"/>
                  <a:pt x="195" y="16"/>
                </a:cubicBezTo>
                <a:cubicBezTo>
                  <a:pt x="194" y="13"/>
                  <a:pt x="192" y="12"/>
                  <a:pt x="190" y="11"/>
                </a:cubicBezTo>
                <a:cubicBezTo>
                  <a:pt x="188" y="10"/>
                  <a:pt x="187" y="9"/>
                  <a:pt x="186" y="8"/>
                </a:cubicBezTo>
                <a:cubicBezTo>
                  <a:pt x="186" y="8"/>
                  <a:pt x="185" y="7"/>
                  <a:pt x="185" y="6"/>
                </a:cubicBezTo>
                <a:cubicBezTo>
                  <a:pt x="185" y="6"/>
                  <a:pt x="184" y="5"/>
                  <a:pt x="184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1" y="1"/>
                  <a:pt x="180" y="0"/>
                  <a:pt x="175" y="0"/>
                </a:cubicBezTo>
                <a:cubicBezTo>
                  <a:pt x="169" y="0"/>
                  <a:pt x="167" y="2"/>
                  <a:pt x="166" y="5"/>
                </a:cubicBezTo>
                <a:cubicBezTo>
                  <a:pt x="166" y="5"/>
                  <a:pt x="165" y="5"/>
                  <a:pt x="165" y="6"/>
                </a:cubicBezTo>
                <a:cubicBezTo>
                  <a:pt x="165" y="7"/>
                  <a:pt x="164" y="8"/>
                  <a:pt x="163" y="9"/>
                </a:cubicBezTo>
                <a:cubicBezTo>
                  <a:pt x="163" y="11"/>
                  <a:pt x="162" y="12"/>
                  <a:pt x="161" y="14"/>
                </a:cubicBezTo>
                <a:cubicBezTo>
                  <a:pt x="159" y="15"/>
                  <a:pt x="158" y="16"/>
                  <a:pt x="156" y="17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6" y="17"/>
                  <a:pt x="155" y="17"/>
                  <a:pt x="155" y="18"/>
                </a:cubicBezTo>
                <a:cubicBezTo>
                  <a:pt x="154" y="18"/>
                  <a:pt x="153" y="19"/>
                  <a:pt x="151" y="19"/>
                </a:cubicBezTo>
                <a:cubicBezTo>
                  <a:pt x="150" y="19"/>
                  <a:pt x="149" y="19"/>
                  <a:pt x="148" y="20"/>
                </a:cubicBezTo>
                <a:cubicBezTo>
                  <a:pt x="146" y="22"/>
                  <a:pt x="144" y="25"/>
                  <a:pt x="142" y="27"/>
                </a:cubicBezTo>
                <a:cubicBezTo>
                  <a:pt x="141" y="28"/>
                  <a:pt x="141" y="28"/>
                  <a:pt x="141" y="29"/>
                </a:cubicBezTo>
                <a:cubicBezTo>
                  <a:pt x="138" y="32"/>
                  <a:pt x="136" y="36"/>
                  <a:pt x="135" y="39"/>
                </a:cubicBezTo>
                <a:cubicBezTo>
                  <a:pt x="134" y="41"/>
                  <a:pt x="133" y="43"/>
                  <a:pt x="133" y="43"/>
                </a:cubicBezTo>
                <a:cubicBezTo>
                  <a:pt x="132" y="43"/>
                  <a:pt x="131" y="43"/>
                  <a:pt x="130" y="42"/>
                </a:cubicBezTo>
                <a:cubicBezTo>
                  <a:pt x="129" y="41"/>
                  <a:pt x="129" y="41"/>
                  <a:pt x="128" y="40"/>
                </a:cubicBezTo>
                <a:cubicBezTo>
                  <a:pt x="126" y="39"/>
                  <a:pt x="121" y="38"/>
                  <a:pt x="118" y="38"/>
                </a:cubicBezTo>
                <a:cubicBezTo>
                  <a:pt x="118" y="38"/>
                  <a:pt x="117" y="38"/>
                  <a:pt x="117" y="38"/>
                </a:cubicBezTo>
                <a:cubicBezTo>
                  <a:pt x="114" y="38"/>
                  <a:pt x="111" y="46"/>
                  <a:pt x="110" y="49"/>
                </a:cubicBezTo>
                <a:cubicBezTo>
                  <a:pt x="108" y="53"/>
                  <a:pt x="108" y="60"/>
                  <a:pt x="108" y="64"/>
                </a:cubicBezTo>
                <a:cubicBezTo>
                  <a:pt x="109" y="66"/>
                  <a:pt x="109" y="71"/>
                  <a:pt x="109" y="76"/>
                </a:cubicBezTo>
                <a:cubicBezTo>
                  <a:pt x="109" y="81"/>
                  <a:pt x="109" y="86"/>
                  <a:pt x="109" y="88"/>
                </a:cubicBezTo>
                <a:cubicBezTo>
                  <a:pt x="110" y="92"/>
                  <a:pt x="111" y="95"/>
                  <a:pt x="112" y="99"/>
                </a:cubicBezTo>
                <a:cubicBezTo>
                  <a:pt x="113" y="102"/>
                  <a:pt x="114" y="106"/>
                  <a:pt x="115" y="110"/>
                </a:cubicBezTo>
                <a:cubicBezTo>
                  <a:pt x="116" y="123"/>
                  <a:pt x="117" y="142"/>
                  <a:pt x="115" y="143"/>
                </a:cubicBezTo>
                <a:cubicBezTo>
                  <a:pt x="114" y="143"/>
                  <a:pt x="113" y="142"/>
                  <a:pt x="112" y="140"/>
                </a:cubicBezTo>
                <a:cubicBezTo>
                  <a:pt x="112" y="139"/>
                  <a:pt x="111" y="138"/>
                  <a:pt x="111" y="137"/>
                </a:cubicBezTo>
                <a:cubicBezTo>
                  <a:pt x="108" y="133"/>
                  <a:pt x="106" y="126"/>
                  <a:pt x="105" y="123"/>
                </a:cubicBezTo>
                <a:cubicBezTo>
                  <a:pt x="105" y="119"/>
                  <a:pt x="99" y="106"/>
                  <a:pt x="90" y="97"/>
                </a:cubicBezTo>
                <a:cubicBezTo>
                  <a:pt x="81" y="88"/>
                  <a:pt x="65" y="78"/>
                  <a:pt x="56" y="74"/>
                </a:cubicBezTo>
                <a:cubicBezTo>
                  <a:pt x="54" y="74"/>
                  <a:pt x="53" y="73"/>
                  <a:pt x="51" y="73"/>
                </a:cubicBezTo>
                <a:cubicBezTo>
                  <a:pt x="46" y="73"/>
                  <a:pt x="41" y="79"/>
                  <a:pt x="39" y="89"/>
                </a:cubicBezTo>
                <a:cubicBezTo>
                  <a:pt x="38" y="93"/>
                  <a:pt x="38" y="101"/>
                  <a:pt x="38" y="106"/>
                </a:cubicBezTo>
                <a:cubicBezTo>
                  <a:pt x="38" y="110"/>
                  <a:pt x="38" y="115"/>
                  <a:pt x="38" y="115"/>
                </a:cubicBezTo>
                <a:cubicBezTo>
                  <a:pt x="37" y="116"/>
                  <a:pt x="36" y="116"/>
                  <a:pt x="35" y="115"/>
                </a:cubicBezTo>
                <a:cubicBezTo>
                  <a:pt x="35" y="115"/>
                  <a:pt x="34" y="115"/>
                  <a:pt x="33" y="115"/>
                </a:cubicBezTo>
                <a:cubicBezTo>
                  <a:pt x="30" y="115"/>
                  <a:pt x="28" y="119"/>
                  <a:pt x="28" y="122"/>
                </a:cubicBezTo>
                <a:cubicBezTo>
                  <a:pt x="27" y="126"/>
                  <a:pt x="28" y="132"/>
                  <a:pt x="32" y="142"/>
                </a:cubicBezTo>
                <a:cubicBezTo>
                  <a:pt x="35" y="153"/>
                  <a:pt x="47" y="172"/>
                  <a:pt x="51" y="178"/>
                </a:cubicBezTo>
                <a:cubicBezTo>
                  <a:pt x="53" y="182"/>
                  <a:pt x="53" y="183"/>
                  <a:pt x="53" y="183"/>
                </a:cubicBezTo>
                <a:cubicBezTo>
                  <a:pt x="53" y="184"/>
                  <a:pt x="53" y="184"/>
                  <a:pt x="52" y="184"/>
                </a:cubicBezTo>
                <a:cubicBezTo>
                  <a:pt x="52" y="184"/>
                  <a:pt x="51" y="184"/>
                  <a:pt x="51" y="184"/>
                </a:cubicBezTo>
                <a:cubicBezTo>
                  <a:pt x="51" y="184"/>
                  <a:pt x="37" y="180"/>
                  <a:pt x="32" y="179"/>
                </a:cubicBezTo>
                <a:cubicBezTo>
                  <a:pt x="30" y="178"/>
                  <a:pt x="29" y="178"/>
                  <a:pt x="27" y="178"/>
                </a:cubicBezTo>
                <a:cubicBezTo>
                  <a:pt x="22" y="178"/>
                  <a:pt x="15" y="179"/>
                  <a:pt x="8" y="182"/>
                </a:cubicBezTo>
                <a:cubicBezTo>
                  <a:pt x="6" y="182"/>
                  <a:pt x="5" y="182"/>
                  <a:pt x="4" y="183"/>
                </a:cubicBezTo>
                <a:cubicBezTo>
                  <a:pt x="0" y="186"/>
                  <a:pt x="1" y="189"/>
                  <a:pt x="2" y="193"/>
                </a:cubicBezTo>
                <a:cubicBezTo>
                  <a:pt x="2" y="193"/>
                  <a:pt x="3" y="194"/>
                  <a:pt x="3" y="194"/>
                </a:cubicBezTo>
                <a:cubicBezTo>
                  <a:pt x="3" y="196"/>
                  <a:pt x="4" y="198"/>
                  <a:pt x="4" y="200"/>
                </a:cubicBezTo>
                <a:cubicBezTo>
                  <a:pt x="7" y="207"/>
                  <a:pt x="10" y="214"/>
                  <a:pt x="15" y="220"/>
                </a:cubicBezTo>
                <a:cubicBezTo>
                  <a:pt x="17" y="222"/>
                  <a:pt x="19" y="224"/>
                  <a:pt x="21" y="226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3" y="228"/>
                  <a:pt x="23" y="228"/>
                  <a:pt x="23" y="229"/>
                </a:cubicBezTo>
                <a:cubicBezTo>
                  <a:pt x="23" y="230"/>
                  <a:pt x="23" y="231"/>
                  <a:pt x="23" y="232"/>
                </a:cubicBezTo>
                <a:cubicBezTo>
                  <a:pt x="23" y="235"/>
                  <a:pt x="28" y="238"/>
                  <a:pt x="30" y="242"/>
                </a:cubicBezTo>
                <a:cubicBezTo>
                  <a:pt x="34" y="247"/>
                  <a:pt x="44" y="253"/>
                  <a:pt x="67" y="263"/>
                </a:cubicBezTo>
                <a:cubicBezTo>
                  <a:pt x="91" y="274"/>
                  <a:pt x="113" y="275"/>
                  <a:pt x="120" y="275"/>
                </a:cubicBezTo>
                <a:cubicBezTo>
                  <a:pt x="125" y="276"/>
                  <a:pt x="129" y="274"/>
                  <a:pt x="131" y="273"/>
                </a:cubicBezTo>
                <a:cubicBezTo>
                  <a:pt x="133" y="273"/>
                  <a:pt x="134" y="272"/>
                  <a:pt x="135" y="272"/>
                </a:cubicBezTo>
                <a:cubicBezTo>
                  <a:pt x="136" y="273"/>
                  <a:pt x="135" y="271"/>
                  <a:pt x="139" y="284"/>
                </a:cubicBezTo>
                <a:cubicBezTo>
                  <a:pt x="144" y="298"/>
                  <a:pt x="148" y="316"/>
                  <a:pt x="151" y="333"/>
                </a:cubicBezTo>
                <a:cubicBezTo>
                  <a:pt x="154" y="346"/>
                  <a:pt x="153" y="357"/>
                  <a:pt x="152" y="365"/>
                </a:cubicBezTo>
                <a:cubicBezTo>
                  <a:pt x="152" y="368"/>
                  <a:pt x="152" y="370"/>
                  <a:pt x="152" y="371"/>
                </a:cubicBezTo>
                <a:cubicBezTo>
                  <a:pt x="152" y="374"/>
                  <a:pt x="154" y="375"/>
                  <a:pt x="156" y="375"/>
                </a:cubicBezTo>
                <a:cubicBezTo>
                  <a:pt x="157" y="375"/>
                  <a:pt x="158" y="375"/>
                  <a:pt x="159" y="375"/>
                </a:cubicBezTo>
                <a:cubicBezTo>
                  <a:pt x="159" y="375"/>
                  <a:pt x="159" y="375"/>
                  <a:pt x="159" y="375"/>
                </a:cubicBezTo>
                <a:cubicBezTo>
                  <a:pt x="162" y="375"/>
                  <a:pt x="164" y="374"/>
                  <a:pt x="165" y="373"/>
                </a:cubicBezTo>
                <a:cubicBezTo>
                  <a:pt x="166" y="372"/>
                  <a:pt x="165" y="370"/>
                  <a:pt x="165" y="365"/>
                </a:cubicBezTo>
                <a:cubicBezTo>
                  <a:pt x="164" y="365"/>
                  <a:pt x="164" y="365"/>
                  <a:pt x="164" y="365"/>
                </a:cubicBezTo>
                <a:cubicBezTo>
                  <a:pt x="163" y="355"/>
                  <a:pt x="159" y="337"/>
                  <a:pt x="157" y="321"/>
                </a:cubicBezTo>
                <a:cubicBezTo>
                  <a:pt x="155" y="309"/>
                  <a:pt x="152" y="298"/>
                  <a:pt x="149" y="287"/>
                </a:cubicBezTo>
                <a:cubicBezTo>
                  <a:pt x="147" y="282"/>
                  <a:pt x="144" y="272"/>
                  <a:pt x="144" y="271"/>
                </a:cubicBezTo>
                <a:cubicBezTo>
                  <a:pt x="145" y="270"/>
                  <a:pt x="149" y="272"/>
                  <a:pt x="151" y="274"/>
                </a:cubicBezTo>
                <a:cubicBezTo>
                  <a:pt x="152" y="275"/>
                  <a:pt x="154" y="276"/>
                  <a:pt x="157" y="278"/>
                </a:cubicBezTo>
                <a:cubicBezTo>
                  <a:pt x="159" y="279"/>
                  <a:pt x="162" y="279"/>
                  <a:pt x="165" y="280"/>
                </a:cubicBezTo>
                <a:cubicBezTo>
                  <a:pt x="170" y="281"/>
                  <a:pt x="175" y="281"/>
                  <a:pt x="180" y="281"/>
                </a:cubicBezTo>
                <a:cubicBezTo>
                  <a:pt x="183" y="281"/>
                  <a:pt x="186" y="282"/>
                  <a:pt x="189" y="282"/>
                </a:cubicBezTo>
                <a:cubicBezTo>
                  <a:pt x="192" y="282"/>
                  <a:pt x="195" y="283"/>
                  <a:pt x="198" y="283"/>
                </a:cubicBezTo>
                <a:cubicBezTo>
                  <a:pt x="201" y="283"/>
                  <a:pt x="204" y="284"/>
                  <a:pt x="207" y="284"/>
                </a:cubicBezTo>
                <a:cubicBezTo>
                  <a:pt x="214" y="285"/>
                  <a:pt x="221" y="285"/>
                  <a:pt x="227" y="285"/>
                </a:cubicBezTo>
                <a:cubicBezTo>
                  <a:pt x="241" y="284"/>
                  <a:pt x="254" y="282"/>
                  <a:pt x="270" y="277"/>
                </a:cubicBezTo>
                <a:cubicBezTo>
                  <a:pt x="271" y="277"/>
                  <a:pt x="272" y="276"/>
                  <a:pt x="274" y="276"/>
                </a:cubicBezTo>
                <a:cubicBezTo>
                  <a:pt x="280" y="274"/>
                  <a:pt x="287" y="272"/>
                  <a:pt x="292" y="268"/>
                </a:cubicBezTo>
                <a:cubicBezTo>
                  <a:pt x="295" y="266"/>
                  <a:pt x="297" y="263"/>
                  <a:pt x="298" y="259"/>
                </a:cubicBezTo>
                <a:cubicBezTo>
                  <a:pt x="298" y="253"/>
                  <a:pt x="291" y="246"/>
                  <a:pt x="288" y="243"/>
                </a:cubicBezTo>
                <a:cubicBezTo>
                  <a:pt x="283" y="239"/>
                  <a:pt x="277" y="236"/>
                  <a:pt x="271" y="234"/>
                </a:cubicBezTo>
                <a:cubicBezTo>
                  <a:pt x="270" y="233"/>
                  <a:pt x="269" y="233"/>
                  <a:pt x="268" y="233"/>
                </a:cubicBezTo>
                <a:cubicBezTo>
                  <a:pt x="268" y="232"/>
                  <a:pt x="267" y="232"/>
                  <a:pt x="266" y="232"/>
                </a:cubicBezTo>
                <a:cubicBezTo>
                  <a:pt x="261" y="230"/>
                  <a:pt x="257" y="229"/>
                  <a:pt x="258" y="224"/>
                </a:cubicBezTo>
                <a:cubicBezTo>
                  <a:pt x="259" y="221"/>
                  <a:pt x="267" y="217"/>
                  <a:pt x="276" y="212"/>
                </a:cubicBezTo>
                <a:cubicBezTo>
                  <a:pt x="278" y="211"/>
                  <a:pt x="280" y="210"/>
                  <a:pt x="282" y="209"/>
                </a:cubicBezTo>
                <a:cubicBezTo>
                  <a:pt x="294" y="202"/>
                  <a:pt x="300" y="197"/>
                  <a:pt x="308" y="186"/>
                </a:cubicBezTo>
                <a:cubicBezTo>
                  <a:pt x="314" y="177"/>
                  <a:pt x="312" y="173"/>
                  <a:pt x="309" y="170"/>
                </a:cubicBezTo>
                <a:cubicBezTo>
                  <a:pt x="309" y="169"/>
                  <a:pt x="308" y="169"/>
                  <a:pt x="308" y="168"/>
                </a:cubicBezTo>
                <a:cubicBezTo>
                  <a:pt x="307" y="166"/>
                  <a:pt x="309" y="159"/>
                  <a:pt x="312" y="154"/>
                </a:cubicBezTo>
                <a:cubicBezTo>
                  <a:pt x="313" y="151"/>
                  <a:pt x="314" y="148"/>
                  <a:pt x="315" y="145"/>
                </a:cubicBezTo>
                <a:cubicBezTo>
                  <a:pt x="315" y="144"/>
                  <a:pt x="315" y="143"/>
                  <a:pt x="315" y="143"/>
                </a:cubicBezTo>
                <a:cubicBezTo>
                  <a:pt x="317" y="137"/>
                  <a:pt x="319" y="130"/>
                  <a:pt x="319" y="122"/>
                </a:cubicBezTo>
                <a:cubicBezTo>
                  <a:pt x="320" y="113"/>
                  <a:pt x="307" y="110"/>
                  <a:pt x="299" y="11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1"/>
              </a:gs>
              <a:gs pos="17000">
                <a:schemeClr val="accent1">
                  <a:lumMod val="60000"/>
                  <a:lumOff val="40000"/>
                </a:schemeClr>
              </a:gs>
              <a:gs pos="93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leaf 7"/>
          <p:cNvSpPr>
            <a:spLocks/>
          </p:cNvSpPr>
          <p:nvPr/>
        </p:nvSpPr>
        <p:spPr bwMode="auto">
          <a:xfrm rot="5400000">
            <a:off x="794052" y="5568996"/>
            <a:ext cx="981555" cy="1689136"/>
          </a:xfrm>
          <a:custGeom>
            <a:avLst/>
            <a:gdLst>
              <a:gd name="T0" fmla="*/ 220 w 223"/>
              <a:gd name="T1" fmla="*/ 237 h 383"/>
              <a:gd name="T2" fmla="*/ 217 w 223"/>
              <a:gd name="T3" fmla="*/ 218 h 383"/>
              <a:gd name="T4" fmla="*/ 219 w 223"/>
              <a:gd name="T5" fmla="*/ 201 h 383"/>
              <a:gd name="T6" fmla="*/ 216 w 223"/>
              <a:gd name="T7" fmla="*/ 192 h 383"/>
              <a:gd name="T8" fmla="*/ 216 w 223"/>
              <a:gd name="T9" fmla="*/ 171 h 383"/>
              <a:gd name="T10" fmla="*/ 213 w 223"/>
              <a:gd name="T11" fmla="*/ 158 h 383"/>
              <a:gd name="T12" fmla="*/ 207 w 223"/>
              <a:gd name="T13" fmla="*/ 152 h 383"/>
              <a:gd name="T14" fmla="*/ 205 w 223"/>
              <a:gd name="T15" fmla="*/ 135 h 383"/>
              <a:gd name="T16" fmla="*/ 197 w 223"/>
              <a:gd name="T17" fmla="*/ 125 h 383"/>
              <a:gd name="T18" fmla="*/ 195 w 223"/>
              <a:gd name="T19" fmla="*/ 114 h 383"/>
              <a:gd name="T20" fmla="*/ 183 w 223"/>
              <a:gd name="T21" fmla="*/ 106 h 383"/>
              <a:gd name="T22" fmla="*/ 178 w 223"/>
              <a:gd name="T23" fmla="*/ 90 h 383"/>
              <a:gd name="T24" fmla="*/ 164 w 223"/>
              <a:gd name="T25" fmla="*/ 85 h 383"/>
              <a:gd name="T26" fmla="*/ 150 w 223"/>
              <a:gd name="T27" fmla="*/ 67 h 383"/>
              <a:gd name="T28" fmla="*/ 142 w 223"/>
              <a:gd name="T29" fmla="*/ 63 h 383"/>
              <a:gd name="T30" fmla="*/ 130 w 223"/>
              <a:gd name="T31" fmla="*/ 55 h 383"/>
              <a:gd name="T32" fmla="*/ 124 w 223"/>
              <a:gd name="T33" fmla="*/ 41 h 383"/>
              <a:gd name="T34" fmla="*/ 113 w 223"/>
              <a:gd name="T35" fmla="*/ 25 h 383"/>
              <a:gd name="T36" fmla="*/ 108 w 223"/>
              <a:gd name="T37" fmla="*/ 9 h 383"/>
              <a:gd name="T38" fmla="*/ 98 w 223"/>
              <a:gd name="T39" fmla="*/ 13 h 383"/>
              <a:gd name="T40" fmla="*/ 97 w 223"/>
              <a:gd name="T41" fmla="*/ 25 h 383"/>
              <a:gd name="T42" fmla="*/ 91 w 223"/>
              <a:gd name="T43" fmla="*/ 33 h 383"/>
              <a:gd name="T44" fmla="*/ 86 w 223"/>
              <a:gd name="T45" fmla="*/ 44 h 383"/>
              <a:gd name="T46" fmla="*/ 78 w 223"/>
              <a:gd name="T47" fmla="*/ 53 h 383"/>
              <a:gd name="T48" fmla="*/ 71 w 223"/>
              <a:gd name="T49" fmla="*/ 60 h 383"/>
              <a:gd name="T50" fmla="*/ 60 w 223"/>
              <a:gd name="T51" fmla="*/ 69 h 383"/>
              <a:gd name="T52" fmla="*/ 49 w 223"/>
              <a:gd name="T53" fmla="*/ 87 h 383"/>
              <a:gd name="T54" fmla="*/ 41 w 223"/>
              <a:gd name="T55" fmla="*/ 98 h 383"/>
              <a:gd name="T56" fmla="*/ 28 w 223"/>
              <a:gd name="T57" fmla="*/ 105 h 383"/>
              <a:gd name="T58" fmla="*/ 20 w 223"/>
              <a:gd name="T59" fmla="*/ 120 h 383"/>
              <a:gd name="T60" fmla="*/ 15 w 223"/>
              <a:gd name="T61" fmla="*/ 132 h 383"/>
              <a:gd name="T62" fmla="*/ 10 w 223"/>
              <a:gd name="T63" fmla="*/ 144 h 383"/>
              <a:gd name="T64" fmla="*/ 5 w 223"/>
              <a:gd name="T65" fmla="*/ 157 h 383"/>
              <a:gd name="T66" fmla="*/ 1 w 223"/>
              <a:gd name="T67" fmla="*/ 170 h 383"/>
              <a:gd name="T68" fmla="*/ 4 w 223"/>
              <a:gd name="T69" fmla="*/ 184 h 383"/>
              <a:gd name="T70" fmla="*/ 1 w 223"/>
              <a:gd name="T71" fmla="*/ 196 h 383"/>
              <a:gd name="T72" fmla="*/ 3 w 223"/>
              <a:gd name="T73" fmla="*/ 214 h 383"/>
              <a:gd name="T74" fmla="*/ 1 w 223"/>
              <a:gd name="T75" fmla="*/ 226 h 383"/>
              <a:gd name="T76" fmla="*/ 5 w 223"/>
              <a:gd name="T77" fmla="*/ 242 h 383"/>
              <a:gd name="T78" fmla="*/ 5 w 223"/>
              <a:gd name="T79" fmla="*/ 255 h 383"/>
              <a:gd name="T80" fmla="*/ 13 w 223"/>
              <a:gd name="T81" fmla="*/ 276 h 383"/>
              <a:gd name="T82" fmla="*/ 18 w 223"/>
              <a:gd name="T83" fmla="*/ 286 h 383"/>
              <a:gd name="T84" fmla="*/ 33 w 223"/>
              <a:gd name="T85" fmla="*/ 301 h 383"/>
              <a:gd name="T86" fmla="*/ 42 w 223"/>
              <a:gd name="T87" fmla="*/ 317 h 383"/>
              <a:gd name="T88" fmla="*/ 59 w 223"/>
              <a:gd name="T89" fmla="*/ 334 h 383"/>
              <a:gd name="T90" fmla="*/ 83 w 223"/>
              <a:gd name="T91" fmla="*/ 352 h 383"/>
              <a:gd name="T92" fmla="*/ 77 w 223"/>
              <a:gd name="T93" fmla="*/ 380 h 383"/>
              <a:gd name="T94" fmla="*/ 106 w 223"/>
              <a:gd name="T95" fmla="*/ 371 h 383"/>
              <a:gd name="T96" fmla="*/ 126 w 223"/>
              <a:gd name="T97" fmla="*/ 371 h 383"/>
              <a:gd name="T98" fmla="*/ 146 w 223"/>
              <a:gd name="T99" fmla="*/ 362 h 383"/>
              <a:gd name="T100" fmla="*/ 158 w 223"/>
              <a:gd name="T101" fmla="*/ 351 h 383"/>
              <a:gd name="T102" fmla="*/ 171 w 223"/>
              <a:gd name="T103" fmla="*/ 336 h 383"/>
              <a:gd name="T104" fmla="*/ 186 w 223"/>
              <a:gd name="T105" fmla="*/ 324 h 383"/>
              <a:gd name="T106" fmla="*/ 199 w 223"/>
              <a:gd name="T107" fmla="*/ 301 h 383"/>
              <a:gd name="T108" fmla="*/ 203 w 223"/>
              <a:gd name="T109" fmla="*/ 286 h 383"/>
              <a:gd name="T110" fmla="*/ 208 w 223"/>
              <a:gd name="T111" fmla="*/ 274 h 383"/>
              <a:gd name="T112" fmla="*/ 219 w 223"/>
              <a:gd name="T113" fmla="*/ 25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3" h="383">
                <a:moveTo>
                  <a:pt x="219" y="250"/>
                </a:moveTo>
                <a:cubicBezTo>
                  <a:pt x="219" y="250"/>
                  <a:pt x="218" y="250"/>
                  <a:pt x="218" y="250"/>
                </a:cubicBezTo>
                <a:cubicBezTo>
                  <a:pt x="218" y="250"/>
                  <a:pt x="216" y="250"/>
                  <a:pt x="215" y="250"/>
                </a:cubicBezTo>
                <a:cubicBezTo>
                  <a:pt x="214" y="250"/>
                  <a:pt x="213" y="249"/>
                  <a:pt x="213" y="248"/>
                </a:cubicBezTo>
                <a:cubicBezTo>
                  <a:pt x="214" y="248"/>
                  <a:pt x="217" y="246"/>
                  <a:pt x="218" y="245"/>
                </a:cubicBezTo>
                <a:cubicBezTo>
                  <a:pt x="220" y="243"/>
                  <a:pt x="222" y="240"/>
                  <a:pt x="222" y="238"/>
                </a:cubicBezTo>
                <a:cubicBezTo>
                  <a:pt x="223" y="237"/>
                  <a:pt x="222" y="237"/>
                  <a:pt x="222" y="237"/>
                </a:cubicBezTo>
                <a:cubicBezTo>
                  <a:pt x="222" y="237"/>
                  <a:pt x="222" y="237"/>
                  <a:pt x="221" y="237"/>
                </a:cubicBezTo>
                <a:cubicBezTo>
                  <a:pt x="220" y="237"/>
                  <a:pt x="220" y="237"/>
                  <a:pt x="220" y="237"/>
                </a:cubicBez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6"/>
                  <a:pt x="219" y="235"/>
                </a:cubicBezTo>
                <a:cubicBezTo>
                  <a:pt x="219" y="234"/>
                  <a:pt x="221" y="230"/>
                  <a:pt x="222" y="228"/>
                </a:cubicBezTo>
                <a:cubicBezTo>
                  <a:pt x="222" y="227"/>
                  <a:pt x="222" y="225"/>
                  <a:pt x="221" y="224"/>
                </a:cubicBezTo>
                <a:cubicBezTo>
                  <a:pt x="221" y="223"/>
                  <a:pt x="221" y="222"/>
                  <a:pt x="220" y="222"/>
                </a:cubicBezTo>
                <a:cubicBezTo>
                  <a:pt x="219" y="222"/>
                  <a:pt x="219" y="222"/>
                  <a:pt x="218" y="222"/>
                </a:cubicBezTo>
                <a:cubicBezTo>
                  <a:pt x="217" y="222"/>
                  <a:pt x="217" y="222"/>
                  <a:pt x="216" y="222"/>
                </a:cubicBezTo>
                <a:cubicBezTo>
                  <a:pt x="216" y="222"/>
                  <a:pt x="215" y="222"/>
                  <a:pt x="215" y="221"/>
                </a:cubicBezTo>
                <a:cubicBezTo>
                  <a:pt x="215" y="221"/>
                  <a:pt x="216" y="220"/>
                  <a:pt x="217" y="218"/>
                </a:cubicBezTo>
                <a:cubicBezTo>
                  <a:pt x="217" y="218"/>
                  <a:pt x="217" y="218"/>
                  <a:pt x="217" y="218"/>
                </a:cubicBezTo>
                <a:cubicBezTo>
                  <a:pt x="217" y="216"/>
                  <a:pt x="217" y="216"/>
                  <a:pt x="217" y="216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9" y="212"/>
                  <a:pt x="219" y="211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219" y="211"/>
                  <a:pt x="216" y="211"/>
                  <a:pt x="216" y="211"/>
                </a:cubicBezTo>
                <a:cubicBezTo>
                  <a:pt x="215" y="211"/>
                  <a:pt x="215" y="210"/>
                  <a:pt x="215" y="210"/>
                </a:cubicBezTo>
                <a:cubicBezTo>
                  <a:pt x="215" y="209"/>
                  <a:pt x="218" y="208"/>
                  <a:pt x="218" y="206"/>
                </a:cubicBezTo>
                <a:cubicBezTo>
                  <a:pt x="218" y="204"/>
                  <a:pt x="219" y="201"/>
                  <a:pt x="219" y="201"/>
                </a:cubicBezTo>
                <a:cubicBezTo>
                  <a:pt x="219" y="201"/>
                  <a:pt x="219" y="200"/>
                  <a:pt x="219" y="200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19" y="200"/>
                  <a:pt x="216" y="201"/>
                  <a:pt x="213" y="201"/>
                </a:cubicBezTo>
                <a:cubicBezTo>
                  <a:pt x="212" y="201"/>
                  <a:pt x="211" y="200"/>
                  <a:pt x="211" y="200"/>
                </a:cubicBezTo>
                <a:cubicBezTo>
                  <a:pt x="211" y="200"/>
                  <a:pt x="211" y="200"/>
                  <a:pt x="211" y="200"/>
                </a:cubicBezTo>
                <a:cubicBezTo>
                  <a:pt x="212" y="199"/>
                  <a:pt x="212" y="199"/>
                  <a:pt x="213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14" y="196"/>
                  <a:pt x="216" y="193"/>
                  <a:pt x="216" y="192"/>
                </a:cubicBezTo>
                <a:cubicBezTo>
                  <a:pt x="216" y="192"/>
                  <a:pt x="216" y="192"/>
                  <a:pt x="216" y="192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5" y="188"/>
                  <a:pt x="216" y="187"/>
                  <a:pt x="217" y="186"/>
                </a:cubicBezTo>
                <a:cubicBezTo>
                  <a:pt x="219" y="185"/>
                  <a:pt x="219" y="183"/>
                  <a:pt x="218" y="182"/>
                </a:cubicBezTo>
                <a:cubicBezTo>
                  <a:pt x="218" y="181"/>
                  <a:pt x="218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6" y="181"/>
                  <a:pt x="214" y="179"/>
                  <a:pt x="214" y="178"/>
                </a:cubicBezTo>
                <a:cubicBezTo>
                  <a:pt x="213" y="177"/>
                  <a:pt x="214" y="175"/>
                  <a:pt x="215" y="174"/>
                </a:cubicBezTo>
                <a:cubicBezTo>
                  <a:pt x="216" y="173"/>
                  <a:pt x="216" y="172"/>
                  <a:pt x="216" y="171"/>
                </a:cubicBezTo>
                <a:cubicBezTo>
                  <a:pt x="216" y="171"/>
                  <a:pt x="216" y="166"/>
                  <a:pt x="216" y="166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14" y="166"/>
                  <a:pt x="213" y="166"/>
                  <a:pt x="212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3" y="165"/>
                  <a:pt x="214" y="163"/>
                  <a:pt x="214" y="162"/>
                </a:cubicBezTo>
                <a:cubicBezTo>
                  <a:pt x="214" y="162"/>
                  <a:pt x="214" y="162"/>
                  <a:pt x="214" y="161"/>
                </a:cubicBezTo>
                <a:cubicBezTo>
                  <a:pt x="214" y="160"/>
                  <a:pt x="214" y="159"/>
                  <a:pt x="214" y="159"/>
                </a:cubicBezTo>
                <a:cubicBezTo>
                  <a:pt x="214" y="158"/>
                  <a:pt x="213" y="158"/>
                  <a:pt x="213" y="158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58"/>
                  <a:pt x="213" y="158"/>
                  <a:pt x="212" y="158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2" y="158"/>
                  <a:pt x="212" y="158"/>
                  <a:pt x="211" y="158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09" y="156"/>
                  <a:pt x="207" y="157"/>
                </a:cubicBezTo>
                <a:cubicBezTo>
                  <a:pt x="205" y="157"/>
                  <a:pt x="204" y="156"/>
                  <a:pt x="204" y="156"/>
                </a:cubicBezTo>
                <a:cubicBezTo>
                  <a:pt x="205" y="155"/>
                  <a:pt x="206" y="152"/>
                  <a:pt x="207" y="152"/>
                </a:cubicBezTo>
                <a:cubicBezTo>
                  <a:pt x="207" y="151"/>
                  <a:pt x="208" y="147"/>
                  <a:pt x="208" y="146"/>
                </a:cubicBezTo>
                <a:cubicBezTo>
                  <a:pt x="208" y="145"/>
                  <a:pt x="208" y="145"/>
                  <a:pt x="207" y="145"/>
                </a:cubicBezTo>
                <a:cubicBezTo>
                  <a:pt x="206" y="144"/>
                  <a:pt x="204" y="143"/>
                  <a:pt x="204" y="143"/>
                </a:cubicBezTo>
                <a:cubicBezTo>
                  <a:pt x="204" y="143"/>
                  <a:pt x="204" y="142"/>
                  <a:pt x="203" y="142"/>
                </a:cubicBezTo>
                <a:cubicBezTo>
                  <a:pt x="204" y="142"/>
                  <a:pt x="204" y="141"/>
                  <a:pt x="205" y="140"/>
                </a:cubicBezTo>
                <a:cubicBezTo>
                  <a:pt x="205" y="140"/>
                  <a:pt x="206" y="139"/>
                  <a:pt x="206" y="139"/>
                </a:cubicBezTo>
                <a:cubicBezTo>
                  <a:pt x="208" y="136"/>
                  <a:pt x="208" y="135"/>
                  <a:pt x="208" y="135"/>
                </a:cubicBezTo>
                <a:cubicBezTo>
                  <a:pt x="208" y="134"/>
                  <a:pt x="207" y="134"/>
                  <a:pt x="206" y="134"/>
                </a:cubicBezTo>
                <a:cubicBezTo>
                  <a:pt x="206" y="135"/>
                  <a:pt x="206" y="135"/>
                  <a:pt x="205" y="135"/>
                </a:cubicBezTo>
                <a:cubicBezTo>
                  <a:pt x="205" y="135"/>
                  <a:pt x="205" y="134"/>
                  <a:pt x="205" y="134"/>
                </a:cubicBezTo>
                <a:cubicBezTo>
                  <a:pt x="205" y="134"/>
                  <a:pt x="205" y="134"/>
                  <a:pt x="205" y="133"/>
                </a:cubicBezTo>
                <a:cubicBezTo>
                  <a:pt x="205" y="133"/>
                  <a:pt x="205" y="132"/>
                  <a:pt x="205" y="131"/>
                </a:cubicBezTo>
                <a:cubicBezTo>
                  <a:pt x="205" y="130"/>
                  <a:pt x="204" y="128"/>
                  <a:pt x="203" y="127"/>
                </a:cubicBezTo>
                <a:cubicBezTo>
                  <a:pt x="202" y="126"/>
                  <a:pt x="201" y="127"/>
                  <a:pt x="200" y="127"/>
                </a:cubicBezTo>
                <a:cubicBezTo>
                  <a:pt x="200" y="127"/>
                  <a:pt x="200" y="127"/>
                  <a:pt x="200" y="128"/>
                </a:cubicBezTo>
                <a:cubicBezTo>
                  <a:pt x="199" y="128"/>
                  <a:pt x="198" y="128"/>
                  <a:pt x="197" y="128"/>
                </a:cubicBezTo>
                <a:cubicBezTo>
                  <a:pt x="197" y="128"/>
                  <a:pt x="196" y="128"/>
                  <a:pt x="196" y="128"/>
                </a:cubicBezTo>
                <a:cubicBezTo>
                  <a:pt x="196" y="127"/>
                  <a:pt x="197" y="126"/>
                  <a:pt x="197" y="125"/>
                </a:cubicBezTo>
                <a:cubicBezTo>
                  <a:pt x="198" y="125"/>
                  <a:pt x="198" y="125"/>
                  <a:pt x="198" y="124"/>
                </a:cubicBezTo>
                <a:cubicBezTo>
                  <a:pt x="198" y="123"/>
                  <a:pt x="198" y="122"/>
                  <a:pt x="198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2"/>
                  <a:pt x="196" y="121"/>
                  <a:pt x="196" y="121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7"/>
                  <a:pt x="196" y="117"/>
                  <a:pt x="196" y="117"/>
                </a:cubicBezTo>
                <a:cubicBezTo>
                  <a:pt x="195" y="117"/>
                  <a:pt x="195" y="117"/>
                  <a:pt x="195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5" y="114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2"/>
                  <a:pt x="193" y="108"/>
                  <a:pt x="193" y="108"/>
                </a:cubicBezTo>
                <a:cubicBezTo>
                  <a:pt x="192" y="106"/>
                  <a:pt x="191" y="104"/>
                  <a:pt x="189" y="103"/>
                </a:cubicBezTo>
                <a:cubicBezTo>
                  <a:pt x="189" y="103"/>
                  <a:pt x="189" y="103"/>
                  <a:pt x="188" y="103"/>
                </a:cubicBezTo>
                <a:cubicBezTo>
                  <a:pt x="188" y="103"/>
                  <a:pt x="186" y="106"/>
                  <a:pt x="185" y="106"/>
                </a:cubicBezTo>
                <a:cubicBezTo>
                  <a:pt x="185" y="107"/>
                  <a:pt x="185" y="107"/>
                  <a:pt x="184" y="107"/>
                </a:cubicBezTo>
                <a:cubicBezTo>
                  <a:pt x="184" y="107"/>
                  <a:pt x="183" y="107"/>
                  <a:pt x="183" y="106"/>
                </a:cubicBezTo>
                <a:cubicBezTo>
                  <a:pt x="183" y="106"/>
                  <a:pt x="183" y="105"/>
                  <a:pt x="183" y="103"/>
                </a:cubicBezTo>
                <a:cubicBezTo>
                  <a:pt x="183" y="101"/>
                  <a:pt x="183" y="99"/>
                  <a:pt x="183" y="99"/>
                </a:cubicBezTo>
                <a:cubicBezTo>
                  <a:pt x="183" y="99"/>
                  <a:pt x="183" y="99"/>
                  <a:pt x="183" y="98"/>
                </a:cubicBezTo>
                <a:cubicBezTo>
                  <a:pt x="183" y="98"/>
                  <a:pt x="182" y="98"/>
                  <a:pt x="181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8"/>
                  <a:pt x="178" y="98"/>
                  <a:pt x="178" y="98"/>
                </a:cubicBezTo>
                <a:cubicBezTo>
                  <a:pt x="178" y="98"/>
                  <a:pt x="178" y="98"/>
                  <a:pt x="178" y="97"/>
                </a:cubicBezTo>
                <a:cubicBezTo>
                  <a:pt x="179" y="94"/>
                  <a:pt x="178" y="91"/>
                  <a:pt x="178" y="91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90"/>
                  <a:pt x="175" y="88"/>
                  <a:pt x="175" y="87"/>
                </a:cubicBezTo>
                <a:cubicBezTo>
                  <a:pt x="174" y="85"/>
                  <a:pt x="172" y="83"/>
                  <a:pt x="172" y="83"/>
                </a:cubicBezTo>
                <a:cubicBezTo>
                  <a:pt x="172" y="83"/>
                  <a:pt x="172" y="83"/>
                  <a:pt x="171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3"/>
                  <a:pt x="170" y="86"/>
                  <a:pt x="167" y="87"/>
                </a:cubicBezTo>
                <a:cubicBezTo>
                  <a:pt x="167" y="87"/>
                  <a:pt x="166" y="87"/>
                  <a:pt x="166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4" y="86"/>
                  <a:pt x="164" y="85"/>
                </a:cubicBezTo>
                <a:cubicBezTo>
                  <a:pt x="164" y="83"/>
                  <a:pt x="162" y="80"/>
                  <a:pt x="162" y="80"/>
                </a:cubicBezTo>
                <a:cubicBezTo>
                  <a:pt x="162" y="80"/>
                  <a:pt x="161" y="80"/>
                  <a:pt x="161" y="80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0"/>
                  <a:pt x="159" y="79"/>
                  <a:pt x="159" y="76"/>
                </a:cubicBezTo>
                <a:cubicBezTo>
                  <a:pt x="158" y="73"/>
                  <a:pt x="157" y="72"/>
                  <a:pt x="157" y="72"/>
                </a:cubicBezTo>
                <a:cubicBezTo>
                  <a:pt x="157" y="72"/>
                  <a:pt x="157" y="72"/>
                  <a:pt x="156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2"/>
                  <a:pt x="155" y="71"/>
                  <a:pt x="154" y="70"/>
                </a:cubicBezTo>
                <a:cubicBezTo>
                  <a:pt x="153" y="68"/>
                  <a:pt x="151" y="67"/>
                  <a:pt x="150" y="6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9" y="68"/>
                  <a:pt x="148" y="70"/>
                  <a:pt x="147" y="71"/>
                </a:cubicBezTo>
                <a:cubicBezTo>
                  <a:pt x="146" y="71"/>
                  <a:pt x="145" y="71"/>
                  <a:pt x="145" y="71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68"/>
                  <a:pt x="145" y="65"/>
                  <a:pt x="145" y="65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1"/>
                  <a:pt x="140" y="57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7" y="57"/>
                  <a:pt x="136" y="58"/>
                </a:cubicBezTo>
                <a:cubicBezTo>
                  <a:pt x="135" y="59"/>
                  <a:pt x="134" y="59"/>
                  <a:pt x="134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30" y="55"/>
                  <a:pt x="130" y="54"/>
                  <a:pt x="130" y="53"/>
                </a:cubicBezTo>
                <a:cubicBezTo>
                  <a:pt x="130" y="53"/>
                  <a:pt x="129" y="52"/>
                  <a:pt x="129" y="50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6" y="48"/>
                  <a:pt x="126" y="49"/>
                  <a:pt x="126" y="49"/>
                </a:cubicBezTo>
                <a:cubicBezTo>
                  <a:pt x="125" y="49"/>
                  <a:pt x="125" y="50"/>
                  <a:pt x="125" y="50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4" y="50"/>
                  <a:pt x="124" y="49"/>
                  <a:pt x="124" y="47"/>
                </a:cubicBezTo>
                <a:cubicBezTo>
                  <a:pt x="124" y="46"/>
                  <a:pt x="124" y="45"/>
                  <a:pt x="124" y="44"/>
                </a:cubicBezTo>
                <a:cubicBezTo>
                  <a:pt x="124" y="43"/>
                  <a:pt x="125" y="42"/>
                  <a:pt x="124" y="41"/>
                </a:cubicBezTo>
                <a:cubicBezTo>
                  <a:pt x="124" y="41"/>
                  <a:pt x="124" y="41"/>
                  <a:pt x="123" y="41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2" y="41"/>
                  <a:pt x="122" y="41"/>
                  <a:pt x="122" y="38"/>
                </a:cubicBezTo>
                <a:cubicBezTo>
                  <a:pt x="122" y="34"/>
                  <a:pt x="119" y="33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4"/>
                  <a:pt x="116" y="32"/>
                  <a:pt x="116" y="31"/>
                </a:cubicBezTo>
                <a:cubicBezTo>
                  <a:pt x="115" y="27"/>
                  <a:pt x="114" y="26"/>
                  <a:pt x="114" y="26"/>
                </a:cubicBezTo>
                <a:cubicBezTo>
                  <a:pt x="114" y="25"/>
                  <a:pt x="114" y="25"/>
                  <a:pt x="113" y="25"/>
                </a:cubicBezTo>
                <a:cubicBezTo>
                  <a:pt x="113" y="25"/>
                  <a:pt x="114" y="25"/>
                  <a:pt x="113" y="25"/>
                </a:cubicBezTo>
                <a:cubicBezTo>
                  <a:pt x="112" y="25"/>
                  <a:pt x="111" y="25"/>
                  <a:pt x="111" y="24"/>
                </a:cubicBezTo>
                <a:cubicBezTo>
                  <a:pt x="111" y="23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7"/>
                  <a:pt x="108" y="11"/>
                  <a:pt x="108" y="1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107" y="7"/>
                  <a:pt x="108" y="5"/>
                  <a:pt x="107" y="3"/>
                </a:cubicBezTo>
                <a:cubicBezTo>
                  <a:pt x="106" y="2"/>
                  <a:pt x="106" y="1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1"/>
                  <a:pt x="102" y="4"/>
                  <a:pt x="101" y="5"/>
                </a:cubicBezTo>
                <a:cubicBezTo>
                  <a:pt x="100" y="6"/>
                  <a:pt x="100" y="8"/>
                  <a:pt x="100" y="10"/>
                </a:cubicBezTo>
                <a:cubicBezTo>
                  <a:pt x="100" y="11"/>
                  <a:pt x="100" y="12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4"/>
                </a:cubicBezTo>
                <a:cubicBezTo>
                  <a:pt x="98" y="14"/>
                  <a:pt x="98" y="15"/>
                  <a:pt x="98" y="16"/>
                </a:cubicBezTo>
                <a:cubicBezTo>
                  <a:pt x="98" y="17"/>
                  <a:pt x="98" y="18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6" y="25"/>
                  <a:pt x="95" y="25"/>
                  <a:pt x="95" y="26"/>
                </a:cubicBezTo>
                <a:cubicBezTo>
                  <a:pt x="94" y="27"/>
                  <a:pt x="94" y="28"/>
                  <a:pt x="95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29"/>
                  <a:pt x="95" y="30"/>
                  <a:pt x="95" y="30"/>
                </a:cubicBezTo>
                <a:cubicBezTo>
                  <a:pt x="95" y="30"/>
                  <a:pt x="94" y="30"/>
                  <a:pt x="94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5"/>
                  <a:pt x="89" y="36"/>
                </a:cubicBezTo>
                <a:cubicBezTo>
                  <a:pt x="89" y="36"/>
                  <a:pt x="89" y="38"/>
                  <a:pt x="89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41"/>
                  <a:pt x="87" y="42"/>
                </a:cubicBezTo>
                <a:cubicBezTo>
                  <a:pt x="88" y="43"/>
                  <a:pt x="88" y="45"/>
                  <a:pt x="88" y="45"/>
                </a:cubicBezTo>
                <a:cubicBezTo>
                  <a:pt x="87" y="45"/>
                  <a:pt x="86" y="44"/>
                  <a:pt x="86" y="44"/>
                </a:cubicBezTo>
                <a:cubicBezTo>
                  <a:pt x="85" y="43"/>
                  <a:pt x="84" y="42"/>
                  <a:pt x="84" y="42"/>
                </a:cubicBezTo>
                <a:cubicBezTo>
                  <a:pt x="84" y="42"/>
                  <a:pt x="83" y="43"/>
                  <a:pt x="83" y="43"/>
                </a:cubicBezTo>
                <a:cubicBezTo>
                  <a:pt x="83" y="44"/>
                  <a:pt x="82" y="46"/>
                  <a:pt x="82" y="49"/>
                </a:cubicBezTo>
                <a:cubicBezTo>
                  <a:pt x="82" y="51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1" y="51"/>
                  <a:pt x="80" y="50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50"/>
                  <a:pt x="78" y="51"/>
                  <a:pt x="78" y="53"/>
                </a:cubicBezTo>
                <a:cubicBezTo>
                  <a:pt x="78" y="54"/>
                  <a:pt x="78" y="56"/>
                  <a:pt x="7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7"/>
                </a:cubicBezTo>
                <a:cubicBezTo>
                  <a:pt x="76" y="57"/>
                  <a:pt x="76" y="57"/>
                  <a:pt x="75" y="60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4" y="61"/>
                  <a:pt x="73" y="61"/>
                  <a:pt x="73" y="61"/>
                </a:cubicBezTo>
                <a:cubicBezTo>
                  <a:pt x="71" y="61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0" y="59"/>
                  <a:pt x="70" y="59"/>
                  <a:pt x="70" y="60"/>
                </a:cubicBezTo>
                <a:cubicBezTo>
                  <a:pt x="70" y="60"/>
                  <a:pt x="68" y="64"/>
                  <a:pt x="68" y="65"/>
                </a:cubicBezTo>
                <a:cubicBezTo>
                  <a:pt x="68" y="65"/>
                  <a:pt x="67" y="66"/>
                  <a:pt x="67" y="66"/>
                </a:cubicBezTo>
                <a:cubicBezTo>
                  <a:pt x="66" y="66"/>
                  <a:pt x="65" y="67"/>
                  <a:pt x="65" y="68"/>
                </a:cubicBezTo>
                <a:cubicBezTo>
                  <a:pt x="65" y="69"/>
                  <a:pt x="65" y="71"/>
                  <a:pt x="64" y="72"/>
                </a:cubicBezTo>
                <a:cubicBezTo>
                  <a:pt x="63" y="72"/>
                  <a:pt x="62" y="72"/>
                  <a:pt x="62" y="72"/>
                </a:cubicBezTo>
                <a:cubicBezTo>
                  <a:pt x="62" y="72"/>
                  <a:pt x="62" y="71"/>
                  <a:pt x="62" y="71"/>
                </a:cubicBezTo>
                <a:cubicBezTo>
                  <a:pt x="61" y="70"/>
                  <a:pt x="61" y="69"/>
                  <a:pt x="60" y="69"/>
                </a:cubicBezTo>
                <a:cubicBezTo>
                  <a:pt x="60" y="69"/>
                  <a:pt x="59" y="69"/>
                  <a:pt x="59" y="69"/>
                </a:cubicBezTo>
                <a:cubicBezTo>
                  <a:pt x="58" y="70"/>
                  <a:pt x="58" y="72"/>
                  <a:pt x="57" y="72"/>
                </a:cubicBezTo>
                <a:cubicBezTo>
                  <a:pt x="57" y="73"/>
                  <a:pt x="55" y="75"/>
                  <a:pt x="54" y="76"/>
                </a:cubicBezTo>
                <a:cubicBezTo>
                  <a:pt x="54" y="78"/>
                  <a:pt x="54" y="79"/>
                  <a:pt x="54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9"/>
                  <a:pt x="51" y="79"/>
                  <a:pt x="51" y="80"/>
                </a:cubicBezTo>
                <a:cubicBezTo>
                  <a:pt x="51" y="80"/>
                  <a:pt x="51" y="82"/>
                  <a:pt x="51" y="84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7"/>
                  <a:pt x="48" y="87"/>
                  <a:pt x="48" y="87"/>
                </a:cubicBezTo>
                <a:cubicBezTo>
                  <a:pt x="47" y="87"/>
                  <a:pt x="46" y="85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3"/>
                  <a:pt x="45" y="84"/>
                  <a:pt x="45" y="84"/>
                </a:cubicBezTo>
                <a:cubicBezTo>
                  <a:pt x="45" y="84"/>
                  <a:pt x="42" y="85"/>
                  <a:pt x="41" y="87"/>
                </a:cubicBezTo>
                <a:cubicBezTo>
                  <a:pt x="40" y="89"/>
                  <a:pt x="40" y="91"/>
                  <a:pt x="41" y="94"/>
                </a:cubicBezTo>
                <a:cubicBezTo>
                  <a:pt x="41" y="95"/>
                  <a:pt x="41" y="95"/>
                  <a:pt x="41" y="95"/>
                </a:cubicBezTo>
                <a:cubicBezTo>
                  <a:pt x="41" y="96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0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5"/>
                  <a:pt x="35" y="105"/>
                  <a:pt x="34" y="105"/>
                </a:cubicBezTo>
                <a:cubicBezTo>
                  <a:pt x="34" y="105"/>
                  <a:pt x="33" y="103"/>
                  <a:pt x="33" y="102"/>
                </a:cubicBezTo>
                <a:cubicBezTo>
                  <a:pt x="33" y="102"/>
                  <a:pt x="33" y="102"/>
                  <a:pt x="33" y="101"/>
                </a:cubicBezTo>
                <a:cubicBezTo>
                  <a:pt x="33" y="101"/>
                  <a:pt x="32" y="101"/>
                  <a:pt x="32" y="101"/>
                </a:cubicBezTo>
                <a:cubicBezTo>
                  <a:pt x="32" y="102"/>
                  <a:pt x="29" y="103"/>
                  <a:pt x="28" y="105"/>
                </a:cubicBezTo>
                <a:cubicBezTo>
                  <a:pt x="28" y="106"/>
                  <a:pt x="27" y="107"/>
                  <a:pt x="27" y="108"/>
                </a:cubicBezTo>
                <a:cubicBezTo>
                  <a:pt x="27" y="109"/>
                  <a:pt x="27" y="110"/>
                  <a:pt x="27" y="110"/>
                </a:cubicBezTo>
                <a:cubicBezTo>
                  <a:pt x="26" y="110"/>
                  <a:pt x="25" y="110"/>
                  <a:pt x="25" y="110"/>
                </a:cubicBezTo>
                <a:cubicBezTo>
                  <a:pt x="25" y="110"/>
                  <a:pt x="25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1"/>
                  <a:pt x="24" y="115"/>
                  <a:pt x="24" y="116"/>
                </a:cubicBezTo>
                <a:cubicBezTo>
                  <a:pt x="24" y="116"/>
                  <a:pt x="24" y="119"/>
                  <a:pt x="25" y="120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21" y="120"/>
                  <a:pt x="20" y="120"/>
                  <a:pt x="20" y="120"/>
                </a:cubicBezTo>
                <a:cubicBezTo>
                  <a:pt x="20" y="120"/>
                  <a:pt x="20" y="120"/>
                  <a:pt x="19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21"/>
                  <a:pt x="20" y="125"/>
                  <a:pt x="20" y="126"/>
                </a:cubicBezTo>
                <a:cubicBezTo>
                  <a:pt x="20" y="126"/>
                  <a:pt x="20" y="126"/>
                  <a:pt x="19" y="126"/>
                </a:cubicBezTo>
                <a:cubicBezTo>
                  <a:pt x="19" y="126"/>
                  <a:pt x="18" y="126"/>
                  <a:pt x="18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7" y="126"/>
                  <a:pt x="17" y="126"/>
                  <a:pt x="18" y="127"/>
                </a:cubicBezTo>
                <a:cubicBezTo>
                  <a:pt x="19" y="129"/>
                  <a:pt x="19" y="130"/>
                  <a:pt x="18" y="132"/>
                </a:cubicBezTo>
                <a:cubicBezTo>
                  <a:pt x="17" y="132"/>
                  <a:pt x="16" y="132"/>
                  <a:pt x="15" y="132"/>
                </a:cubicBezTo>
                <a:cubicBezTo>
                  <a:pt x="14" y="131"/>
                  <a:pt x="14" y="129"/>
                  <a:pt x="14" y="12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3" y="129"/>
                  <a:pt x="10" y="133"/>
                  <a:pt x="10" y="135"/>
                </a:cubicBezTo>
                <a:cubicBezTo>
                  <a:pt x="10" y="136"/>
                  <a:pt x="10" y="136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40"/>
                  <a:pt x="10" y="140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0" y="143"/>
                  <a:pt x="10" y="144"/>
                  <a:pt x="10" y="144"/>
                </a:cubicBezTo>
                <a:cubicBezTo>
                  <a:pt x="9" y="144"/>
                  <a:pt x="8" y="145"/>
                  <a:pt x="8" y="145"/>
                </a:cubicBezTo>
                <a:cubicBezTo>
                  <a:pt x="8" y="145"/>
                  <a:pt x="7" y="145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6"/>
                  <a:pt x="8" y="147"/>
                  <a:pt x="8" y="148"/>
                </a:cubicBezTo>
                <a:cubicBezTo>
                  <a:pt x="8" y="148"/>
                  <a:pt x="9" y="150"/>
                  <a:pt x="9" y="151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8" y="151"/>
                  <a:pt x="8" y="151"/>
                </a:cubicBezTo>
                <a:cubicBezTo>
                  <a:pt x="8" y="151"/>
                  <a:pt x="8" y="151"/>
                  <a:pt x="8" y="151"/>
                </a:cubicBezTo>
                <a:cubicBezTo>
                  <a:pt x="8" y="151"/>
                  <a:pt x="6" y="155"/>
                  <a:pt x="5" y="157"/>
                </a:cubicBezTo>
                <a:cubicBezTo>
                  <a:pt x="5" y="157"/>
                  <a:pt x="5" y="158"/>
                  <a:pt x="6" y="159"/>
                </a:cubicBezTo>
                <a:cubicBezTo>
                  <a:pt x="6" y="159"/>
                  <a:pt x="6" y="160"/>
                  <a:pt x="6" y="160"/>
                </a:cubicBezTo>
                <a:cubicBezTo>
                  <a:pt x="5" y="160"/>
                  <a:pt x="4" y="160"/>
                  <a:pt x="4" y="160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4" y="163"/>
                  <a:pt x="4" y="165"/>
                </a:cubicBezTo>
                <a:cubicBezTo>
                  <a:pt x="4" y="167"/>
                  <a:pt x="5" y="169"/>
                  <a:pt x="5" y="169"/>
                </a:cubicBezTo>
                <a:cubicBezTo>
                  <a:pt x="5" y="169"/>
                  <a:pt x="4" y="170"/>
                  <a:pt x="4" y="170"/>
                </a:cubicBezTo>
                <a:cubicBezTo>
                  <a:pt x="2" y="170"/>
                  <a:pt x="1" y="170"/>
                  <a:pt x="1" y="170"/>
                </a:cubicBezTo>
                <a:cubicBezTo>
                  <a:pt x="1" y="170"/>
                  <a:pt x="0" y="170"/>
                  <a:pt x="0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" y="175"/>
                  <a:pt x="2" y="175"/>
                  <a:pt x="2" y="175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5"/>
                </a:cubicBezTo>
                <a:cubicBezTo>
                  <a:pt x="0" y="175"/>
                  <a:pt x="0" y="176"/>
                  <a:pt x="0" y="176"/>
                </a:cubicBezTo>
                <a:cubicBezTo>
                  <a:pt x="0" y="176"/>
                  <a:pt x="2" y="178"/>
                  <a:pt x="2" y="179"/>
                </a:cubicBezTo>
                <a:cubicBezTo>
                  <a:pt x="2" y="180"/>
                  <a:pt x="3" y="182"/>
                  <a:pt x="4" y="182"/>
                </a:cubicBezTo>
                <a:cubicBezTo>
                  <a:pt x="4" y="182"/>
                  <a:pt x="4" y="183"/>
                  <a:pt x="4" y="184"/>
                </a:cubicBezTo>
                <a:cubicBezTo>
                  <a:pt x="4" y="184"/>
                  <a:pt x="4" y="184"/>
                  <a:pt x="3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2" y="184"/>
                  <a:pt x="1" y="183"/>
                  <a:pt x="1" y="183"/>
                </a:cubicBezTo>
                <a:cubicBezTo>
                  <a:pt x="1" y="183"/>
                  <a:pt x="1" y="183"/>
                  <a:pt x="1" y="183"/>
                </a:cubicBezTo>
                <a:cubicBezTo>
                  <a:pt x="1" y="183"/>
                  <a:pt x="1" y="183"/>
                  <a:pt x="1" y="184"/>
                </a:cubicBezTo>
                <a:cubicBezTo>
                  <a:pt x="0" y="184"/>
                  <a:pt x="0" y="187"/>
                  <a:pt x="1" y="190"/>
                </a:cubicBezTo>
                <a:cubicBezTo>
                  <a:pt x="1" y="192"/>
                  <a:pt x="2" y="194"/>
                  <a:pt x="2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6"/>
                  <a:pt x="1" y="196"/>
                  <a:pt x="1" y="196"/>
                </a:cubicBezTo>
                <a:cubicBezTo>
                  <a:pt x="0" y="196"/>
                  <a:pt x="1" y="197"/>
                  <a:pt x="1" y="197"/>
                </a:cubicBezTo>
                <a:cubicBezTo>
                  <a:pt x="1" y="197"/>
                  <a:pt x="1" y="198"/>
                  <a:pt x="3" y="200"/>
                </a:cubicBezTo>
                <a:cubicBezTo>
                  <a:pt x="4" y="202"/>
                  <a:pt x="5" y="204"/>
                  <a:pt x="6" y="205"/>
                </a:cubicBezTo>
                <a:cubicBezTo>
                  <a:pt x="5" y="205"/>
                  <a:pt x="4" y="206"/>
                  <a:pt x="3" y="206"/>
                </a:cubicBezTo>
                <a:cubicBezTo>
                  <a:pt x="2" y="206"/>
                  <a:pt x="1" y="206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6"/>
                  <a:pt x="1" y="206"/>
                  <a:pt x="0" y="206"/>
                </a:cubicBezTo>
                <a:cubicBezTo>
                  <a:pt x="0" y="206"/>
                  <a:pt x="0" y="208"/>
                  <a:pt x="1" y="211"/>
                </a:cubicBezTo>
                <a:cubicBezTo>
                  <a:pt x="1" y="212"/>
                  <a:pt x="2" y="213"/>
                  <a:pt x="3" y="214"/>
                </a:cubicBezTo>
                <a:cubicBezTo>
                  <a:pt x="2" y="214"/>
                  <a:pt x="2" y="214"/>
                  <a:pt x="2" y="214"/>
                </a:cubicBezTo>
                <a:cubicBezTo>
                  <a:pt x="1" y="214"/>
                  <a:pt x="1" y="214"/>
                  <a:pt x="1" y="215"/>
                </a:cubicBezTo>
                <a:cubicBezTo>
                  <a:pt x="0" y="215"/>
                  <a:pt x="0" y="215"/>
                  <a:pt x="0" y="216"/>
                </a:cubicBezTo>
                <a:cubicBezTo>
                  <a:pt x="1" y="217"/>
                  <a:pt x="1" y="218"/>
                  <a:pt x="2" y="219"/>
                </a:cubicBezTo>
                <a:cubicBezTo>
                  <a:pt x="2" y="220"/>
                  <a:pt x="2" y="220"/>
                  <a:pt x="3" y="220"/>
                </a:cubicBezTo>
                <a:cubicBezTo>
                  <a:pt x="3" y="221"/>
                  <a:pt x="3" y="222"/>
                  <a:pt x="4" y="223"/>
                </a:cubicBezTo>
                <a:cubicBezTo>
                  <a:pt x="4" y="224"/>
                  <a:pt x="5" y="226"/>
                  <a:pt x="5" y="226"/>
                </a:cubicBezTo>
                <a:cubicBezTo>
                  <a:pt x="2" y="226"/>
                  <a:pt x="2" y="226"/>
                  <a:pt x="2" y="226"/>
                </a:cubicBezTo>
                <a:cubicBezTo>
                  <a:pt x="2" y="226"/>
                  <a:pt x="1" y="226"/>
                  <a:pt x="1" y="226"/>
                </a:cubicBezTo>
                <a:cubicBezTo>
                  <a:pt x="1" y="227"/>
                  <a:pt x="1" y="229"/>
                  <a:pt x="2" y="232"/>
                </a:cubicBezTo>
                <a:cubicBezTo>
                  <a:pt x="3" y="233"/>
                  <a:pt x="4" y="234"/>
                  <a:pt x="5" y="235"/>
                </a:cubicBezTo>
                <a:cubicBezTo>
                  <a:pt x="5" y="235"/>
                  <a:pt x="5" y="235"/>
                  <a:pt x="5" y="235"/>
                </a:cubicBezTo>
                <a:cubicBezTo>
                  <a:pt x="5" y="235"/>
                  <a:pt x="4" y="236"/>
                  <a:pt x="4" y="236"/>
                </a:cubicBezTo>
                <a:cubicBezTo>
                  <a:pt x="4" y="236"/>
                  <a:pt x="4" y="236"/>
                  <a:pt x="4" y="236"/>
                </a:cubicBezTo>
                <a:cubicBezTo>
                  <a:pt x="4" y="236"/>
                  <a:pt x="4" y="237"/>
                  <a:pt x="4" y="237"/>
                </a:cubicBezTo>
                <a:cubicBezTo>
                  <a:pt x="10" y="241"/>
                  <a:pt x="10" y="241"/>
                  <a:pt x="10" y="241"/>
                </a:cubicBezTo>
                <a:cubicBezTo>
                  <a:pt x="10" y="241"/>
                  <a:pt x="9" y="241"/>
                  <a:pt x="8" y="242"/>
                </a:cubicBezTo>
                <a:cubicBezTo>
                  <a:pt x="6" y="242"/>
                  <a:pt x="5" y="242"/>
                  <a:pt x="5" y="242"/>
                </a:cubicBezTo>
                <a:cubicBezTo>
                  <a:pt x="5" y="242"/>
                  <a:pt x="5" y="242"/>
                  <a:pt x="5" y="242"/>
                </a:cubicBezTo>
                <a:cubicBezTo>
                  <a:pt x="5" y="242"/>
                  <a:pt x="5" y="242"/>
                  <a:pt x="5" y="243"/>
                </a:cubicBezTo>
                <a:cubicBezTo>
                  <a:pt x="5" y="243"/>
                  <a:pt x="5" y="245"/>
                  <a:pt x="6" y="246"/>
                </a:cubicBezTo>
                <a:cubicBezTo>
                  <a:pt x="6" y="246"/>
                  <a:pt x="7" y="246"/>
                  <a:pt x="7" y="246"/>
                </a:cubicBezTo>
                <a:cubicBezTo>
                  <a:pt x="5" y="247"/>
                  <a:pt x="5" y="247"/>
                  <a:pt x="5" y="247"/>
                </a:cubicBezTo>
                <a:cubicBezTo>
                  <a:pt x="5" y="248"/>
                  <a:pt x="5" y="248"/>
                  <a:pt x="5" y="248"/>
                </a:cubicBezTo>
                <a:cubicBezTo>
                  <a:pt x="6" y="248"/>
                  <a:pt x="8" y="251"/>
                  <a:pt x="9" y="253"/>
                </a:cubicBezTo>
                <a:cubicBezTo>
                  <a:pt x="9" y="253"/>
                  <a:pt x="9" y="254"/>
                  <a:pt x="9" y="254"/>
                </a:cubicBezTo>
                <a:cubicBezTo>
                  <a:pt x="7" y="255"/>
                  <a:pt x="5" y="255"/>
                  <a:pt x="5" y="255"/>
                </a:cubicBezTo>
                <a:cubicBezTo>
                  <a:pt x="5" y="255"/>
                  <a:pt x="5" y="255"/>
                  <a:pt x="5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5" y="256"/>
                  <a:pt x="8" y="260"/>
                  <a:pt x="9" y="261"/>
                </a:cubicBezTo>
                <a:cubicBezTo>
                  <a:pt x="10" y="262"/>
                  <a:pt x="12" y="264"/>
                  <a:pt x="12" y="264"/>
                </a:cubicBezTo>
                <a:cubicBezTo>
                  <a:pt x="12" y="266"/>
                  <a:pt x="13" y="268"/>
                  <a:pt x="12" y="269"/>
                </a:cubicBezTo>
                <a:cubicBezTo>
                  <a:pt x="12" y="269"/>
                  <a:pt x="10" y="269"/>
                  <a:pt x="10" y="269"/>
                </a:cubicBezTo>
                <a:cubicBezTo>
                  <a:pt x="9" y="269"/>
                  <a:pt x="9" y="269"/>
                  <a:pt x="9" y="269"/>
                </a:cubicBezTo>
                <a:cubicBezTo>
                  <a:pt x="9" y="269"/>
                  <a:pt x="9" y="270"/>
                  <a:pt x="9" y="270"/>
                </a:cubicBezTo>
                <a:cubicBezTo>
                  <a:pt x="9" y="270"/>
                  <a:pt x="11" y="274"/>
                  <a:pt x="13" y="276"/>
                </a:cubicBezTo>
                <a:cubicBezTo>
                  <a:pt x="14" y="276"/>
                  <a:pt x="14" y="277"/>
                  <a:pt x="14" y="277"/>
                </a:cubicBezTo>
                <a:cubicBezTo>
                  <a:pt x="14" y="277"/>
                  <a:pt x="13" y="277"/>
                  <a:pt x="13" y="277"/>
                </a:cubicBezTo>
                <a:cubicBezTo>
                  <a:pt x="13" y="277"/>
                  <a:pt x="13" y="277"/>
                  <a:pt x="13" y="277"/>
                </a:cubicBezTo>
                <a:cubicBezTo>
                  <a:pt x="13" y="278"/>
                  <a:pt x="12" y="279"/>
                  <a:pt x="16" y="281"/>
                </a:cubicBezTo>
                <a:cubicBezTo>
                  <a:pt x="19" y="283"/>
                  <a:pt x="19" y="283"/>
                  <a:pt x="19" y="284"/>
                </a:cubicBezTo>
                <a:cubicBezTo>
                  <a:pt x="19" y="284"/>
                  <a:pt x="19" y="284"/>
                  <a:pt x="19" y="285"/>
                </a:cubicBezTo>
                <a:cubicBezTo>
                  <a:pt x="20" y="285"/>
                  <a:pt x="20" y="286"/>
                  <a:pt x="20" y="286"/>
                </a:cubicBezTo>
                <a:cubicBezTo>
                  <a:pt x="20" y="286"/>
                  <a:pt x="20" y="286"/>
                  <a:pt x="19" y="286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18" y="286"/>
                  <a:pt x="18" y="286"/>
                  <a:pt x="18" y="287"/>
                </a:cubicBezTo>
                <a:cubicBezTo>
                  <a:pt x="17" y="287"/>
                  <a:pt x="17" y="287"/>
                  <a:pt x="18" y="287"/>
                </a:cubicBezTo>
                <a:cubicBezTo>
                  <a:pt x="18" y="287"/>
                  <a:pt x="21" y="291"/>
                  <a:pt x="23" y="293"/>
                </a:cubicBezTo>
                <a:cubicBezTo>
                  <a:pt x="24" y="293"/>
                  <a:pt x="24" y="294"/>
                  <a:pt x="25" y="294"/>
                </a:cubicBezTo>
                <a:cubicBezTo>
                  <a:pt x="26" y="295"/>
                  <a:pt x="27" y="296"/>
                  <a:pt x="29" y="297"/>
                </a:cubicBezTo>
                <a:cubicBezTo>
                  <a:pt x="30" y="298"/>
                  <a:pt x="30" y="298"/>
                  <a:pt x="31" y="299"/>
                </a:cubicBezTo>
                <a:cubicBezTo>
                  <a:pt x="31" y="299"/>
                  <a:pt x="32" y="300"/>
                  <a:pt x="32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2" y="301"/>
                  <a:pt x="32" y="302"/>
                  <a:pt x="32" y="302"/>
                </a:cubicBezTo>
                <a:cubicBezTo>
                  <a:pt x="32" y="303"/>
                  <a:pt x="32" y="304"/>
                  <a:pt x="35" y="306"/>
                </a:cubicBezTo>
                <a:cubicBezTo>
                  <a:pt x="37" y="308"/>
                  <a:pt x="38" y="309"/>
                  <a:pt x="38" y="310"/>
                </a:cubicBezTo>
                <a:cubicBezTo>
                  <a:pt x="39" y="310"/>
                  <a:pt x="40" y="311"/>
                  <a:pt x="40" y="311"/>
                </a:cubicBezTo>
                <a:cubicBezTo>
                  <a:pt x="39" y="312"/>
                  <a:pt x="38" y="312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40" y="314"/>
                  <a:pt x="41" y="316"/>
                </a:cubicBezTo>
                <a:cubicBezTo>
                  <a:pt x="42" y="316"/>
                  <a:pt x="42" y="317"/>
                  <a:pt x="42" y="317"/>
                </a:cubicBezTo>
                <a:cubicBezTo>
                  <a:pt x="43" y="318"/>
                  <a:pt x="43" y="318"/>
                  <a:pt x="44" y="319"/>
                </a:cubicBezTo>
                <a:cubicBezTo>
                  <a:pt x="46" y="321"/>
                  <a:pt x="47" y="322"/>
                  <a:pt x="48" y="322"/>
                </a:cubicBezTo>
                <a:cubicBezTo>
                  <a:pt x="48" y="323"/>
                  <a:pt x="48" y="323"/>
                  <a:pt x="48" y="323"/>
                </a:cubicBezTo>
                <a:cubicBezTo>
                  <a:pt x="48" y="323"/>
                  <a:pt x="48" y="323"/>
                  <a:pt x="48" y="324"/>
                </a:cubicBezTo>
                <a:cubicBezTo>
                  <a:pt x="48" y="324"/>
                  <a:pt x="51" y="326"/>
                  <a:pt x="52" y="327"/>
                </a:cubicBezTo>
                <a:cubicBezTo>
                  <a:pt x="52" y="327"/>
                  <a:pt x="52" y="328"/>
                  <a:pt x="53" y="328"/>
                </a:cubicBezTo>
                <a:cubicBezTo>
                  <a:pt x="54" y="329"/>
                  <a:pt x="55" y="330"/>
                  <a:pt x="55" y="331"/>
                </a:cubicBezTo>
                <a:cubicBezTo>
                  <a:pt x="56" y="332"/>
                  <a:pt x="57" y="333"/>
                  <a:pt x="58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9" y="335"/>
                  <a:pt x="60" y="335"/>
                  <a:pt x="61" y="336"/>
                </a:cubicBezTo>
                <a:cubicBezTo>
                  <a:pt x="62" y="336"/>
                  <a:pt x="62" y="337"/>
                  <a:pt x="63" y="337"/>
                </a:cubicBezTo>
                <a:cubicBezTo>
                  <a:pt x="64" y="339"/>
                  <a:pt x="65" y="340"/>
                  <a:pt x="66" y="340"/>
                </a:cubicBezTo>
                <a:cubicBezTo>
                  <a:pt x="67" y="340"/>
                  <a:pt x="68" y="341"/>
                  <a:pt x="68" y="341"/>
                </a:cubicBezTo>
                <a:cubicBezTo>
                  <a:pt x="68" y="342"/>
                  <a:pt x="68" y="342"/>
                  <a:pt x="69" y="343"/>
                </a:cubicBezTo>
                <a:cubicBezTo>
                  <a:pt x="70" y="344"/>
                  <a:pt x="72" y="345"/>
                  <a:pt x="74" y="347"/>
                </a:cubicBezTo>
                <a:cubicBezTo>
                  <a:pt x="75" y="348"/>
                  <a:pt x="78" y="348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80" y="349"/>
                  <a:pt x="81" y="352"/>
                  <a:pt x="83" y="352"/>
                </a:cubicBezTo>
                <a:cubicBezTo>
                  <a:pt x="83" y="352"/>
                  <a:pt x="83" y="352"/>
                  <a:pt x="83" y="352"/>
                </a:cubicBezTo>
                <a:cubicBezTo>
                  <a:pt x="84" y="351"/>
                  <a:pt x="85" y="352"/>
                  <a:pt x="86" y="352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3"/>
                  <a:pt x="89" y="353"/>
                  <a:pt x="91" y="353"/>
                </a:cubicBezTo>
                <a:cubicBezTo>
                  <a:pt x="92" y="353"/>
                  <a:pt x="93" y="354"/>
                  <a:pt x="93" y="354"/>
                </a:cubicBezTo>
                <a:cubicBezTo>
                  <a:pt x="92" y="356"/>
                  <a:pt x="89" y="362"/>
                  <a:pt x="89" y="363"/>
                </a:cubicBezTo>
                <a:cubicBezTo>
                  <a:pt x="88" y="364"/>
                  <a:pt x="88" y="364"/>
                  <a:pt x="88" y="364"/>
                </a:cubicBezTo>
                <a:cubicBezTo>
                  <a:pt x="83" y="372"/>
                  <a:pt x="82" y="374"/>
                  <a:pt x="81" y="374"/>
                </a:cubicBezTo>
                <a:cubicBezTo>
                  <a:pt x="80" y="375"/>
                  <a:pt x="77" y="378"/>
                  <a:pt x="77" y="380"/>
                </a:cubicBezTo>
                <a:cubicBezTo>
                  <a:pt x="77" y="381"/>
                  <a:pt x="77" y="381"/>
                  <a:pt x="78" y="381"/>
                </a:cubicBezTo>
                <a:cubicBezTo>
                  <a:pt x="81" y="382"/>
                  <a:pt x="83" y="383"/>
                  <a:pt x="84" y="383"/>
                </a:cubicBezTo>
                <a:cubicBezTo>
                  <a:pt x="85" y="383"/>
                  <a:pt x="85" y="383"/>
                  <a:pt x="85" y="383"/>
                </a:cubicBezTo>
                <a:cubicBezTo>
                  <a:pt x="86" y="382"/>
                  <a:pt x="87" y="381"/>
                  <a:pt x="88" y="379"/>
                </a:cubicBezTo>
                <a:cubicBezTo>
                  <a:pt x="90" y="376"/>
                  <a:pt x="92" y="373"/>
                  <a:pt x="93" y="373"/>
                </a:cubicBezTo>
                <a:cubicBezTo>
                  <a:pt x="94" y="372"/>
                  <a:pt x="97" y="368"/>
                  <a:pt x="98" y="366"/>
                </a:cubicBezTo>
                <a:cubicBezTo>
                  <a:pt x="99" y="368"/>
                  <a:pt x="102" y="370"/>
                  <a:pt x="103" y="370"/>
                </a:cubicBezTo>
                <a:cubicBezTo>
                  <a:pt x="103" y="370"/>
                  <a:pt x="103" y="370"/>
                  <a:pt x="103" y="370"/>
                </a:cubicBezTo>
                <a:cubicBezTo>
                  <a:pt x="104" y="370"/>
                  <a:pt x="105" y="371"/>
                  <a:pt x="106" y="371"/>
                </a:cubicBezTo>
                <a:cubicBezTo>
                  <a:pt x="107" y="372"/>
                  <a:pt x="108" y="372"/>
                  <a:pt x="109" y="372"/>
                </a:cubicBezTo>
                <a:cubicBezTo>
                  <a:pt x="109" y="373"/>
                  <a:pt x="110" y="373"/>
                  <a:pt x="110" y="373"/>
                </a:cubicBezTo>
                <a:cubicBezTo>
                  <a:pt x="111" y="373"/>
                  <a:pt x="112" y="373"/>
                  <a:pt x="112" y="373"/>
                </a:cubicBezTo>
                <a:cubicBezTo>
                  <a:pt x="113" y="372"/>
                  <a:pt x="114" y="372"/>
                  <a:pt x="114" y="373"/>
                </a:cubicBezTo>
                <a:cubicBezTo>
                  <a:pt x="115" y="373"/>
                  <a:pt x="115" y="373"/>
                  <a:pt x="116" y="373"/>
                </a:cubicBezTo>
                <a:cubicBezTo>
                  <a:pt x="118" y="373"/>
                  <a:pt x="123" y="372"/>
                  <a:pt x="123" y="372"/>
                </a:cubicBezTo>
                <a:cubicBezTo>
                  <a:pt x="123" y="372"/>
                  <a:pt x="123" y="372"/>
                  <a:pt x="123" y="371"/>
                </a:cubicBezTo>
                <a:cubicBezTo>
                  <a:pt x="124" y="370"/>
                  <a:pt x="124" y="370"/>
                  <a:pt x="124" y="370"/>
                </a:cubicBezTo>
                <a:cubicBezTo>
                  <a:pt x="124" y="370"/>
                  <a:pt x="125" y="371"/>
                  <a:pt x="126" y="371"/>
                </a:cubicBezTo>
                <a:cubicBezTo>
                  <a:pt x="127" y="371"/>
                  <a:pt x="129" y="370"/>
                  <a:pt x="131" y="369"/>
                </a:cubicBezTo>
                <a:cubicBezTo>
                  <a:pt x="132" y="369"/>
                  <a:pt x="133" y="369"/>
                  <a:pt x="135" y="369"/>
                </a:cubicBezTo>
                <a:cubicBezTo>
                  <a:pt x="135" y="369"/>
                  <a:pt x="136" y="369"/>
                  <a:pt x="136" y="369"/>
                </a:cubicBezTo>
                <a:cubicBezTo>
                  <a:pt x="136" y="369"/>
                  <a:pt x="136" y="369"/>
                  <a:pt x="136" y="368"/>
                </a:cubicBezTo>
                <a:cubicBezTo>
                  <a:pt x="136" y="368"/>
                  <a:pt x="136" y="368"/>
                  <a:pt x="136" y="368"/>
                </a:cubicBezTo>
                <a:cubicBezTo>
                  <a:pt x="136" y="367"/>
                  <a:pt x="136" y="367"/>
                  <a:pt x="136" y="367"/>
                </a:cubicBezTo>
                <a:cubicBezTo>
                  <a:pt x="137" y="366"/>
                  <a:pt x="139" y="365"/>
                  <a:pt x="141" y="365"/>
                </a:cubicBezTo>
                <a:cubicBezTo>
                  <a:pt x="144" y="364"/>
                  <a:pt x="146" y="363"/>
                  <a:pt x="146" y="363"/>
                </a:cubicBezTo>
                <a:cubicBezTo>
                  <a:pt x="146" y="363"/>
                  <a:pt x="146" y="363"/>
                  <a:pt x="146" y="362"/>
                </a:cubicBezTo>
                <a:cubicBezTo>
                  <a:pt x="146" y="361"/>
                  <a:pt x="145" y="361"/>
                  <a:pt x="145" y="360"/>
                </a:cubicBezTo>
                <a:cubicBezTo>
                  <a:pt x="146" y="360"/>
                  <a:pt x="148" y="359"/>
                  <a:pt x="148" y="359"/>
                </a:cubicBezTo>
                <a:cubicBezTo>
                  <a:pt x="149" y="359"/>
                  <a:pt x="151" y="358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2" y="355"/>
                  <a:pt x="153" y="354"/>
                  <a:pt x="154" y="354"/>
                </a:cubicBezTo>
                <a:cubicBezTo>
                  <a:pt x="155" y="354"/>
                  <a:pt x="157" y="352"/>
                  <a:pt x="158" y="352"/>
                </a:cubicBezTo>
                <a:cubicBezTo>
                  <a:pt x="158" y="352"/>
                  <a:pt x="158" y="351"/>
                  <a:pt x="158" y="351"/>
                </a:cubicBezTo>
                <a:cubicBezTo>
                  <a:pt x="158" y="350"/>
                  <a:pt x="158" y="350"/>
                  <a:pt x="158" y="350"/>
                </a:cubicBezTo>
                <a:cubicBezTo>
                  <a:pt x="159" y="349"/>
                  <a:pt x="159" y="349"/>
                  <a:pt x="160" y="348"/>
                </a:cubicBezTo>
                <a:cubicBezTo>
                  <a:pt x="162" y="348"/>
                  <a:pt x="164" y="346"/>
                  <a:pt x="164" y="345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62" y="343"/>
                  <a:pt x="162" y="343"/>
                  <a:pt x="162" y="343"/>
                </a:cubicBezTo>
                <a:cubicBezTo>
                  <a:pt x="163" y="342"/>
                  <a:pt x="165" y="342"/>
                  <a:pt x="167" y="341"/>
                </a:cubicBezTo>
                <a:cubicBezTo>
                  <a:pt x="169" y="341"/>
                  <a:pt x="170" y="339"/>
                  <a:pt x="170" y="339"/>
                </a:cubicBezTo>
                <a:cubicBezTo>
                  <a:pt x="171" y="338"/>
                  <a:pt x="171" y="338"/>
                  <a:pt x="171" y="338"/>
                </a:cubicBezTo>
                <a:cubicBezTo>
                  <a:pt x="171" y="336"/>
                  <a:pt x="171" y="336"/>
                  <a:pt x="171" y="336"/>
                </a:cubicBezTo>
                <a:cubicBezTo>
                  <a:pt x="173" y="334"/>
                  <a:pt x="173" y="334"/>
                  <a:pt x="173" y="334"/>
                </a:cubicBezTo>
                <a:cubicBezTo>
                  <a:pt x="173" y="334"/>
                  <a:pt x="174" y="334"/>
                  <a:pt x="174" y="334"/>
                </a:cubicBezTo>
                <a:cubicBezTo>
                  <a:pt x="177" y="333"/>
                  <a:pt x="177" y="333"/>
                  <a:pt x="177" y="332"/>
                </a:cubicBezTo>
                <a:cubicBezTo>
                  <a:pt x="177" y="332"/>
                  <a:pt x="177" y="332"/>
                  <a:pt x="177" y="332"/>
                </a:cubicBezTo>
                <a:cubicBezTo>
                  <a:pt x="177" y="332"/>
                  <a:pt x="176" y="331"/>
                  <a:pt x="175" y="330"/>
                </a:cubicBezTo>
                <a:cubicBezTo>
                  <a:pt x="176" y="330"/>
                  <a:pt x="179" y="329"/>
                  <a:pt x="181" y="328"/>
                </a:cubicBezTo>
                <a:cubicBezTo>
                  <a:pt x="185" y="327"/>
                  <a:pt x="186" y="326"/>
                  <a:pt x="187" y="326"/>
                </a:cubicBezTo>
                <a:cubicBezTo>
                  <a:pt x="187" y="326"/>
                  <a:pt x="187" y="326"/>
                  <a:pt x="187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3"/>
                  <a:pt x="188" y="322"/>
                  <a:pt x="189" y="322"/>
                </a:cubicBezTo>
                <a:cubicBezTo>
                  <a:pt x="190" y="321"/>
                  <a:pt x="193" y="320"/>
                  <a:pt x="194" y="320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2" y="318"/>
                  <a:pt x="191" y="316"/>
                </a:cubicBezTo>
                <a:cubicBezTo>
                  <a:pt x="190" y="314"/>
                  <a:pt x="190" y="312"/>
                  <a:pt x="190" y="312"/>
                </a:cubicBezTo>
                <a:cubicBezTo>
                  <a:pt x="190" y="311"/>
                  <a:pt x="193" y="309"/>
                  <a:pt x="194" y="307"/>
                </a:cubicBezTo>
                <a:cubicBezTo>
                  <a:pt x="195" y="305"/>
                  <a:pt x="199" y="301"/>
                  <a:pt x="199" y="301"/>
                </a:cubicBezTo>
                <a:cubicBezTo>
                  <a:pt x="199" y="301"/>
                  <a:pt x="199" y="301"/>
                  <a:pt x="199" y="301"/>
                </a:cubicBezTo>
                <a:cubicBezTo>
                  <a:pt x="199" y="301"/>
                  <a:pt x="198" y="300"/>
                  <a:pt x="198" y="300"/>
                </a:cubicBezTo>
                <a:cubicBezTo>
                  <a:pt x="197" y="300"/>
                  <a:pt x="195" y="300"/>
                  <a:pt x="193" y="299"/>
                </a:cubicBezTo>
                <a:cubicBezTo>
                  <a:pt x="193" y="299"/>
                  <a:pt x="192" y="299"/>
                  <a:pt x="192" y="298"/>
                </a:cubicBezTo>
                <a:cubicBezTo>
                  <a:pt x="192" y="297"/>
                  <a:pt x="192" y="297"/>
                  <a:pt x="192" y="297"/>
                </a:cubicBezTo>
                <a:cubicBezTo>
                  <a:pt x="193" y="296"/>
                  <a:pt x="195" y="295"/>
                  <a:pt x="196" y="295"/>
                </a:cubicBezTo>
                <a:cubicBezTo>
                  <a:pt x="196" y="295"/>
                  <a:pt x="205" y="290"/>
                  <a:pt x="205" y="289"/>
                </a:cubicBezTo>
                <a:cubicBezTo>
                  <a:pt x="205" y="289"/>
                  <a:pt x="204" y="288"/>
                  <a:pt x="204" y="288"/>
                </a:cubicBezTo>
                <a:cubicBezTo>
                  <a:pt x="204" y="288"/>
                  <a:pt x="203" y="288"/>
                  <a:pt x="203" y="287"/>
                </a:cubicBezTo>
                <a:cubicBezTo>
                  <a:pt x="203" y="287"/>
                  <a:pt x="203" y="287"/>
                  <a:pt x="203" y="286"/>
                </a:cubicBezTo>
                <a:cubicBezTo>
                  <a:pt x="205" y="285"/>
                  <a:pt x="207" y="284"/>
                  <a:pt x="209" y="282"/>
                </a:cubicBezTo>
                <a:cubicBezTo>
                  <a:pt x="209" y="282"/>
                  <a:pt x="209" y="282"/>
                  <a:pt x="209" y="281"/>
                </a:cubicBezTo>
                <a:cubicBezTo>
                  <a:pt x="209" y="280"/>
                  <a:pt x="210" y="279"/>
                  <a:pt x="210" y="279"/>
                </a:cubicBezTo>
                <a:cubicBezTo>
                  <a:pt x="210" y="279"/>
                  <a:pt x="210" y="279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08" y="278"/>
                  <a:pt x="207" y="278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7" y="275"/>
                  <a:pt x="208" y="274"/>
                  <a:pt x="208" y="274"/>
                </a:cubicBezTo>
                <a:cubicBezTo>
                  <a:pt x="210" y="273"/>
                  <a:pt x="211" y="272"/>
                  <a:pt x="212" y="270"/>
                </a:cubicBezTo>
                <a:cubicBezTo>
                  <a:pt x="213" y="270"/>
                  <a:pt x="213" y="270"/>
                  <a:pt x="214" y="269"/>
                </a:cubicBezTo>
                <a:cubicBezTo>
                  <a:pt x="214" y="268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6"/>
                  <a:pt x="215" y="266"/>
                  <a:pt x="215" y="266"/>
                </a:cubicBezTo>
                <a:cubicBezTo>
                  <a:pt x="214" y="266"/>
                  <a:pt x="213" y="265"/>
                  <a:pt x="212" y="263"/>
                </a:cubicBezTo>
                <a:cubicBezTo>
                  <a:pt x="213" y="263"/>
                  <a:pt x="216" y="261"/>
                  <a:pt x="218" y="259"/>
                </a:cubicBezTo>
                <a:cubicBezTo>
                  <a:pt x="220" y="257"/>
                  <a:pt x="219" y="251"/>
                  <a:pt x="219" y="251"/>
                </a:cubicBezTo>
                <a:cubicBezTo>
                  <a:pt x="219" y="251"/>
                  <a:pt x="219" y="250"/>
                  <a:pt x="219" y="250"/>
                </a:cubicBezTo>
                <a:close/>
              </a:path>
            </a:pathLst>
          </a:custGeom>
          <a:gradFill flip="none" rotWithShape="1">
            <a:gsLst>
              <a:gs pos="53000">
                <a:schemeClr val="accent5"/>
              </a:gs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leaf 7"/>
          <p:cNvSpPr>
            <a:spLocks/>
          </p:cNvSpPr>
          <p:nvPr/>
        </p:nvSpPr>
        <p:spPr bwMode="auto">
          <a:xfrm rot="1901765">
            <a:off x="399595" y="4199970"/>
            <a:ext cx="1281453" cy="2205224"/>
          </a:xfrm>
          <a:custGeom>
            <a:avLst/>
            <a:gdLst>
              <a:gd name="T0" fmla="*/ 220 w 223"/>
              <a:gd name="T1" fmla="*/ 237 h 383"/>
              <a:gd name="T2" fmla="*/ 217 w 223"/>
              <a:gd name="T3" fmla="*/ 218 h 383"/>
              <a:gd name="T4" fmla="*/ 219 w 223"/>
              <a:gd name="T5" fmla="*/ 201 h 383"/>
              <a:gd name="T6" fmla="*/ 216 w 223"/>
              <a:gd name="T7" fmla="*/ 192 h 383"/>
              <a:gd name="T8" fmla="*/ 216 w 223"/>
              <a:gd name="T9" fmla="*/ 171 h 383"/>
              <a:gd name="T10" fmla="*/ 213 w 223"/>
              <a:gd name="T11" fmla="*/ 158 h 383"/>
              <a:gd name="T12" fmla="*/ 207 w 223"/>
              <a:gd name="T13" fmla="*/ 152 h 383"/>
              <a:gd name="T14" fmla="*/ 205 w 223"/>
              <a:gd name="T15" fmla="*/ 135 h 383"/>
              <a:gd name="T16" fmla="*/ 197 w 223"/>
              <a:gd name="T17" fmla="*/ 125 h 383"/>
              <a:gd name="T18" fmla="*/ 195 w 223"/>
              <a:gd name="T19" fmla="*/ 114 h 383"/>
              <a:gd name="T20" fmla="*/ 183 w 223"/>
              <a:gd name="T21" fmla="*/ 106 h 383"/>
              <a:gd name="T22" fmla="*/ 178 w 223"/>
              <a:gd name="T23" fmla="*/ 90 h 383"/>
              <a:gd name="T24" fmla="*/ 164 w 223"/>
              <a:gd name="T25" fmla="*/ 85 h 383"/>
              <a:gd name="T26" fmla="*/ 150 w 223"/>
              <a:gd name="T27" fmla="*/ 67 h 383"/>
              <a:gd name="T28" fmla="*/ 142 w 223"/>
              <a:gd name="T29" fmla="*/ 63 h 383"/>
              <a:gd name="T30" fmla="*/ 130 w 223"/>
              <a:gd name="T31" fmla="*/ 55 h 383"/>
              <a:gd name="T32" fmla="*/ 124 w 223"/>
              <a:gd name="T33" fmla="*/ 41 h 383"/>
              <a:gd name="T34" fmla="*/ 113 w 223"/>
              <a:gd name="T35" fmla="*/ 25 h 383"/>
              <a:gd name="T36" fmla="*/ 108 w 223"/>
              <a:gd name="T37" fmla="*/ 9 h 383"/>
              <a:gd name="T38" fmla="*/ 98 w 223"/>
              <a:gd name="T39" fmla="*/ 13 h 383"/>
              <a:gd name="T40" fmla="*/ 97 w 223"/>
              <a:gd name="T41" fmla="*/ 25 h 383"/>
              <a:gd name="T42" fmla="*/ 91 w 223"/>
              <a:gd name="T43" fmla="*/ 33 h 383"/>
              <a:gd name="T44" fmla="*/ 86 w 223"/>
              <a:gd name="T45" fmla="*/ 44 h 383"/>
              <a:gd name="T46" fmla="*/ 78 w 223"/>
              <a:gd name="T47" fmla="*/ 53 h 383"/>
              <a:gd name="T48" fmla="*/ 71 w 223"/>
              <a:gd name="T49" fmla="*/ 60 h 383"/>
              <a:gd name="T50" fmla="*/ 60 w 223"/>
              <a:gd name="T51" fmla="*/ 69 h 383"/>
              <a:gd name="T52" fmla="*/ 49 w 223"/>
              <a:gd name="T53" fmla="*/ 87 h 383"/>
              <a:gd name="T54" fmla="*/ 41 w 223"/>
              <a:gd name="T55" fmla="*/ 98 h 383"/>
              <a:gd name="T56" fmla="*/ 28 w 223"/>
              <a:gd name="T57" fmla="*/ 105 h 383"/>
              <a:gd name="T58" fmla="*/ 20 w 223"/>
              <a:gd name="T59" fmla="*/ 120 h 383"/>
              <a:gd name="T60" fmla="*/ 15 w 223"/>
              <a:gd name="T61" fmla="*/ 132 h 383"/>
              <a:gd name="T62" fmla="*/ 10 w 223"/>
              <a:gd name="T63" fmla="*/ 144 h 383"/>
              <a:gd name="T64" fmla="*/ 5 w 223"/>
              <a:gd name="T65" fmla="*/ 157 h 383"/>
              <a:gd name="T66" fmla="*/ 1 w 223"/>
              <a:gd name="T67" fmla="*/ 170 h 383"/>
              <a:gd name="T68" fmla="*/ 4 w 223"/>
              <a:gd name="T69" fmla="*/ 184 h 383"/>
              <a:gd name="T70" fmla="*/ 1 w 223"/>
              <a:gd name="T71" fmla="*/ 196 h 383"/>
              <a:gd name="T72" fmla="*/ 3 w 223"/>
              <a:gd name="T73" fmla="*/ 214 h 383"/>
              <a:gd name="T74" fmla="*/ 1 w 223"/>
              <a:gd name="T75" fmla="*/ 226 h 383"/>
              <a:gd name="T76" fmla="*/ 5 w 223"/>
              <a:gd name="T77" fmla="*/ 242 h 383"/>
              <a:gd name="T78" fmla="*/ 5 w 223"/>
              <a:gd name="T79" fmla="*/ 255 h 383"/>
              <a:gd name="T80" fmla="*/ 13 w 223"/>
              <a:gd name="T81" fmla="*/ 276 h 383"/>
              <a:gd name="T82" fmla="*/ 18 w 223"/>
              <a:gd name="T83" fmla="*/ 286 h 383"/>
              <a:gd name="T84" fmla="*/ 33 w 223"/>
              <a:gd name="T85" fmla="*/ 301 h 383"/>
              <a:gd name="T86" fmla="*/ 42 w 223"/>
              <a:gd name="T87" fmla="*/ 317 h 383"/>
              <a:gd name="T88" fmla="*/ 59 w 223"/>
              <a:gd name="T89" fmla="*/ 334 h 383"/>
              <a:gd name="T90" fmla="*/ 83 w 223"/>
              <a:gd name="T91" fmla="*/ 352 h 383"/>
              <a:gd name="T92" fmla="*/ 77 w 223"/>
              <a:gd name="T93" fmla="*/ 380 h 383"/>
              <a:gd name="T94" fmla="*/ 106 w 223"/>
              <a:gd name="T95" fmla="*/ 371 h 383"/>
              <a:gd name="T96" fmla="*/ 126 w 223"/>
              <a:gd name="T97" fmla="*/ 371 h 383"/>
              <a:gd name="T98" fmla="*/ 146 w 223"/>
              <a:gd name="T99" fmla="*/ 362 h 383"/>
              <a:gd name="T100" fmla="*/ 158 w 223"/>
              <a:gd name="T101" fmla="*/ 351 h 383"/>
              <a:gd name="T102" fmla="*/ 171 w 223"/>
              <a:gd name="T103" fmla="*/ 336 h 383"/>
              <a:gd name="T104" fmla="*/ 186 w 223"/>
              <a:gd name="T105" fmla="*/ 324 h 383"/>
              <a:gd name="T106" fmla="*/ 199 w 223"/>
              <a:gd name="T107" fmla="*/ 301 h 383"/>
              <a:gd name="T108" fmla="*/ 203 w 223"/>
              <a:gd name="T109" fmla="*/ 286 h 383"/>
              <a:gd name="T110" fmla="*/ 208 w 223"/>
              <a:gd name="T111" fmla="*/ 274 h 383"/>
              <a:gd name="T112" fmla="*/ 219 w 223"/>
              <a:gd name="T113" fmla="*/ 25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3" h="383">
                <a:moveTo>
                  <a:pt x="219" y="250"/>
                </a:moveTo>
                <a:cubicBezTo>
                  <a:pt x="219" y="250"/>
                  <a:pt x="218" y="250"/>
                  <a:pt x="218" y="250"/>
                </a:cubicBezTo>
                <a:cubicBezTo>
                  <a:pt x="218" y="250"/>
                  <a:pt x="216" y="250"/>
                  <a:pt x="215" y="250"/>
                </a:cubicBezTo>
                <a:cubicBezTo>
                  <a:pt x="214" y="250"/>
                  <a:pt x="213" y="249"/>
                  <a:pt x="213" y="248"/>
                </a:cubicBezTo>
                <a:cubicBezTo>
                  <a:pt x="214" y="248"/>
                  <a:pt x="217" y="246"/>
                  <a:pt x="218" y="245"/>
                </a:cubicBezTo>
                <a:cubicBezTo>
                  <a:pt x="220" y="243"/>
                  <a:pt x="222" y="240"/>
                  <a:pt x="222" y="238"/>
                </a:cubicBezTo>
                <a:cubicBezTo>
                  <a:pt x="223" y="237"/>
                  <a:pt x="222" y="237"/>
                  <a:pt x="222" y="237"/>
                </a:cubicBezTo>
                <a:cubicBezTo>
                  <a:pt x="222" y="237"/>
                  <a:pt x="222" y="237"/>
                  <a:pt x="221" y="237"/>
                </a:cubicBezTo>
                <a:cubicBezTo>
                  <a:pt x="220" y="237"/>
                  <a:pt x="220" y="237"/>
                  <a:pt x="220" y="237"/>
                </a:cubicBez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6"/>
                  <a:pt x="219" y="235"/>
                </a:cubicBezTo>
                <a:cubicBezTo>
                  <a:pt x="219" y="234"/>
                  <a:pt x="221" y="230"/>
                  <a:pt x="222" y="228"/>
                </a:cubicBezTo>
                <a:cubicBezTo>
                  <a:pt x="222" y="227"/>
                  <a:pt x="222" y="225"/>
                  <a:pt x="221" y="224"/>
                </a:cubicBezTo>
                <a:cubicBezTo>
                  <a:pt x="221" y="223"/>
                  <a:pt x="221" y="222"/>
                  <a:pt x="220" y="222"/>
                </a:cubicBezTo>
                <a:cubicBezTo>
                  <a:pt x="219" y="222"/>
                  <a:pt x="219" y="222"/>
                  <a:pt x="218" y="222"/>
                </a:cubicBezTo>
                <a:cubicBezTo>
                  <a:pt x="217" y="222"/>
                  <a:pt x="217" y="222"/>
                  <a:pt x="216" y="222"/>
                </a:cubicBezTo>
                <a:cubicBezTo>
                  <a:pt x="216" y="222"/>
                  <a:pt x="215" y="222"/>
                  <a:pt x="215" y="221"/>
                </a:cubicBezTo>
                <a:cubicBezTo>
                  <a:pt x="215" y="221"/>
                  <a:pt x="216" y="220"/>
                  <a:pt x="217" y="218"/>
                </a:cubicBezTo>
                <a:cubicBezTo>
                  <a:pt x="217" y="218"/>
                  <a:pt x="217" y="218"/>
                  <a:pt x="217" y="218"/>
                </a:cubicBezTo>
                <a:cubicBezTo>
                  <a:pt x="217" y="216"/>
                  <a:pt x="217" y="216"/>
                  <a:pt x="217" y="216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9" y="212"/>
                  <a:pt x="219" y="211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219" y="211"/>
                  <a:pt x="216" y="211"/>
                  <a:pt x="216" y="211"/>
                </a:cubicBezTo>
                <a:cubicBezTo>
                  <a:pt x="215" y="211"/>
                  <a:pt x="215" y="210"/>
                  <a:pt x="215" y="210"/>
                </a:cubicBezTo>
                <a:cubicBezTo>
                  <a:pt x="215" y="209"/>
                  <a:pt x="218" y="208"/>
                  <a:pt x="218" y="206"/>
                </a:cubicBezTo>
                <a:cubicBezTo>
                  <a:pt x="218" y="204"/>
                  <a:pt x="219" y="201"/>
                  <a:pt x="219" y="201"/>
                </a:cubicBezTo>
                <a:cubicBezTo>
                  <a:pt x="219" y="201"/>
                  <a:pt x="219" y="200"/>
                  <a:pt x="219" y="200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19" y="200"/>
                  <a:pt x="216" y="201"/>
                  <a:pt x="213" y="201"/>
                </a:cubicBezTo>
                <a:cubicBezTo>
                  <a:pt x="212" y="201"/>
                  <a:pt x="211" y="200"/>
                  <a:pt x="211" y="200"/>
                </a:cubicBezTo>
                <a:cubicBezTo>
                  <a:pt x="211" y="200"/>
                  <a:pt x="211" y="200"/>
                  <a:pt x="211" y="200"/>
                </a:cubicBezTo>
                <a:cubicBezTo>
                  <a:pt x="212" y="199"/>
                  <a:pt x="212" y="199"/>
                  <a:pt x="213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14" y="196"/>
                  <a:pt x="216" y="193"/>
                  <a:pt x="216" y="192"/>
                </a:cubicBezTo>
                <a:cubicBezTo>
                  <a:pt x="216" y="192"/>
                  <a:pt x="216" y="192"/>
                  <a:pt x="216" y="192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5" y="188"/>
                  <a:pt x="216" y="187"/>
                  <a:pt x="217" y="186"/>
                </a:cubicBezTo>
                <a:cubicBezTo>
                  <a:pt x="219" y="185"/>
                  <a:pt x="219" y="183"/>
                  <a:pt x="218" y="182"/>
                </a:cubicBezTo>
                <a:cubicBezTo>
                  <a:pt x="218" y="181"/>
                  <a:pt x="218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6" y="181"/>
                  <a:pt x="214" y="179"/>
                  <a:pt x="214" y="178"/>
                </a:cubicBezTo>
                <a:cubicBezTo>
                  <a:pt x="213" y="177"/>
                  <a:pt x="214" y="175"/>
                  <a:pt x="215" y="174"/>
                </a:cubicBezTo>
                <a:cubicBezTo>
                  <a:pt x="216" y="173"/>
                  <a:pt x="216" y="172"/>
                  <a:pt x="216" y="171"/>
                </a:cubicBezTo>
                <a:cubicBezTo>
                  <a:pt x="216" y="171"/>
                  <a:pt x="216" y="166"/>
                  <a:pt x="216" y="166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14" y="166"/>
                  <a:pt x="213" y="166"/>
                  <a:pt x="212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3" y="165"/>
                  <a:pt x="214" y="163"/>
                  <a:pt x="214" y="162"/>
                </a:cubicBezTo>
                <a:cubicBezTo>
                  <a:pt x="214" y="162"/>
                  <a:pt x="214" y="162"/>
                  <a:pt x="214" y="161"/>
                </a:cubicBezTo>
                <a:cubicBezTo>
                  <a:pt x="214" y="160"/>
                  <a:pt x="214" y="159"/>
                  <a:pt x="214" y="159"/>
                </a:cubicBezTo>
                <a:cubicBezTo>
                  <a:pt x="214" y="158"/>
                  <a:pt x="213" y="158"/>
                  <a:pt x="213" y="158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58"/>
                  <a:pt x="213" y="158"/>
                  <a:pt x="212" y="158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2" y="158"/>
                  <a:pt x="212" y="158"/>
                  <a:pt x="211" y="158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09" y="156"/>
                  <a:pt x="207" y="157"/>
                </a:cubicBezTo>
                <a:cubicBezTo>
                  <a:pt x="205" y="157"/>
                  <a:pt x="204" y="156"/>
                  <a:pt x="204" y="156"/>
                </a:cubicBezTo>
                <a:cubicBezTo>
                  <a:pt x="205" y="155"/>
                  <a:pt x="206" y="152"/>
                  <a:pt x="207" y="152"/>
                </a:cubicBezTo>
                <a:cubicBezTo>
                  <a:pt x="207" y="151"/>
                  <a:pt x="208" y="147"/>
                  <a:pt x="208" y="146"/>
                </a:cubicBezTo>
                <a:cubicBezTo>
                  <a:pt x="208" y="145"/>
                  <a:pt x="208" y="145"/>
                  <a:pt x="207" y="145"/>
                </a:cubicBezTo>
                <a:cubicBezTo>
                  <a:pt x="206" y="144"/>
                  <a:pt x="204" y="143"/>
                  <a:pt x="204" y="143"/>
                </a:cubicBezTo>
                <a:cubicBezTo>
                  <a:pt x="204" y="143"/>
                  <a:pt x="204" y="142"/>
                  <a:pt x="203" y="142"/>
                </a:cubicBezTo>
                <a:cubicBezTo>
                  <a:pt x="204" y="142"/>
                  <a:pt x="204" y="141"/>
                  <a:pt x="205" y="140"/>
                </a:cubicBezTo>
                <a:cubicBezTo>
                  <a:pt x="205" y="140"/>
                  <a:pt x="206" y="139"/>
                  <a:pt x="206" y="139"/>
                </a:cubicBezTo>
                <a:cubicBezTo>
                  <a:pt x="208" y="136"/>
                  <a:pt x="208" y="135"/>
                  <a:pt x="208" y="135"/>
                </a:cubicBezTo>
                <a:cubicBezTo>
                  <a:pt x="208" y="134"/>
                  <a:pt x="207" y="134"/>
                  <a:pt x="206" y="134"/>
                </a:cubicBezTo>
                <a:cubicBezTo>
                  <a:pt x="206" y="135"/>
                  <a:pt x="206" y="135"/>
                  <a:pt x="205" y="135"/>
                </a:cubicBezTo>
                <a:cubicBezTo>
                  <a:pt x="205" y="135"/>
                  <a:pt x="205" y="134"/>
                  <a:pt x="205" y="134"/>
                </a:cubicBezTo>
                <a:cubicBezTo>
                  <a:pt x="205" y="134"/>
                  <a:pt x="205" y="134"/>
                  <a:pt x="205" y="133"/>
                </a:cubicBezTo>
                <a:cubicBezTo>
                  <a:pt x="205" y="133"/>
                  <a:pt x="205" y="132"/>
                  <a:pt x="205" y="131"/>
                </a:cubicBezTo>
                <a:cubicBezTo>
                  <a:pt x="205" y="130"/>
                  <a:pt x="204" y="128"/>
                  <a:pt x="203" y="127"/>
                </a:cubicBezTo>
                <a:cubicBezTo>
                  <a:pt x="202" y="126"/>
                  <a:pt x="201" y="127"/>
                  <a:pt x="200" y="127"/>
                </a:cubicBezTo>
                <a:cubicBezTo>
                  <a:pt x="200" y="127"/>
                  <a:pt x="200" y="127"/>
                  <a:pt x="200" y="128"/>
                </a:cubicBezTo>
                <a:cubicBezTo>
                  <a:pt x="199" y="128"/>
                  <a:pt x="198" y="128"/>
                  <a:pt x="197" y="128"/>
                </a:cubicBezTo>
                <a:cubicBezTo>
                  <a:pt x="197" y="128"/>
                  <a:pt x="196" y="128"/>
                  <a:pt x="196" y="128"/>
                </a:cubicBezTo>
                <a:cubicBezTo>
                  <a:pt x="196" y="127"/>
                  <a:pt x="197" y="126"/>
                  <a:pt x="197" y="125"/>
                </a:cubicBezTo>
                <a:cubicBezTo>
                  <a:pt x="198" y="125"/>
                  <a:pt x="198" y="125"/>
                  <a:pt x="198" y="124"/>
                </a:cubicBezTo>
                <a:cubicBezTo>
                  <a:pt x="198" y="123"/>
                  <a:pt x="198" y="122"/>
                  <a:pt x="198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2"/>
                  <a:pt x="196" y="121"/>
                  <a:pt x="196" y="121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7"/>
                  <a:pt x="196" y="117"/>
                  <a:pt x="196" y="117"/>
                </a:cubicBezTo>
                <a:cubicBezTo>
                  <a:pt x="195" y="117"/>
                  <a:pt x="195" y="117"/>
                  <a:pt x="195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5" y="114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2"/>
                  <a:pt x="193" y="108"/>
                  <a:pt x="193" y="108"/>
                </a:cubicBezTo>
                <a:cubicBezTo>
                  <a:pt x="192" y="106"/>
                  <a:pt x="191" y="104"/>
                  <a:pt x="189" y="103"/>
                </a:cubicBezTo>
                <a:cubicBezTo>
                  <a:pt x="189" y="103"/>
                  <a:pt x="189" y="103"/>
                  <a:pt x="188" y="103"/>
                </a:cubicBezTo>
                <a:cubicBezTo>
                  <a:pt x="188" y="103"/>
                  <a:pt x="186" y="106"/>
                  <a:pt x="185" y="106"/>
                </a:cubicBezTo>
                <a:cubicBezTo>
                  <a:pt x="185" y="107"/>
                  <a:pt x="185" y="107"/>
                  <a:pt x="184" y="107"/>
                </a:cubicBezTo>
                <a:cubicBezTo>
                  <a:pt x="184" y="107"/>
                  <a:pt x="183" y="107"/>
                  <a:pt x="183" y="106"/>
                </a:cubicBezTo>
                <a:cubicBezTo>
                  <a:pt x="183" y="106"/>
                  <a:pt x="183" y="105"/>
                  <a:pt x="183" y="103"/>
                </a:cubicBezTo>
                <a:cubicBezTo>
                  <a:pt x="183" y="101"/>
                  <a:pt x="183" y="99"/>
                  <a:pt x="183" y="99"/>
                </a:cubicBezTo>
                <a:cubicBezTo>
                  <a:pt x="183" y="99"/>
                  <a:pt x="183" y="99"/>
                  <a:pt x="183" y="98"/>
                </a:cubicBezTo>
                <a:cubicBezTo>
                  <a:pt x="183" y="98"/>
                  <a:pt x="182" y="98"/>
                  <a:pt x="181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8"/>
                  <a:pt x="178" y="98"/>
                  <a:pt x="178" y="98"/>
                </a:cubicBezTo>
                <a:cubicBezTo>
                  <a:pt x="178" y="98"/>
                  <a:pt x="178" y="98"/>
                  <a:pt x="178" y="97"/>
                </a:cubicBezTo>
                <a:cubicBezTo>
                  <a:pt x="179" y="94"/>
                  <a:pt x="178" y="91"/>
                  <a:pt x="178" y="91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90"/>
                  <a:pt x="175" y="88"/>
                  <a:pt x="175" y="87"/>
                </a:cubicBezTo>
                <a:cubicBezTo>
                  <a:pt x="174" y="85"/>
                  <a:pt x="172" y="83"/>
                  <a:pt x="172" y="83"/>
                </a:cubicBezTo>
                <a:cubicBezTo>
                  <a:pt x="172" y="83"/>
                  <a:pt x="172" y="83"/>
                  <a:pt x="171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3"/>
                  <a:pt x="170" y="86"/>
                  <a:pt x="167" y="87"/>
                </a:cubicBezTo>
                <a:cubicBezTo>
                  <a:pt x="167" y="87"/>
                  <a:pt x="166" y="87"/>
                  <a:pt x="166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4" y="86"/>
                  <a:pt x="164" y="85"/>
                </a:cubicBezTo>
                <a:cubicBezTo>
                  <a:pt x="164" y="83"/>
                  <a:pt x="162" y="80"/>
                  <a:pt x="162" y="80"/>
                </a:cubicBezTo>
                <a:cubicBezTo>
                  <a:pt x="162" y="80"/>
                  <a:pt x="161" y="80"/>
                  <a:pt x="161" y="80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0"/>
                  <a:pt x="159" y="79"/>
                  <a:pt x="159" y="76"/>
                </a:cubicBezTo>
                <a:cubicBezTo>
                  <a:pt x="158" y="73"/>
                  <a:pt x="157" y="72"/>
                  <a:pt x="157" y="72"/>
                </a:cubicBezTo>
                <a:cubicBezTo>
                  <a:pt x="157" y="72"/>
                  <a:pt x="157" y="72"/>
                  <a:pt x="156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2"/>
                  <a:pt x="155" y="71"/>
                  <a:pt x="154" y="70"/>
                </a:cubicBezTo>
                <a:cubicBezTo>
                  <a:pt x="153" y="68"/>
                  <a:pt x="151" y="67"/>
                  <a:pt x="150" y="6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9" y="68"/>
                  <a:pt x="148" y="70"/>
                  <a:pt x="147" y="71"/>
                </a:cubicBezTo>
                <a:cubicBezTo>
                  <a:pt x="146" y="71"/>
                  <a:pt x="145" y="71"/>
                  <a:pt x="145" y="71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68"/>
                  <a:pt x="145" y="65"/>
                  <a:pt x="145" y="65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1"/>
                  <a:pt x="140" y="57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7" y="57"/>
                  <a:pt x="136" y="58"/>
                </a:cubicBezTo>
                <a:cubicBezTo>
                  <a:pt x="135" y="59"/>
                  <a:pt x="134" y="59"/>
                  <a:pt x="134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30" y="55"/>
                  <a:pt x="130" y="54"/>
                  <a:pt x="130" y="53"/>
                </a:cubicBezTo>
                <a:cubicBezTo>
                  <a:pt x="130" y="53"/>
                  <a:pt x="129" y="52"/>
                  <a:pt x="129" y="50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6" y="48"/>
                  <a:pt x="126" y="49"/>
                  <a:pt x="126" y="49"/>
                </a:cubicBezTo>
                <a:cubicBezTo>
                  <a:pt x="125" y="49"/>
                  <a:pt x="125" y="50"/>
                  <a:pt x="125" y="50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4" y="50"/>
                  <a:pt x="124" y="49"/>
                  <a:pt x="124" y="47"/>
                </a:cubicBezTo>
                <a:cubicBezTo>
                  <a:pt x="124" y="46"/>
                  <a:pt x="124" y="45"/>
                  <a:pt x="124" y="44"/>
                </a:cubicBezTo>
                <a:cubicBezTo>
                  <a:pt x="124" y="43"/>
                  <a:pt x="125" y="42"/>
                  <a:pt x="124" y="41"/>
                </a:cubicBezTo>
                <a:cubicBezTo>
                  <a:pt x="124" y="41"/>
                  <a:pt x="124" y="41"/>
                  <a:pt x="123" y="41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2" y="41"/>
                  <a:pt x="122" y="41"/>
                  <a:pt x="122" y="38"/>
                </a:cubicBezTo>
                <a:cubicBezTo>
                  <a:pt x="122" y="34"/>
                  <a:pt x="119" y="33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4"/>
                  <a:pt x="116" y="32"/>
                  <a:pt x="116" y="31"/>
                </a:cubicBezTo>
                <a:cubicBezTo>
                  <a:pt x="115" y="27"/>
                  <a:pt x="114" y="26"/>
                  <a:pt x="114" y="26"/>
                </a:cubicBezTo>
                <a:cubicBezTo>
                  <a:pt x="114" y="25"/>
                  <a:pt x="114" y="25"/>
                  <a:pt x="113" y="25"/>
                </a:cubicBezTo>
                <a:cubicBezTo>
                  <a:pt x="113" y="25"/>
                  <a:pt x="114" y="25"/>
                  <a:pt x="113" y="25"/>
                </a:cubicBezTo>
                <a:cubicBezTo>
                  <a:pt x="112" y="25"/>
                  <a:pt x="111" y="25"/>
                  <a:pt x="111" y="24"/>
                </a:cubicBezTo>
                <a:cubicBezTo>
                  <a:pt x="111" y="23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7"/>
                  <a:pt x="108" y="11"/>
                  <a:pt x="108" y="1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107" y="7"/>
                  <a:pt x="108" y="5"/>
                  <a:pt x="107" y="3"/>
                </a:cubicBezTo>
                <a:cubicBezTo>
                  <a:pt x="106" y="2"/>
                  <a:pt x="106" y="1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1"/>
                  <a:pt x="102" y="4"/>
                  <a:pt x="101" y="5"/>
                </a:cubicBezTo>
                <a:cubicBezTo>
                  <a:pt x="100" y="6"/>
                  <a:pt x="100" y="8"/>
                  <a:pt x="100" y="10"/>
                </a:cubicBezTo>
                <a:cubicBezTo>
                  <a:pt x="100" y="11"/>
                  <a:pt x="100" y="12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4"/>
                </a:cubicBezTo>
                <a:cubicBezTo>
                  <a:pt x="98" y="14"/>
                  <a:pt x="98" y="15"/>
                  <a:pt x="98" y="16"/>
                </a:cubicBezTo>
                <a:cubicBezTo>
                  <a:pt x="98" y="17"/>
                  <a:pt x="98" y="18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6" y="25"/>
                  <a:pt x="95" y="25"/>
                  <a:pt x="95" y="26"/>
                </a:cubicBezTo>
                <a:cubicBezTo>
                  <a:pt x="94" y="27"/>
                  <a:pt x="94" y="28"/>
                  <a:pt x="95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29"/>
                  <a:pt x="95" y="30"/>
                  <a:pt x="95" y="30"/>
                </a:cubicBezTo>
                <a:cubicBezTo>
                  <a:pt x="95" y="30"/>
                  <a:pt x="94" y="30"/>
                  <a:pt x="94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5"/>
                  <a:pt x="89" y="36"/>
                </a:cubicBezTo>
                <a:cubicBezTo>
                  <a:pt x="89" y="36"/>
                  <a:pt x="89" y="38"/>
                  <a:pt x="89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41"/>
                  <a:pt x="87" y="42"/>
                </a:cubicBezTo>
                <a:cubicBezTo>
                  <a:pt x="88" y="43"/>
                  <a:pt x="88" y="45"/>
                  <a:pt x="88" y="45"/>
                </a:cubicBezTo>
                <a:cubicBezTo>
                  <a:pt x="87" y="45"/>
                  <a:pt x="86" y="44"/>
                  <a:pt x="86" y="44"/>
                </a:cubicBezTo>
                <a:cubicBezTo>
                  <a:pt x="85" y="43"/>
                  <a:pt x="84" y="42"/>
                  <a:pt x="84" y="42"/>
                </a:cubicBezTo>
                <a:cubicBezTo>
                  <a:pt x="84" y="42"/>
                  <a:pt x="83" y="43"/>
                  <a:pt x="83" y="43"/>
                </a:cubicBezTo>
                <a:cubicBezTo>
                  <a:pt x="83" y="44"/>
                  <a:pt x="82" y="46"/>
                  <a:pt x="82" y="49"/>
                </a:cubicBezTo>
                <a:cubicBezTo>
                  <a:pt x="82" y="51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1" y="51"/>
                  <a:pt x="80" y="50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50"/>
                  <a:pt x="78" y="51"/>
                  <a:pt x="78" y="53"/>
                </a:cubicBezTo>
                <a:cubicBezTo>
                  <a:pt x="78" y="54"/>
                  <a:pt x="78" y="56"/>
                  <a:pt x="7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7"/>
                </a:cubicBezTo>
                <a:cubicBezTo>
                  <a:pt x="76" y="57"/>
                  <a:pt x="76" y="57"/>
                  <a:pt x="75" y="60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4" y="61"/>
                  <a:pt x="73" y="61"/>
                  <a:pt x="73" y="61"/>
                </a:cubicBezTo>
                <a:cubicBezTo>
                  <a:pt x="71" y="61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0" y="59"/>
                  <a:pt x="70" y="59"/>
                  <a:pt x="70" y="60"/>
                </a:cubicBezTo>
                <a:cubicBezTo>
                  <a:pt x="70" y="60"/>
                  <a:pt x="68" y="64"/>
                  <a:pt x="68" y="65"/>
                </a:cubicBezTo>
                <a:cubicBezTo>
                  <a:pt x="68" y="65"/>
                  <a:pt x="67" y="66"/>
                  <a:pt x="67" y="66"/>
                </a:cubicBezTo>
                <a:cubicBezTo>
                  <a:pt x="66" y="66"/>
                  <a:pt x="65" y="67"/>
                  <a:pt x="65" y="68"/>
                </a:cubicBezTo>
                <a:cubicBezTo>
                  <a:pt x="65" y="69"/>
                  <a:pt x="65" y="71"/>
                  <a:pt x="64" y="72"/>
                </a:cubicBezTo>
                <a:cubicBezTo>
                  <a:pt x="63" y="72"/>
                  <a:pt x="62" y="72"/>
                  <a:pt x="62" y="72"/>
                </a:cubicBezTo>
                <a:cubicBezTo>
                  <a:pt x="62" y="72"/>
                  <a:pt x="62" y="71"/>
                  <a:pt x="62" y="71"/>
                </a:cubicBezTo>
                <a:cubicBezTo>
                  <a:pt x="61" y="70"/>
                  <a:pt x="61" y="69"/>
                  <a:pt x="60" y="69"/>
                </a:cubicBezTo>
                <a:cubicBezTo>
                  <a:pt x="60" y="69"/>
                  <a:pt x="59" y="69"/>
                  <a:pt x="59" y="69"/>
                </a:cubicBezTo>
                <a:cubicBezTo>
                  <a:pt x="58" y="70"/>
                  <a:pt x="58" y="72"/>
                  <a:pt x="57" y="72"/>
                </a:cubicBezTo>
                <a:cubicBezTo>
                  <a:pt x="57" y="73"/>
                  <a:pt x="55" y="75"/>
                  <a:pt x="54" y="76"/>
                </a:cubicBezTo>
                <a:cubicBezTo>
                  <a:pt x="54" y="78"/>
                  <a:pt x="54" y="79"/>
                  <a:pt x="54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9"/>
                  <a:pt x="51" y="79"/>
                  <a:pt x="51" y="80"/>
                </a:cubicBezTo>
                <a:cubicBezTo>
                  <a:pt x="51" y="80"/>
                  <a:pt x="51" y="82"/>
                  <a:pt x="51" y="84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7"/>
                  <a:pt x="48" y="87"/>
                  <a:pt x="48" y="87"/>
                </a:cubicBezTo>
                <a:cubicBezTo>
                  <a:pt x="47" y="87"/>
                  <a:pt x="46" y="85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3"/>
                  <a:pt x="45" y="84"/>
                  <a:pt x="45" y="84"/>
                </a:cubicBezTo>
                <a:cubicBezTo>
                  <a:pt x="45" y="84"/>
                  <a:pt x="42" y="85"/>
                  <a:pt x="41" y="87"/>
                </a:cubicBezTo>
                <a:cubicBezTo>
                  <a:pt x="40" y="89"/>
                  <a:pt x="40" y="91"/>
                  <a:pt x="41" y="94"/>
                </a:cubicBezTo>
                <a:cubicBezTo>
                  <a:pt x="41" y="95"/>
                  <a:pt x="41" y="95"/>
                  <a:pt x="41" y="95"/>
                </a:cubicBezTo>
                <a:cubicBezTo>
                  <a:pt x="41" y="96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0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5"/>
                  <a:pt x="35" y="105"/>
                  <a:pt x="34" y="105"/>
                </a:cubicBezTo>
                <a:cubicBezTo>
                  <a:pt x="34" y="105"/>
                  <a:pt x="33" y="103"/>
                  <a:pt x="33" y="102"/>
                </a:cubicBezTo>
                <a:cubicBezTo>
                  <a:pt x="33" y="102"/>
                  <a:pt x="33" y="102"/>
                  <a:pt x="33" y="101"/>
                </a:cubicBezTo>
                <a:cubicBezTo>
                  <a:pt x="33" y="101"/>
                  <a:pt x="32" y="101"/>
                  <a:pt x="32" y="101"/>
                </a:cubicBezTo>
                <a:cubicBezTo>
                  <a:pt x="32" y="102"/>
                  <a:pt x="29" y="103"/>
                  <a:pt x="28" y="105"/>
                </a:cubicBezTo>
                <a:cubicBezTo>
                  <a:pt x="28" y="106"/>
                  <a:pt x="27" y="107"/>
                  <a:pt x="27" y="108"/>
                </a:cubicBezTo>
                <a:cubicBezTo>
                  <a:pt x="27" y="109"/>
                  <a:pt x="27" y="110"/>
                  <a:pt x="27" y="110"/>
                </a:cubicBezTo>
                <a:cubicBezTo>
                  <a:pt x="26" y="110"/>
                  <a:pt x="25" y="110"/>
                  <a:pt x="25" y="110"/>
                </a:cubicBezTo>
                <a:cubicBezTo>
                  <a:pt x="25" y="110"/>
                  <a:pt x="25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1"/>
                  <a:pt x="24" y="115"/>
                  <a:pt x="24" y="116"/>
                </a:cubicBezTo>
                <a:cubicBezTo>
                  <a:pt x="24" y="116"/>
                  <a:pt x="24" y="119"/>
                  <a:pt x="25" y="120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21" y="120"/>
                  <a:pt x="20" y="120"/>
                  <a:pt x="20" y="120"/>
                </a:cubicBezTo>
                <a:cubicBezTo>
                  <a:pt x="20" y="120"/>
                  <a:pt x="20" y="120"/>
                  <a:pt x="19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21"/>
                  <a:pt x="20" y="125"/>
                  <a:pt x="20" y="126"/>
                </a:cubicBezTo>
                <a:cubicBezTo>
                  <a:pt x="20" y="126"/>
                  <a:pt x="20" y="126"/>
                  <a:pt x="19" y="126"/>
                </a:cubicBezTo>
                <a:cubicBezTo>
                  <a:pt x="19" y="126"/>
                  <a:pt x="18" y="126"/>
                  <a:pt x="18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7" y="126"/>
                  <a:pt x="17" y="126"/>
                  <a:pt x="18" y="127"/>
                </a:cubicBezTo>
                <a:cubicBezTo>
                  <a:pt x="19" y="129"/>
                  <a:pt x="19" y="130"/>
                  <a:pt x="18" y="132"/>
                </a:cubicBezTo>
                <a:cubicBezTo>
                  <a:pt x="17" y="132"/>
                  <a:pt x="16" y="132"/>
                  <a:pt x="15" y="132"/>
                </a:cubicBezTo>
                <a:cubicBezTo>
                  <a:pt x="14" y="131"/>
                  <a:pt x="14" y="129"/>
                  <a:pt x="14" y="12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3" y="129"/>
                  <a:pt x="10" y="133"/>
                  <a:pt x="10" y="135"/>
                </a:cubicBezTo>
                <a:cubicBezTo>
                  <a:pt x="10" y="136"/>
                  <a:pt x="10" y="136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40"/>
                  <a:pt x="10" y="140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0" y="143"/>
                  <a:pt x="10" y="144"/>
                  <a:pt x="10" y="144"/>
                </a:cubicBezTo>
                <a:cubicBezTo>
                  <a:pt x="9" y="144"/>
                  <a:pt x="8" y="145"/>
                  <a:pt x="8" y="145"/>
                </a:cubicBezTo>
                <a:cubicBezTo>
                  <a:pt x="8" y="145"/>
                  <a:pt x="7" y="145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6"/>
                  <a:pt x="8" y="147"/>
                  <a:pt x="8" y="148"/>
                </a:cubicBezTo>
                <a:cubicBezTo>
                  <a:pt x="8" y="148"/>
                  <a:pt x="9" y="150"/>
                  <a:pt x="9" y="151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8" y="151"/>
                  <a:pt x="8" y="151"/>
                </a:cubicBezTo>
                <a:cubicBezTo>
                  <a:pt x="8" y="151"/>
                  <a:pt x="8" y="151"/>
                  <a:pt x="8" y="151"/>
                </a:cubicBezTo>
                <a:cubicBezTo>
                  <a:pt x="8" y="151"/>
                  <a:pt x="6" y="155"/>
                  <a:pt x="5" y="157"/>
                </a:cubicBezTo>
                <a:cubicBezTo>
                  <a:pt x="5" y="157"/>
                  <a:pt x="5" y="158"/>
                  <a:pt x="6" y="159"/>
                </a:cubicBezTo>
                <a:cubicBezTo>
                  <a:pt x="6" y="159"/>
                  <a:pt x="6" y="160"/>
                  <a:pt x="6" y="160"/>
                </a:cubicBezTo>
                <a:cubicBezTo>
                  <a:pt x="5" y="160"/>
                  <a:pt x="4" y="160"/>
                  <a:pt x="4" y="160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4" y="163"/>
                  <a:pt x="4" y="165"/>
                </a:cubicBezTo>
                <a:cubicBezTo>
                  <a:pt x="4" y="167"/>
                  <a:pt x="5" y="169"/>
                  <a:pt x="5" y="169"/>
                </a:cubicBezTo>
                <a:cubicBezTo>
                  <a:pt x="5" y="169"/>
                  <a:pt x="4" y="170"/>
                  <a:pt x="4" y="170"/>
                </a:cubicBezTo>
                <a:cubicBezTo>
                  <a:pt x="2" y="170"/>
                  <a:pt x="1" y="170"/>
                  <a:pt x="1" y="170"/>
                </a:cubicBezTo>
                <a:cubicBezTo>
                  <a:pt x="1" y="170"/>
                  <a:pt x="0" y="170"/>
                  <a:pt x="0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" y="175"/>
                  <a:pt x="2" y="175"/>
                  <a:pt x="2" y="175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5"/>
                </a:cubicBezTo>
                <a:cubicBezTo>
                  <a:pt x="0" y="175"/>
                  <a:pt x="0" y="176"/>
                  <a:pt x="0" y="176"/>
                </a:cubicBezTo>
                <a:cubicBezTo>
                  <a:pt x="0" y="176"/>
                  <a:pt x="2" y="178"/>
                  <a:pt x="2" y="179"/>
                </a:cubicBezTo>
                <a:cubicBezTo>
                  <a:pt x="2" y="180"/>
                  <a:pt x="3" y="182"/>
                  <a:pt x="4" y="182"/>
                </a:cubicBezTo>
                <a:cubicBezTo>
                  <a:pt x="4" y="182"/>
                  <a:pt x="4" y="183"/>
                  <a:pt x="4" y="184"/>
                </a:cubicBezTo>
                <a:cubicBezTo>
                  <a:pt x="4" y="184"/>
                  <a:pt x="4" y="184"/>
                  <a:pt x="3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2" y="184"/>
                  <a:pt x="1" y="183"/>
                  <a:pt x="1" y="183"/>
                </a:cubicBezTo>
                <a:cubicBezTo>
                  <a:pt x="1" y="183"/>
                  <a:pt x="1" y="183"/>
                  <a:pt x="1" y="183"/>
                </a:cubicBezTo>
                <a:cubicBezTo>
                  <a:pt x="1" y="183"/>
                  <a:pt x="1" y="183"/>
                  <a:pt x="1" y="184"/>
                </a:cubicBezTo>
                <a:cubicBezTo>
                  <a:pt x="0" y="184"/>
                  <a:pt x="0" y="187"/>
                  <a:pt x="1" y="190"/>
                </a:cubicBezTo>
                <a:cubicBezTo>
                  <a:pt x="1" y="192"/>
                  <a:pt x="2" y="194"/>
                  <a:pt x="2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6"/>
                  <a:pt x="1" y="196"/>
                  <a:pt x="1" y="196"/>
                </a:cubicBezTo>
                <a:cubicBezTo>
                  <a:pt x="0" y="196"/>
                  <a:pt x="1" y="197"/>
                  <a:pt x="1" y="197"/>
                </a:cubicBezTo>
                <a:cubicBezTo>
                  <a:pt x="1" y="197"/>
                  <a:pt x="1" y="198"/>
                  <a:pt x="3" y="200"/>
                </a:cubicBezTo>
                <a:cubicBezTo>
                  <a:pt x="4" y="202"/>
                  <a:pt x="5" y="204"/>
                  <a:pt x="6" y="205"/>
                </a:cubicBezTo>
                <a:cubicBezTo>
                  <a:pt x="5" y="205"/>
                  <a:pt x="4" y="206"/>
                  <a:pt x="3" y="206"/>
                </a:cubicBezTo>
                <a:cubicBezTo>
                  <a:pt x="2" y="206"/>
                  <a:pt x="1" y="206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6"/>
                  <a:pt x="1" y="206"/>
                  <a:pt x="0" y="206"/>
                </a:cubicBezTo>
                <a:cubicBezTo>
                  <a:pt x="0" y="206"/>
                  <a:pt x="0" y="208"/>
                  <a:pt x="1" y="211"/>
                </a:cubicBezTo>
                <a:cubicBezTo>
                  <a:pt x="1" y="212"/>
                  <a:pt x="2" y="213"/>
                  <a:pt x="3" y="214"/>
                </a:cubicBezTo>
                <a:cubicBezTo>
                  <a:pt x="2" y="214"/>
                  <a:pt x="2" y="214"/>
                  <a:pt x="2" y="214"/>
                </a:cubicBezTo>
                <a:cubicBezTo>
                  <a:pt x="1" y="214"/>
                  <a:pt x="1" y="214"/>
                  <a:pt x="1" y="215"/>
                </a:cubicBezTo>
                <a:cubicBezTo>
                  <a:pt x="0" y="215"/>
                  <a:pt x="0" y="215"/>
                  <a:pt x="0" y="216"/>
                </a:cubicBezTo>
                <a:cubicBezTo>
                  <a:pt x="1" y="217"/>
                  <a:pt x="1" y="218"/>
                  <a:pt x="2" y="219"/>
                </a:cubicBezTo>
                <a:cubicBezTo>
                  <a:pt x="2" y="220"/>
                  <a:pt x="2" y="220"/>
                  <a:pt x="3" y="220"/>
                </a:cubicBezTo>
                <a:cubicBezTo>
                  <a:pt x="3" y="221"/>
                  <a:pt x="3" y="222"/>
                  <a:pt x="4" y="223"/>
                </a:cubicBezTo>
                <a:cubicBezTo>
                  <a:pt x="4" y="224"/>
                  <a:pt x="5" y="226"/>
                  <a:pt x="5" y="226"/>
                </a:cubicBezTo>
                <a:cubicBezTo>
                  <a:pt x="2" y="226"/>
                  <a:pt x="2" y="226"/>
                  <a:pt x="2" y="226"/>
                </a:cubicBezTo>
                <a:cubicBezTo>
                  <a:pt x="2" y="226"/>
                  <a:pt x="1" y="226"/>
                  <a:pt x="1" y="226"/>
                </a:cubicBezTo>
                <a:cubicBezTo>
                  <a:pt x="1" y="227"/>
                  <a:pt x="1" y="229"/>
                  <a:pt x="2" y="232"/>
                </a:cubicBezTo>
                <a:cubicBezTo>
                  <a:pt x="3" y="233"/>
                  <a:pt x="4" y="234"/>
                  <a:pt x="5" y="235"/>
                </a:cubicBezTo>
                <a:cubicBezTo>
                  <a:pt x="5" y="235"/>
                  <a:pt x="5" y="235"/>
                  <a:pt x="5" y="235"/>
                </a:cubicBezTo>
                <a:cubicBezTo>
                  <a:pt x="5" y="235"/>
                  <a:pt x="4" y="236"/>
                  <a:pt x="4" y="236"/>
                </a:cubicBezTo>
                <a:cubicBezTo>
                  <a:pt x="4" y="236"/>
                  <a:pt x="4" y="236"/>
                  <a:pt x="4" y="236"/>
                </a:cubicBezTo>
                <a:cubicBezTo>
                  <a:pt x="4" y="236"/>
                  <a:pt x="4" y="237"/>
                  <a:pt x="4" y="237"/>
                </a:cubicBezTo>
                <a:cubicBezTo>
                  <a:pt x="10" y="241"/>
                  <a:pt x="10" y="241"/>
                  <a:pt x="10" y="241"/>
                </a:cubicBezTo>
                <a:cubicBezTo>
                  <a:pt x="10" y="241"/>
                  <a:pt x="9" y="241"/>
                  <a:pt x="8" y="242"/>
                </a:cubicBezTo>
                <a:cubicBezTo>
                  <a:pt x="6" y="242"/>
                  <a:pt x="5" y="242"/>
                  <a:pt x="5" y="242"/>
                </a:cubicBezTo>
                <a:cubicBezTo>
                  <a:pt x="5" y="242"/>
                  <a:pt x="5" y="242"/>
                  <a:pt x="5" y="242"/>
                </a:cubicBezTo>
                <a:cubicBezTo>
                  <a:pt x="5" y="242"/>
                  <a:pt x="5" y="242"/>
                  <a:pt x="5" y="243"/>
                </a:cubicBezTo>
                <a:cubicBezTo>
                  <a:pt x="5" y="243"/>
                  <a:pt x="5" y="245"/>
                  <a:pt x="6" y="246"/>
                </a:cubicBezTo>
                <a:cubicBezTo>
                  <a:pt x="6" y="246"/>
                  <a:pt x="7" y="246"/>
                  <a:pt x="7" y="246"/>
                </a:cubicBezTo>
                <a:cubicBezTo>
                  <a:pt x="5" y="247"/>
                  <a:pt x="5" y="247"/>
                  <a:pt x="5" y="247"/>
                </a:cubicBezTo>
                <a:cubicBezTo>
                  <a:pt x="5" y="248"/>
                  <a:pt x="5" y="248"/>
                  <a:pt x="5" y="248"/>
                </a:cubicBezTo>
                <a:cubicBezTo>
                  <a:pt x="6" y="248"/>
                  <a:pt x="8" y="251"/>
                  <a:pt x="9" y="253"/>
                </a:cubicBezTo>
                <a:cubicBezTo>
                  <a:pt x="9" y="253"/>
                  <a:pt x="9" y="254"/>
                  <a:pt x="9" y="254"/>
                </a:cubicBezTo>
                <a:cubicBezTo>
                  <a:pt x="7" y="255"/>
                  <a:pt x="5" y="255"/>
                  <a:pt x="5" y="255"/>
                </a:cubicBezTo>
                <a:cubicBezTo>
                  <a:pt x="5" y="255"/>
                  <a:pt x="5" y="255"/>
                  <a:pt x="5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5" y="256"/>
                  <a:pt x="8" y="260"/>
                  <a:pt x="9" y="261"/>
                </a:cubicBezTo>
                <a:cubicBezTo>
                  <a:pt x="10" y="262"/>
                  <a:pt x="12" y="264"/>
                  <a:pt x="12" y="264"/>
                </a:cubicBezTo>
                <a:cubicBezTo>
                  <a:pt x="12" y="266"/>
                  <a:pt x="13" y="268"/>
                  <a:pt x="12" y="269"/>
                </a:cubicBezTo>
                <a:cubicBezTo>
                  <a:pt x="12" y="269"/>
                  <a:pt x="10" y="269"/>
                  <a:pt x="10" y="269"/>
                </a:cubicBezTo>
                <a:cubicBezTo>
                  <a:pt x="9" y="269"/>
                  <a:pt x="9" y="269"/>
                  <a:pt x="9" y="269"/>
                </a:cubicBezTo>
                <a:cubicBezTo>
                  <a:pt x="9" y="269"/>
                  <a:pt x="9" y="270"/>
                  <a:pt x="9" y="270"/>
                </a:cubicBezTo>
                <a:cubicBezTo>
                  <a:pt x="9" y="270"/>
                  <a:pt x="11" y="274"/>
                  <a:pt x="13" y="276"/>
                </a:cubicBezTo>
                <a:cubicBezTo>
                  <a:pt x="14" y="276"/>
                  <a:pt x="14" y="277"/>
                  <a:pt x="14" y="277"/>
                </a:cubicBezTo>
                <a:cubicBezTo>
                  <a:pt x="14" y="277"/>
                  <a:pt x="13" y="277"/>
                  <a:pt x="13" y="277"/>
                </a:cubicBezTo>
                <a:cubicBezTo>
                  <a:pt x="13" y="277"/>
                  <a:pt x="13" y="277"/>
                  <a:pt x="13" y="277"/>
                </a:cubicBezTo>
                <a:cubicBezTo>
                  <a:pt x="13" y="278"/>
                  <a:pt x="12" y="279"/>
                  <a:pt x="16" y="281"/>
                </a:cubicBezTo>
                <a:cubicBezTo>
                  <a:pt x="19" y="283"/>
                  <a:pt x="19" y="283"/>
                  <a:pt x="19" y="284"/>
                </a:cubicBezTo>
                <a:cubicBezTo>
                  <a:pt x="19" y="284"/>
                  <a:pt x="19" y="284"/>
                  <a:pt x="19" y="285"/>
                </a:cubicBezTo>
                <a:cubicBezTo>
                  <a:pt x="20" y="285"/>
                  <a:pt x="20" y="286"/>
                  <a:pt x="20" y="286"/>
                </a:cubicBezTo>
                <a:cubicBezTo>
                  <a:pt x="20" y="286"/>
                  <a:pt x="20" y="286"/>
                  <a:pt x="19" y="286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18" y="286"/>
                  <a:pt x="18" y="286"/>
                  <a:pt x="18" y="287"/>
                </a:cubicBezTo>
                <a:cubicBezTo>
                  <a:pt x="17" y="287"/>
                  <a:pt x="17" y="287"/>
                  <a:pt x="18" y="287"/>
                </a:cubicBezTo>
                <a:cubicBezTo>
                  <a:pt x="18" y="287"/>
                  <a:pt x="21" y="291"/>
                  <a:pt x="23" y="293"/>
                </a:cubicBezTo>
                <a:cubicBezTo>
                  <a:pt x="24" y="293"/>
                  <a:pt x="24" y="294"/>
                  <a:pt x="25" y="294"/>
                </a:cubicBezTo>
                <a:cubicBezTo>
                  <a:pt x="26" y="295"/>
                  <a:pt x="27" y="296"/>
                  <a:pt x="29" y="297"/>
                </a:cubicBezTo>
                <a:cubicBezTo>
                  <a:pt x="30" y="298"/>
                  <a:pt x="30" y="298"/>
                  <a:pt x="31" y="299"/>
                </a:cubicBezTo>
                <a:cubicBezTo>
                  <a:pt x="31" y="299"/>
                  <a:pt x="32" y="300"/>
                  <a:pt x="32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2" y="301"/>
                  <a:pt x="32" y="302"/>
                  <a:pt x="32" y="302"/>
                </a:cubicBezTo>
                <a:cubicBezTo>
                  <a:pt x="32" y="303"/>
                  <a:pt x="32" y="304"/>
                  <a:pt x="35" y="306"/>
                </a:cubicBezTo>
                <a:cubicBezTo>
                  <a:pt x="37" y="308"/>
                  <a:pt x="38" y="309"/>
                  <a:pt x="38" y="310"/>
                </a:cubicBezTo>
                <a:cubicBezTo>
                  <a:pt x="39" y="310"/>
                  <a:pt x="40" y="311"/>
                  <a:pt x="40" y="311"/>
                </a:cubicBezTo>
                <a:cubicBezTo>
                  <a:pt x="39" y="312"/>
                  <a:pt x="38" y="312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40" y="314"/>
                  <a:pt x="41" y="316"/>
                </a:cubicBezTo>
                <a:cubicBezTo>
                  <a:pt x="42" y="316"/>
                  <a:pt x="42" y="317"/>
                  <a:pt x="42" y="317"/>
                </a:cubicBezTo>
                <a:cubicBezTo>
                  <a:pt x="43" y="318"/>
                  <a:pt x="43" y="318"/>
                  <a:pt x="44" y="319"/>
                </a:cubicBezTo>
                <a:cubicBezTo>
                  <a:pt x="46" y="321"/>
                  <a:pt x="47" y="322"/>
                  <a:pt x="48" y="322"/>
                </a:cubicBezTo>
                <a:cubicBezTo>
                  <a:pt x="48" y="323"/>
                  <a:pt x="48" y="323"/>
                  <a:pt x="48" y="323"/>
                </a:cubicBezTo>
                <a:cubicBezTo>
                  <a:pt x="48" y="323"/>
                  <a:pt x="48" y="323"/>
                  <a:pt x="48" y="324"/>
                </a:cubicBezTo>
                <a:cubicBezTo>
                  <a:pt x="48" y="324"/>
                  <a:pt x="51" y="326"/>
                  <a:pt x="52" y="327"/>
                </a:cubicBezTo>
                <a:cubicBezTo>
                  <a:pt x="52" y="327"/>
                  <a:pt x="52" y="328"/>
                  <a:pt x="53" y="328"/>
                </a:cubicBezTo>
                <a:cubicBezTo>
                  <a:pt x="54" y="329"/>
                  <a:pt x="55" y="330"/>
                  <a:pt x="55" y="331"/>
                </a:cubicBezTo>
                <a:cubicBezTo>
                  <a:pt x="56" y="332"/>
                  <a:pt x="57" y="333"/>
                  <a:pt x="58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9" y="335"/>
                  <a:pt x="60" y="335"/>
                  <a:pt x="61" y="336"/>
                </a:cubicBezTo>
                <a:cubicBezTo>
                  <a:pt x="62" y="336"/>
                  <a:pt x="62" y="337"/>
                  <a:pt x="63" y="337"/>
                </a:cubicBezTo>
                <a:cubicBezTo>
                  <a:pt x="64" y="339"/>
                  <a:pt x="65" y="340"/>
                  <a:pt x="66" y="340"/>
                </a:cubicBezTo>
                <a:cubicBezTo>
                  <a:pt x="67" y="340"/>
                  <a:pt x="68" y="341"/>
                  <a:pt x="68" y="341"/>
                </a:cubicBezTo>
                <a:cubicBezTo>
                  <a:pt x="68" y="342"/>
                  <a:pt x="68" y="342"/>
                  <a:pt x="69" y="343"/>
                </a:cubicBezTo>
                <a:cubicBezTo>
                  <a:pt x="70" y="344"/>
                  <a:pt x="72" y="345"/>
                  <a:pt x="74" y="347"/>
                </a:cubicBezTo>
                <a:cubicBezTo>
                  <a:pt x="75" y="348"/>
                  <a:pt x="78" y="348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80" y="349"/>
                  <a:pt x="81" y="352"/>
                  <a:pt x="83" y="352"/>
                </a:cubicBezTo>
                <a:cubicBezTo>
                  <a:pt x="83" y="352"/>
                  <a:pt x="83" y="352"/>
                  <a:pt x="83" y="352"/>
                </a:cubicBezTo>
                <a:cubicBezTo>
                  <a:pt x="84" y="351"/>
                  <a:pt x="85" y="352"/>
                  <a:pt x="86" y="352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3"/>
                  <a:pt x="89" y="353"/>
                  <a:pt x="91" y="353"/>
                </a:cubicBezTo>
                <a:cubicBezTo>
                  <a:pt x="92" y="353"/>
                  <a:pt x="93" y="354"/>
                  <a:pt x="93" y="354"/>
                </a:cubicBezTo>
                <a:cubicBezTo>
                  <a:pt x="92" y="356"/>
                  <a:pt x="89" y="362"/>
                  <a:pt x="89" y="363"/>
                </a:cubicBezTo>
                <a:cubicBezTo>
                  <a:pt x="88" y="364"/>
                  <a:pt x="88" y="364"/>
                  <a:pt x="88" y="364"/>
                </a:cubicBezTo>
                <a:cubicBezTo>
                  <a:pt x="83" y="372"/>
                  <a:pt x="82" y="374"/>
                  <a:pt x="81" y="374"/>
                </a:cubicBezTo>
                <a:cubicBezTo>
                  <a:pt x="80" y="375"/>
                  <a:pt x="77" y="378"/>
                  <a:pt x="77" y="380"/>
                </a:cubicBezTo>
                <a:cubicBezTo>
                  <a:pt x="77" y="381"/>
                  <a:pt x="77" y="381"/>
                  <a:pt x="78" y="381"/>
                </a:cubicBezTo>
                <a:cubicBezTo>
                  <a:pt x="81" y="382"/>
                  <a:pt x="83" y="383"/>
                  <a:pt x="84" y="383"/>
                </a:cubicBezTo>
                <a:cubicBezTo>
                  <a:pt x="85" y="383"/>
                  <a:pt x="85" y="383"/>
                  <a:pt x="85" y="383"/>
                </a:cubicBezTo>
                <a:cubicBezTo>
                  <a:pt x="86" y="382"/>
                  <a:pt x="87" y="381"/>
                  <a:pt x="88" y="379"/>
                </a:cubicBezTo>
                <a:cubicBezTo>
                  <a:pt x="90" y="376"/>
                  <a:pt x="92" y="373"/>
                  <a:pt x="93" y="373"/>
                </a:cubicBezTo>
                <a:cubicBezTo>
                  <a:pt x="94" y="372"/>
                  <a:pt x="97" y="368"/>
                  <a:pt x="98" y="366"/>
                </a:cubicBezTo>
                <a:cubicBezTo>
                  <a:pt x="99" y="368"/>
                  <a:pt x="102" y="370"/>
                  <a:pt x="103" y="370"/>
                </a:cubicBezTo>
                <a:cubicBezTo>
                  <a:pt x="103" y="370"/>
                  <a:pt x="103" y="370"/>
                  <a:pt x="103" y="370"/>
                </a:cubicBezTo>
                <a:cubicBezTo>
                  <a:pt x="104" y="370"/>
                  <a:pt x="105" y="371"/>
                  <a:pt x="106" y="371"/>
                </a:cubicBezTo>
                <a:cubicBezTo>
                  <a:pt x="107" y="372"/>
                  <a:pt x="108" y="372"/>
                  <a:pt x="109" y="372"/>
                </a:cubicBezTo>
                <a:cubicBezTo>
                  <a:pt x="109" y="373"/>
                  <a:pt x="110" y="373"/>
                  <a:pt x="110" y="373"/>
                </a:cubicBezTo>
                <a:cubicBezTo>
                  <a:pt x="111" y="373"/>
                  <a:pt x="112" y="373"/>
                  <a:pt x="112" y="373"/>
                </a:cubicBezTo>
                <a:cubicBezTo>
                  <a:pt x="113" y="372"/>
                  <a:pt x="114" y="372"/>
                  <a:pt x="114" y="373"/>
                </a:cubicBezTo>
                <a:cubicBezTo>
                  <a:pt x="115" y="373"/>
                  <a:pt x="115" y="373"/>
                  <a:pt x="116" y="373"/>
                </a:cubicBezTo>
                <a:cubicBezTo>
                  <a:pt x="118" y="373"/>
                  <a:pt x="123" y="372"/>
                  <a:pt x="123" y="372"/>
                </a:cubicBezTo>
                <a:cubicBezTo>
                  <a:pt x="123" y="372"/>
                  <a:pt x="123" y="372"/>
                  <a:pt x="123" y="371"/>
                </a:cubicBezTo>
                <a:cubicBezTo>
                  <a:pt x="124" y="370"/>
                  <a:pt x="124" y="370"/>
                  <a:pt x="124" y="370"/>
                </a:cubicBezTo>
                <a:cubicBezTo>
                  <a:pt x="124" y="370"/>
                  <a:pt x="125" y="371"/>
                  <a:pt x="126" y="371"/>
                </a:cubicBezTo>
                <a:cubicBezTo>
                  <a:pt x="127" y="371"/>
                  <a:pt x="129" y="370"/>
                  <a:pt x="131" y="369"/>
                </a:cubicBezTo>
                <a:cubicBezTo>
                  <a:pt x="132" y="369"/>
                  <a:pt x="133" y="369"/>
                  <a:pt x="135" y="369"/>
                </a:cubicBezTo>
                <a:cubicBezTo>
                  <a:pt x="135" y="369"/>
                  <a:pt x="136" y="369"/>
                  <a:pt x="136" y="369"/>
                </a:cubicBezTo>
                <a:cubicBezTo>
                  <a:pt x="136" y="369"/>
                  <a:pt x="136" y="369"/>
                  <a:pt x="136" y="368"/>
                </a:cubicBezTo>
                <a:cubicBezTo>
                  <a:pt x="136" y="368"/>
                  <a:pt x="136" y="368"/>
                  <a:pt x="136" y="368"/>
                </a:cubicBezTo>
                <a:cubicBezTo>
                  <a:pt x="136" y="367"/>
                  <a:pt x="136" y="367"/>
                  <a:pt x="136" y="367"/>
                </a:cubicBezTo>
                <a:cubicBezTo>
                  <a:pt x="137" y="366"/>
                  <a:pt x="139" y="365"/>
                  <a:pt x="141" y="365"/>
                </a:cubicBezTo>
                <a:cubicBezTo>
                  <a:pt x="144" y="364"/>
                  <a:pt x="146" y="363"/>
                  <a:pt x="146" y="363"/>
                </a:cubicBezTo>
                <a:cubicBezTo>
                  <a:pt x="146" y="363"/>
                  <a:pt x="146" y="363"/>
                  <a:pt x="146" y="362"/>
                </a:cubicBezTo>
                <a:cubicBezTo>
                  <a:pt x="146" y="361"/>
                  <a:pt x="145" y="361"/>
                  <a:pt x="145" y="360"/>
                </a:cubicBezTo>
                <a:cubicBezTo>
                  <a:pt x="146" y="360"/>
                  <a:pt x="148" y="359"/>
                  <a:pt x="148" y="359"/>
                </a:cubicBezTo>
                <a:cubicBezTo>
                  <a:pt x="149" y="359"/>
                  <a:pt x="151" y="358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2" y="355"/>
                  <a:pt x="153" y="354"/>
                  <a:pt x="154" y="354"/>
                </a:cubicBezTo>
                <a:cubicBezTo>
                  <a:pt x="155" y="354"/>
                  <a:pt x="157" y="352"/>
                  <a:pt x="158" y="352"/>
                </a:cubicBezTo>
                <a:cubicBezTo>
                  <a:pt x="158" y="352"/>
                  <a:pt x="158" y="351"/>
                  <a:pt x="158" y="351"/>
                </a:cubicBezTo>
                <a:cubicBezTo>
                  <a:pt x="158" y="350"/>
                  <a:pt x="158" y="350"/>
                  <a:pt x="158" y="350"/>
                </a:cubicBezTo>
                <a:cubicBezTo>
                  <a:pt x="159" y="349"/>
                  <a:pt x="159" y="349"/>
                  <a:pt x="160" y="348"/>
                </a:cubicBezTo>
                <a:cubicBezTo>
                  <a:pt x="162" y="348"/>
                  <a:pt x="164" y="346"/>
                  <a:pt x="164" y="345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62" y="343"/>
                  <a:pt x="162" y="343"/>
                  <a:pt x="162" y="343"/>
                </a:cubicBezTo>
                <a:cubicBezTo>
                  <a:pt x="163" y="342"/>
                  <a:pt x="165" y="342"/>
                  <a:pt x="167" y="341"/>
                </a:cubicBezTo>
                <a:cubicBezTo>
                  <a:pt x="169" y="341"/>
                  <a:pt x="170" y="339"/>
                  <a:pt x="170" y="339"/>
                </a:cubicBezTo>
                <a:cubicBezTo>
                  <a:pt x="171" y="338"/>
                  <a:pt x="171" y="338"/>
                  <a:pt x="171" y="338"/>
                </a:cubicBezTo>
                <a:cubicBezTo>
                  <a:pt x="171" y="336"/>
                  <a:pt x="171" y="336"/>
                  <a:pt x="171" y="336"/>
                </a:cubicBezTo>
                <a:cubicBezTo>
                  <a:pt x="173" y="334"/>
                  <a:pt x="173" y="334"/>
                  <a:pt x="173" y="334"/>
                </a:cubicBezTo>
                <a:cubicBezTo>
                  <a:pt x="173" y="334"/>
                  <a:pt x="174" y="334"/>
                  <a:pt x="174" y="334"/>
                </a:cubicBezTo>
                <a:cubicBezTo>
                  <a:pt x="177" y="333"/>
                  <a:pt x="177" y="333"/>
                  <a:pt x="177" y="332"/>
                </a:cubicBezTo>
                <a:cubicBezTo>
                  <a:pt x="177" y="332"/>
                  <a:pt x="177" y="332"/>
                  <a:pt x="177" y="332"/>
                </a:cubicBezTo>
                <a:cubicBezTo>
                  <a:pt x="177" y="332"/>
                  <a:pt x="176" y="331"/>
                  <a:pt x="175" y="330"/>
                </a:cubicBezTo>
                <a:cubicBezTo>
                  <a:pt x="176" y="330"/>
                  <a:pt x="179" y="329"/>
                  <a:pt x="181" y="328"/>
                </a:cubicBezTo>
                <a:cubicBezTo>
                  <a:pt x="185" y="327"/>
                  <a:pt x="186" y="326"/>
                  <a:pt x="187" y="326"/>
                </a:cubicBezTo>
                <a:cubicBezTo>
                  <a:pt x="187" y="326"/>
                  <a:pt x="187" y="326"/>
                  <a:pt x="187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3"/>
                  <a:pt x="188" y="322"/>
                  <a:pt x="189" y="322"/>
                </a:cubicBezTo>
                <a:cubicBezTo>
                  <a:pt x="190" y="321"/>
                  <a:pt x="193" y="320"/>
                  <a:pt x="194" y="320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2" y="318"/>
                  <a:pt x="191" y="316"/>
                </a:cubicBezTo>
                <a:cubicBezTo>
                  <a:pt x="190" y="314"/>
                  <a:pt x="190" y="312"/>
                  <a:pt x="190" y="312"/>
                </a:cubicBezTo>
                <a:cubicBezTo>
                  <a:pt x="190" y="311"/>
                  <a:pt x="193" y="309"/>
                  <a:pt x="194" y="307"/>
                </a:cubicBezTo>
                <a:cubicBezTo>
                  <a:pt x="195" y="305"/>
                  <a:pt x="199" y="301"/>
                  <a:pt x="199" y="301"/>
                </a:cubicBezTo>
                <a:cubicBezTo>
                  <a:pt x="199" y="301"/>
                  <a:pt x="199" y="301"/>
                  <a:pt x="199" y="301"/>
                </a:cubicBezTo>
                <a:cubicBezTo>
                  <a:pt x="199" y="301"/>
                  <a:pt x="198" y="300"/>
                  <a:pt x="198" y="300"/>
                </a:cubicBezTo>
                <a:cubicBezTo>
                  <a:pt x="197" y="300"/>
                  <a:pt x="195" y="300"/>
                  <a:pt x="193" y="299"/>
                </a:cubicBezTo>
                <a:cubicBezTo>
                  <a:pt x="193" y="299"/>
                  <a:pt x="192" y="299"/>
                  <a:pt x="192" y="298"/>
                </a:cubicBezTo>
                <a:cubicBezTo>
                  <a:pt x="192" y="297"/>
                  <a:pt x="192" y="297"/>
                  <a:pt x="192" y="297"/>
                </a:cubicBezTo>
                <a:cubicBezTo>
                  <a:pt x="193" y="296"/>
                  <a:pt x="195" y="295"/>
                  <a:pt x="196" y="295"/>
                </a:cubicBezTo>
                <a:cubicBezTo>
                  <a:pt x="196" y="295"/>
                  <a:pt x="205" y="290"/>
                  <a:pt x="205" y="289"/>
                </a:cubicBezTo>
                <a:cubicBezTo>
                  <a:pt x="205" y="289"/>
                  <a:pt x="204" y="288"/>
                  <a:pt x="204" y="288"/>
                </a:cubicBezTo>
                <a:cubicBezTo>
                  <a:pt x="204" y="288"/>
                  <a:pt x="203" y="288"/>
                  <a:pt x="203" y="287"/>
                </a:cubicBezTo>
                <a:cubicBezTo>
                  <a:pt x="203" y="287"/>
                  <a:pt x="203" y="287"/>
                  <a:pt x="203" y="286"/>
                </a:cubicBezTo>
                <a:cubicBezTo>
                  <a:pt x="205" y="285"/>
                  <a:pt x="207" y="284"/>
                  <a:pt x="209" y="282"/>
                </a:cubicBezTo>
                <a:cubicBezTo>
                  <a:pt x="209" y="282"/>
                  <a:pt x="209" y="282"/>
                  <a:pt x="209" y="281"/>
                </a:cubicBezTo>
                <a:cubicBezTo>
                  <a:pt x="209" y="280"/>
                  <a:pt x="210" y="279"/>
                  <a:pt x="210" y="279"/>
                </a:cubicBezTo>
                <a:cubicBezTo>
                  <a:pt x="210" y="279"/>
                  <a:pt x="210" y="279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08" y="278"/>
                  <a:pt x="207" y="278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7" y="275"/>
                  <a:pt x="208" y="274"/>
                  <a:pt x="208" y="274"/>
                </a:cubicBezTo>
                <a:cubicBezTo>
                  <a:pt x="210" y="273"/>
                  <a:pt x="211" y="272"/>
                  <a:pt x="212" y="270"/>
                </a:cubicBezTo>
                <a:cubicBezTo>
                  <a:pt x="213" y="270"/>
                  <a:pt x="213" y="270"/>
                  <a:pt x="214" y="269"/>
                </a:cubicBezTo>
                <a:cubicBezTo>
                  <a:pt x="214" y="268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6"/>
                  <a:pt x="215" y="266"/>
                  <a:pt x="215" y="266"/>
                </a:cubicBezTo>
                <a:cubicBezTo>
                  <a:pt x="214" y="266"/>
                  <a:pt x="213" y="265"/>
                  <a:pt x="212" y="263"/>
                </a:cubicBezTo>
                <a:cubicBezTo>
                  <a:pt x="213" y="263"/>
                  <a:pt x="216" y="261"/>
                  <a:pt x="218" y="259"/>
                </a:cubicBezTo>
                <a:cubicBezTo>
                  <a:pt x="220" y="257"/>
                  <a:pt x="219" y="251"/>
                  <a:pt x="219" y="251"/>
                </a:cubicBezTo>
                <a:cubicBezTo>
                  <a:pt x="219" y="251"/>
                  <a:pt x="219" y="250"/>
                  <a:pt x="219" y="25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4"/>
              </a:gs>
              <a:gs pos="80000">
                <a:schemeClr val="accent4">
                  <a:lumMod val="60000"/>
                  <a:lumOff val="40000"/>
                </a:schemeClr>
              </a:gs>
              <a:gs pos="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leaf 6"/>
          <p:cNvSpPr>
            <a:spLocks/>
          </p:cNvSpPr>
          <p:nvPr/>
        </p:nvSpPr>
        <p:spPr bwMode="auto">
          <a:xfrm rot="1064473">
            <a:off x="5925159" y="5784334"/>
            <a:ext cx="1180388" cy="1384339"/>
          </a:xfrm>
          <a:custGeom>
            <a:avLst/>
            <a:gdLst>
              <a:gd name="T0" fmla="*/ 264 w 320"/>
              <a:gd name="T1" fmla="*/ 115 h 375"/>
              <a:gd name="T2" fmla="*/ 224 w 320"/>
              <a:gd name="T3" fmla="*/ 141 h 375"/>
              <a:gd name="T4" fmla="*/ 210 w 320"/>
              <a:gd name="T5" fmla="*/ 149 h 375"/>
              <a:gd name="T6" fmla="*/ 232 w 320"/>
              <a:gd name="T7" fmla="*/ 104 h 375"/>
              <a:gd name="T8" fmla="*/ 229 w 320"/>
              <a:gd name="T9" fmla="*/ 58 h 375"/>
              <a:gd name="T10" fmla="*/ 215 w 320"/>
              <a:gd name="T11" fmla="*/ 63 h 375"/>
              <a:gd name="T12" fmla="*/ 209 w 320"/>
              <a:gd name="T13" fmla="*/ 31 h 375"/>
              <a:gd name="T14" fmla="*/ 197 w 320"/>
              <a:gd name="T15" fmla="*/ 22 h 375"/>
              <a:gd name="T16" fmla="*/ 186 w 320"/>
              <a:gd name="T17" fmla="*/ 8 h 375"/>
              <a:gd name="T18" fmla="*/ 183 w 320"/>
              <a:gd name="T19" fmla="*/ 4 h 375"/>
              <a:gd name="T20" fmla="*/ 165 w 320"/>
              <a:gd name="T21" fmla="*/ 6 h 375"/>
              <a:gd name="T22" fmla="*/ 156 w 320"/>
              <a:gd name="T23" fmla="*/ 17 h 375"/>
              <a:gd name="T24" fmla="*/ 151 w 320"/>
              <a:gd name="T25" fmla="*/ 19 h 375"/>
              <a:gd name="T26" fmla="*/ 141 w 320"/>
              <a:gd name="T27" fmla="*/ 29 h 375"/>
              <a:gd name="T28" fmla="*/ 130 w 320"/>
              <a:gd name="T29" fmla="*/ 42 h 375"/>
              <a:gd name="T30" fmla="*/ 117 w 320"/>
              <a:gd name="T31" fmla="*/ 38 h 375"/>
              <a:gd name="T32" fmla="*/ 109 w 320"/>
              <a:gd name="T33" fmla="*/ 76 h 375"/>
              <a:gd name="T34" fmla="*/ 115 w 320"/>
              <a:gd name="T35" fmla="*/ 110 h 375"/>
              <a:gd name="T36" fmla="*/ 111 w 320"/>
              <a:gd name="T37" fmla="*/ 137 h 375"/>
              <a:gd name="T38" fmla="*/ 56 w 320"/>
              <a:gd name="T39" fmla="*/ 74 h 375"/>
              <a:gd name="T40" fmla="*/ 38 w 320"/>
              <a:gd name="T41" fmla="*/ 106 h 375"/>
              <a:gd name="T42" fmla="*/ 33 w 320"/>
              <a:gd name="T43" fmla="*/ 115 h 375"/>
              <a:gd name="T44" fmla="*/ 51 w 320"/>
              <a:gd name="T45" fmla="*/ 178 h 375"/>
              <a:gd name="T46" fmla="*/ 51 w 320"/>
              <a:gd name="T47" fmla="*/ 184 h 375"/>
              <a:gd name="T48" fmla="*/ 8 w 320"/>
              <a:gd name="T49" fmla="*/ 182 h 375"/>
              <a:gd name="T50" fmla="*/ 3 w 320"/>
              <a:gd name="T51" fmla="*/ 194 h 375"/>
              <a:gd name="T52" fmla="*/ 21 w 320"/>
              <a:gd name="T53" fmla="*/ 226 h 375"/>
              <a:gd name="T54" fmla="*/ 23 w 320"/>
              <a:gd name="T55" fmla="*/ 232 h 375"/>
              <a:gd name="T56" fmla="*/ 120 w 320"/>
              <a:gd name="T57" fmla="*/ 275 h 375"/>
              <a:gd name="T58" fmla="*/ 139 w 320"/>
              <a:gd name="T59" fmla="*/ 284 h 375"/>
              <a:gd name="T60" fmla="*/ 152 w 320"/>
              <a:gd name="T61" fmla="*/ 371 h 375"/>
              <a:gd name="T62" fmla="*/ 159 w 320"/>
              <a:gd name="T63" fmla="*/ 375 h 375"/>
              <a:gd name="T64" fmla="*/ 164 w 320"/>
              <a:gd name="T65" fmla="*/ 365 h 375"/>
              <a:gd name="T66" fmla="*/ 144 w 320"/>
              <a:gd name="T67" fmla="*/ 271 h 375"/>
              <a:gd name="T68" fmla="*/ 165 w 320"/>
              <a:gd name="T69" fmla="*/ 280 h 375"/>
              <a:gd name="T70" fmla="*/ 198 w 320"/>
              <a:gd name="T71" fmla="*/ 283 h 375"/>
              <a:gd name="T72" fmla="*/ 270 w 320"/>
              <a:gd name="T73" fmla="*/ 277 h 375"/>
              <a:gd name="T74" fmla="*/ 298 w 320"/>
              <a:gd name="T75" fmla="*/ 259 h 375"/>
              <a:gd name="T76" fmla="*/ 268 w 320"/>
              <a:gd name="T77" fmla="*/ 233 h 375"/>
              <a:gd name="T78" fmla="*/ 276 w 320"/>
              <a:gd name="T79" fmla="*/ 212 h 375"/>
              <a:gd name="T80" fmla="*/ 309 w 320"/>
              <a:gd name="T81" fmla="*/ 170 h 375"/>
              <a:gd name="T82" fmla="*/ 315 w 320"/>
              <a:gd name="T83" fmla="*/ 145 h 375"/>
              <a:gd name="T84" fmla="*/ 299 w 320"/>
              <a:gd name="T85" fmla="*/ 11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375">
                <a:moveTo>
                  <a:pt x="299" y="110"/>
                </a:moveTo>
                <a:cubicBezTo>
                  <a:pt x="299" y="110"/>
                  <a:pt x="298" y="110"/>
                  <a:pt x="297" y="110"/>
                </a:cubicBezTo>
                <a:cubicBezTo>
                  <a:pt x="289" y="110"/>
                  <a:pt x="278" y="112"/>
                  <a:pt x="264" y="115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48" y="119"/>
                  <a:pt x="237" y="129"/>
                  <a:pt x="230" y="136"/>
                </a:cubicBezTo>
                <a:cubicBezTo>
                  <a:pt x="227" y="138"/>
                  <a:pt x="225" y="140"/>
                  <a:pt x="224" y="141"/>
                </a:cubicBezTo>
                <a:cubicBezTo>
                  <a:pt x="223" y="142"/>
                  <a:pt x="222" y="143"/>
                  <a:pt x="221" y="143"/>
                </a:cubicBezTo>
                <a:cubicBezTo>
                  <a:pt x="217" y="146"/>
                  <a:pt x="212" y="149"/>
                  <a:pt x="211" y="149"/>
                </a:cubicBezTo>
                <a:cubicBezTo>
                  <a:pt x="210" y="149"/>
                  <a:pt x="210" y="149"/>
                  <a:pt x="210" y="149"/>
                </a:cubicBezTo>
                <a:cubicBezTo>
                  <a:pt x="210" y="149"/>
                  <a:pt x="211" y="144"/>
                  <a:pt x="212" y="141"/>
                </a:cubicBezTo>
                <a:cubicBezTo>
                  <a:pt x="213" y="139"/>
                  <a:pt x="213" y="138"/>
                  <a:pt x="214" y="136"/>
                </a:cubicBezTo>
                <a:cubicBezTo>
                  <a:pt x="216" y="129"/>
                  <a:pt x="226" y="113"/>
                  <a:pt x="232" y="104"/>
                </a:cubicBezTo>
                <a:cubicBezTo>
                  <a:pt x="238" y="94"/>
                  <a:pt x="241" y="79"/>
                  <a:pt x="241" y="73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0" y="68"/>
                  <a:pt x="239" y="59"/>
                  <a:pt x="229" y="58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24" y="58"/>
                  <a:pt x="217" y="62"/>
                  <a:pt x="215" y="63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4" y="63"/>
                  <a:pt x="213" y="62"/>
                  <a:pt x="213" y="58"/>
                </a:cubicBezTo>
                <a:cubicBezTo>
                  <a:pt x="213" y="58"/>
                  <a:pt x="213" y="57"/>
                  <a:pt x="214" y="56"/>
                </a:cubicBezTo>
                <a:cubicBezTo>
                  <a:pt x="214" y="51"/>
                  <a:pt x="215" y="38"/>
                  <a:pt x="209" y="31"/>
                </a:cubicBezTo>
                <a:cubicBezTo>
                  <a:pt x="205" y="27"/>
                  <a:pt x="202" y="26"/>
                  <a:pt x="200" y="26"/>
                </a:cubicBezTo>
                <a:cubicBezTo>
                  <a:pt x="200" y="25"/>
                  <a:pt x="199" y="25"/>
                  <a:pt x="199" y="25"/>
                </a:cubicBezTo>
                <a:cubicBezTo>
                  <a:pt x="198" y="24"/>
                  <a:pt x="198" y="23"/>
                  <a:pt x="197" y="22"/>
                </a:cubicBezTo>
                <a:cubicBezTo>
                  <a:pt x="197" y="20"/>
                  <a:pt x="196" y="18"/>
                  <a:pt x="195" y="16"/>
                </a:cubicBezTo>
                <a:cubicBezTo>
                  <a:pt x="194" y="13"/>
                  <a:pt x="192" y="12"/>
                  <a:pt x="190" y="11"/>
                </a:cubicBezTo>
                <a:cubicBezTo>
                  <a:pt x="188" y="10"/>
                  <a:pt x="187" y="9"/>
                  <a:pt x="186" y="8"/>
                </a:cubicBezTo>
                <a:cubicBezTo>
                  <a:pt x="186" y="8"/>
                  <a:pt x="185" y="7"/>
                  <a:pt x="185" y="6"/>
                </a:cubicBezTo>
                <a:cubicBezTo>
                  <a:pt x="185" y="6"/>
                  <a:pt x="184" y="5"/>
                  <a:pt x="184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1" y="1"/>
                  <a:pt x="180" y="0"/>
                  <a:pt x="175" y="0"/>
                </a:cubicBezTo>
                <a:cubicBezTo>
                  <a:pt x="169" y="0"/>
                  <a:pt x="167" y="2"/>
                  <a:pt x="166" y="5"/>
                </a:cubicBezTo>
                <a:cubicBezTo>
                  <a:pt x="166" y="5"/>
                  <a:pt x="165" y="5"/>
                  <a:pt x="165" y="6"/>
                </a:cubicBezTo>
                <a:cubicBezTo>
                  <a:pt x="165" y="7"/>
                  <a:pt x="164" y="8"/>
                  <a:pt x="163" y="9"/>
                </a:cubicBezTo>
                <a:cubicBezTo>
                  <a:pt x="163" y="11"/>
                  <a:pt x="162" y="12"/>
                  <a:pt x="161" y="14"/>
                </a:cubicBezTo>
                <a:cubicBezTo>
                  <a:pt x="159" y="15"/>
                  <a:pt x="158" y="16"/>
                  <a:pt x="156" y="17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6" y="17"/>
                  <a:pt x="155" y="17"/>
                  <a:pt x="155" y="18"/>
                </a:cubicBezTo>
                <a:cubicBezTo>
                  <a:pt x="154" y="18"/>
                  <a:pt x="153" y="19"/>
                  <a:pt x="151" y="19"/>
                </a:cubicBezTo>
                <a:cubicBezTo>
                  <a:pt x="150" y="19"/>
                  <a:pt x="149" y="19"/>
                  <a:pt x="148" y="20"/>
                </a:cubicBezTo>
                <a:cubicBezTo>
                  <a:pt x="146" y="22"/>
                  <a:pt x="144" y="25"/>
                  <a:pt x="142" y="27"/>
                </a:cubicBezTo>
                <a:cubicBezTo>
                  <a:pt x="141" y="28"/>
                  <a:pt x="141" y="28"/>
                  <a:pt x="141" y="29"/>
                </a:cubicBezTo>
                <a:cubicBezTo>
                  <a:pt x="138" y="32"/>
                  <a:pt x="136" y="36"/>
                  <a:pt x="135" y="39"/>
                </a:cubicBezTo>
                <a:cubicBezTo>
                  <a:pt x="134" y="41"/>
                  <a:pt x="133" y="43"/>
                  <a:pt x="133" y="43"/>
                </a:cubicBezTo>
                <a:cubicBezTo>
                  <a:pt x="132" y="43"/>
                  <a:pt x="131" y="43"/>
                  <a:pt x="130" y="42"/>
                </a:cubicBezTo>
                <a:cubicBezTo>
                  <a:pt x="129" y="41"/>
                  <a:pt x="129" y="41"/>
                  <a:pt x="128" y="40"/>
                </a:cubicBezTo>
                <a:cubicBezTo>
                  <a:pt x="126" y="39"/>
                  <a:pt x="121" y="38"/>
                  <a:pt x="118" y="38"/>
                </a:cubicBezTo>
                <a:cubicBezTo>
                  <a:pt x="118" y="38"/>
                  <a:pt x="117" y="38"/>
                  <a:pt x="117" y="38"/>
                </a:cubicBezTo>
                <a:cubicBezTo>
                  <a:pt x="114" y="38"/>
                  <a:pt x="111" y="46"/>
                  <a:pt x="110" y="49"/>
                </a:cubicBezTo>
                <a:cubicBezTo>
                  <a:pt x="108" y="53"/>
                  <a:pt x="108" y="60"/>
                  <a:pt x="108" y="64"/>
                </a:cubicBezTo>
                <a:cubicBezTo>
                  <a:pt x="109" y="66"/>
                  <a:pt x="109" y="71"/>
                  <a:pt x="109" y="76"/>
                </a:cubicBezTo>
                <a:cubicBezTo>
                  <a:pt x="109" y="81"/>
                  <a:pt x="109" y="86"/>
                  <a:pt x="109" y="88"/>
                </a:cubicBezTo>
                <a:cubicBezTo>
                  <a:pt x="110" y="92"/>
                  <a:pt x="111" y="95"/>
                  <a:pt x="112" y="99"/>
                </a:cubicBezTo>
                <a:cubicBezTo>
                  <a:pt x="113" y="102"/>
                  <a:pt x="114" y="106"/>
                  <a:pt x="115" y="110"/>
                </a:cubicBezTo>
                <a:cubicBezTo>
                  <a:pt x="116" y="123"/>
                  <a:pt x="117" y="142"/>
                  <a:pt x="115" y="143"/>
                </a:cubicBezTo>
                <a:cubicBezTo>
                  <a:pt x="114" y="143"/>
                  <a:pt x="113" y="142"/>
                  <a:pt x="112" y="140"/>
                </a:cubicBezTo>
                <a:cubicBezTo>
                  <a:pt x="112" y="139"/>
                  <a:pt x="111" y="138"/>
                  <a:pt x="111" y="137"/>
                </a:cubicBezTo>
                <a:cubicBezTo>
                  <a:pt x="108" y="133"/>
                  <a:pt x="106" y="126"/>
                  <a:pt x="105" y="123"/>
                </a:cubicBezTo>
                <a:cubicBezTo>
                  <a:pt x="105" y="119"/>
                  <a:pt x="99" y="106"/>
                  <a:pt x="90" y="97"/>
                </a:cubicBezTo>
                <a:cubicBezTo>
                  <a:pt x="81" y="88"/>
                  <a:pt x="65" y="78"/>
                  <a:pt x="56" y="74"/>
                </a:cubicBezTo>
                <a:cubicBezTo>
                  <a:pt x="54" y="74"/>
                  <a:pt x="53" y="73"/>
                  <a:pt x="51" y="73"/>
                </a:cubicBezTo>
                <a:cubicBezTo>
                  <a:pt x="46" y="73"/>
                  <a:pt x="41" y="79"/>
                  <a:pt x="39" y="89"/>
                </a:cubicBezTo>
                <a:cubicBezTo>
                  <a:pt x="38" y="93"/>
                  <a:pt x="38" y="101"/>
                  <a:pt x="38" y="106"/>
                </a:cubicBezTo>
                <a:cubicBezTo>
                  <a:pt x="38" y="110"/>
                  <a:pt x="38" y="115"/>
                  <a:pt x="38" y="115"/>
                </a:cubicBezTo>
                <a:cubicBezTo>
                  <a:pt x="37" y="116"/>
                  <a:pt x="36" y="116"/>
                  <a:pt x="35" y="115"/>
                </a:cubicBezTo>
                <a:cubicBezTo>
                  <a:pt x="35" y="115"/>
                  <a:pt x="34" y="115"/>
                  <a:pt x="33" y="115"/>
                </a:cubicBezTo>
                <a:cubicBezTo>
                  <a:pt x="30" y="115"/>
                  <a:pt x="28" y="119"/>
                  <a:pt x="28" y="122"/>
                </a:cubicBezTo>
                <a:cubicBezTo>
                  <a:pt x="27" y="126"/>
                  <a:pt x="28" y="132"/>
                  <a:pt x="32" y="142"/>
                </a:cubicBezTo>
                <a:cubicBezTo>
                  <a:pt x="35" y="153"/>
                  <a:pt x="47" y="172"/>
                  <a:pt x="51" y="178"/>
                </a:cubicBezTo>
                <a:cubicBezTo>
                  <a:pt x="53" y="182"/>
                  <a:pt x="53" y="183"/>
                  <a:pt x="53" y="183"/>
                </a:cubicBezTo>
                <a:cubicBezTo>
                  <a:pt x="53" y="184"/>
                  <a:pt x="53" y="184"/>
                  <a:pt x="52" y="184"/>
                </a:cubicBezTo>
                <a:cubicBezTo>
                  <a:pt x="52" y="184"/>
                  <a:pt x="51" y="184"/>
                  <a:pt x="51" y="184"/>
                </a:cubicBezTo>
                <a:cubicBezTo>
                  <a:pt x="51" y="184"/>
                  <a:pt x="37" y="180"/>
                  <a:pt x="32" y="179"/>
                </a:cubicBezTo>
                <a:cubicBezTo>
                  <a:pt x="30" y="178"/>
                  <a:pt x="29" y="178"/>
                  <a:pt x="27" y="178"/>
                </a:cubicBezTo>
                <a:cubicBezTo>
                  <a:pt x="22" y="178"/>
                  <a:pt x="15" y="179"/>
                  <a:pt x="8" y="182"/>
                </a:cubicBezTo>
                <a:cubicBezTo>
                  <a:pt x="6" y="182"/>
                  <a:pt x="5" y="182"/>
                  <a:pt x="4" y="183"/>
                </a:cubicBezTo>
                <a:cubicBezTo>
                  <a:pt x="0" y="186"/>
                  <a:pt x="1" y="189"/>
                  <a:pt x="2" y="193"/>
                </a:cubicBezTo>
                <a:cubicBezTo>
                  <a:pt x="2" y="193"/>
                  <a:pt x="3" y="194"/>
                  <a:pt x="3" y="194"/>
                </a:cubicBezTo>
                <a:cubicBezTo>
                  <a:pt x="3" y="196"/>
                  <a:pt x="4" y="198"/>
                  <a:pt x="4" y="200"/>
                </a:cubicBezTo>
                <a:cubicBezTo>
                  <a:pt x="7" y="207"/>
                  <a:pt x="10" y="214"/>
                  <a:pt x="15" y="220"/>
                </a:cubicBezTo>
                <a:cubicBezTo>
                  <a:pt x="17" y="222"/>
                  <a:pt x="19" y="224"/>
                  <a:pt x="21" y="226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3" y="228"/>
                  <a:pt x="23" y="228"/>
                  <a:pt x="23" y="229"/>
                </a:cubicBezTo>
                <a:cubicBezTo>
                  <a:pt x="23" y="230"/>
                  <a:pt x="23" y="231"/>
                  <a:pt x="23" y="232"/>
                </a:cubicBezTo>
                <a:cubicBezTo>
                  <a:pt x="23" y="235"/>
                  <a:pt x="28" y="238"/>
                  <a:pt x="30" y="242"/>
                </a:cubicBezTo>
                <a:cubicBezTo>
                  <a:pt x="34" y="247"/>
                  <a:pt x="44" y="253"/>
                  <a:pt x="67" y="263"/>
                </a:cubicBezTo>
                <a:cubicBezTo>
                  <a:pt x="91" y="274"/>
                  <a:pt x="113" y="275"/>
                  <a:pt x="120" y="275"/>
                </a:cubicBezTo>
                <a:cubicBezTo>
                  <a:pt x="125" y="276"/>
                  <a:pt x="129" y="274"/>
                  <a:pt x="131" y="273"/>
                </a:cubicBezTo>
                <a:cubicBezTo>
                  <a:pt x="133" y="273"/>
                  <a:pt x="134" y="272"/>
                  <a:pt x="135" y="272"/>
                </a:cubicBezTo>
                <a:cubicBezTo>
                  <a:pt x="136" y="273"/>
                  <a:pt x="135" y="271"/>
                  <a:pt x="139" y="284"/>
                </a:cubicBezTo>
                <a:cubicBezTo>
                  <a:pt x="144" y="298"/>
                  <a:pt x="148" y="316"/>
                  <a:pt x="151" y="333"/>
                </a:cubicBezTo>
                <a:cubicBezTo>
                  <a:pt x="154" y="346"/>
                  <a:pt x="153" y="357"/>
                  <a:pt x="152" y="365"/>
                </a:cubicBezTo>
                <a:cubicBezTo>
                  <a:pt x="152" y="368"/>
                  <a:pt x="152" y="370"/>
                  <a:pt x="152" y="371"/>
                </a:cubicBezTo>
                <a:cubicBezTo>
                  <a:pt x="152" y="374"/>
                  <a:pt x="154" y="375"/>
                  <a:pt x="156" y="375"/>
                </a:cubicBezTo>
                <a:cubicBezTo>
                  <a:pt x="157" y="375"/>
                  <a:pt x="158" y="375"/>
                  <a:pt x="159" y="375"/>
                </a:cubicBezTo>
                <a:cubicBezTo>
                  <a:pt x="159" y="375"/>
                  <a:pt x="159" y="375"/>
                  <a:pt x="159" y="375"/>
                </a:cubicBezTo>
                <a:cubicBezTo>
                  <a:pt x="162" y="375"/>
                  <a:pt x="164" y="374"/>
                  <a:pt x="165" y="373"/>
                </a:cubicBezTo>
                <a:cubicBezTo>
                  <a:pt x="166" y="372"/>
                  <a:pt x="165" y="370"/>
                  <a:pt x="165" y="365"/>
                </a:cubicBezTo>
                <a:cubicBezTo>
                  <a:pt x="164" y="365"/>
                  <a:pt x="164" y="365"/>
                  <a:pt x="164" y="365"/>
                </a:cubicBezTo>
                <a:cubicBezTo>
                  <a:pt x="163" y="355"/>
                  <a:pt x="159" y="337"/>
                  <a:pt x="157" y="321"/>
                </a:cubicBezTo>
                <a:cubicBezTo>
                  <a:pt x="155" y="309"/>
                  <a:pt x="152" y="298"/>
                  <a:pt x="149" y="287"/>
                </a:cubicBezTo>
                <a:cubicBezTo>
                  <a:pt x="147" y="282"/>
                  <a:pt x="144" y="272"/>
                  <a:pt x="144" y="271"/>
                </a:cubicBezTo>
                <a:cubicBezTo>
                  <a:pt x="145" y="270"/>
                  <a:pt x="149" y="272"/>
                  <a:pt x="151" y="274"/>
                </a:cubicBezTo>
                <a:cubicBezTo>
                  <a:pt x="152" y="275"/>
                  <a:pt x="154" y="276"/>
                  <a:pt x="157" y="278"/>
                </a:cubicBezTo>
                <a:cubicBezTo>
                  <a:pt x="159" y="279"/>
                  <a:pt x="162" y="279"/>
                  <a:pt x="165" y="280"/>
                </a:cubicBezTo>
                <a:cubicBezTo>
                  <a:pt x="170" y="281"/>
                  <a:pt x="175" y="281"/>
                  <a:pt x="180" y="281"/>
                </a:cubicBezTo>
                <a:cubicBezTo>
                  <a:pt x="183" y="281"/>
                  <a:pt x="186" y="282"/>
                  <a:pt x="189" y="282"/>
                </a:cubicBezTo>
                <a:cubicBezTo>
                  <a:pt x="192" y="282"/>
                  <a:pt x="195" y="283"/>
                  <a:pt x="198" y="283"/>
                </a:cubicBezTo>
                <a:cubicBezTo>
                  <a:pt x="201" y="283"/>
                  <a:pt x="204" y="284"/>
                  <a:pt x="207" y="284"/>
                </a:cubicBezTo>
                <a:cubicBezTo>
                  <a:pt x="214" y="285"/>
                  <a:pt x="221" y="285"/>
                  <a:pt x="227" y="285"/>
                </a:cubicBezTo>
                <a:cubicBezTo>
                  <a:pt x="241" y="284"/>
                  <a:pt x="254" y="282"/>
                  <a:pt x="270" y="277"/>
                </a:cubicBezTo>
                <a:cubicBezTo>
                  <a:pt x="271" y="277"/>
                  <a:pt x="272" y="276"/>
                  <a:pt x="274" y="276"/>
                </a:cubicBezTo>
                <a:cubicBezTo>
                  <a:pt x="280" y="274"/>
                  <a:pt x="287" y="272"/>
                  <a:pt x="292" y="268"/>
                </a:cubicBezTo>
                <a:cubicBezTo>
                  <a:pt x="295" y="266"/>
                  <a:pt x="297" y="263"/>
                  <a:pt x="298" y="259"/>
                </a:cubicBezTo>
                <a:cubicBezTo>
                  <a:pt x="298" y="253"/>
                  <a:pt x="291" y="246"/>
                  <a:pt x="288" y="243"/>
                </a:cubicBezTo>
                <a:cubicBezTo>
                  <a:pt x="283" y="239"/>
                  <a:pt x="277" y="236"/>
                  <a:pt x="271" y="234"/>
                </a:cubicBezTo>
                <a:cubicBezTo>
                  <a:pt x="270" y="233"/>
                  <a:pt x="269" y="233"/>
                  <a:pt x="268" y="233"/>
                </a:cubicBezTo>
                <a:cubicBezTo>
                  <a:pt x="268" y="232"/>
                  <a:pt x="267" y="232"/>
                  <a:pt x="266" y="232"/>
                </a:cubicBezTo>
                <a:cubicBezTo>
                  <a:pt x="261" y="230"/>
                  <a:pt x="257" y="229"/>
                  <a:pt x="258" y="224"/>
                </a:cubicBezTo>
                <a:cubicBezTo>
                  <a:pt x="259" y="221"/>
                  <a:pt x="267" y="217"/>
                  <a:pt x="276" y="212"/>
                </a:cubicBezTo>
                <a:cubicBezTo>
                  <a:pt x="278" y="211"/>
                  <a:pt x="280" y="210"/>
                  <a:pt x="282" y="209"/>
                </a:cubicBezTo>
                <a:cubicBezTo>
                  <a:pt x="294" y="202"/>
                  <a:pt x="300" y="197"/>
                  <a:pt x="308" y="186"/>
                </a:cubicBezTo>
                <a:cubicBezTo>
                  <a:pt x="314" y="177"/>
                  <a:pt x="312" y="173"/>
                  <a:pt x="309" y="170"/>
                </a:cubicBezTo>
                <a:cubicBezTo>
                  <a:pt x="309" y="169"/>
                  <a:pt x="308" y="169"/>
                  <a:pt x="308" y="168"/>
                </a:cubicBezTo>
                <a:cubicBezTo>
                  <a:pt x="307" y="166"/>
                  <a:pt x="309" y="159"/>
                  <a:pt x="312" y="154"/>
                </a:cubicBezTo>
                <a:cubicBezTo>
                  <a:pt x="313" y="151"/>
                  <a:pt x="314" y="148"/>
                  <a:pt x="315" y="145"/>
                </a:cubicBezTo>
                <a:cubicBezTo>
                  <a:pt x="315" y="144"/>
                  <a:pt x="315" y="143"/>
                  <a:pt x="315" y="143"/>
                </a:cubicBezTo>
                <a:cubicBezTo>
                  <a:pt x="317" y="137"/>
                  <a:pt x="319" y="130"/>
                  <a:pt x="319" y="122"/>
                </a:cubicBezTo>
                <a:cubicBezTo>
                  <a:pt x="320" y="113"/>
                  <a:pt x="307" y="110"/>
                  <a:pt x="299" y="11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4"/>
              </a:gs>
              <a:gs pos="17000">
                <a:schemeClr val="accent4">
                  <a:lumMod val="60000"/>
                  <a:lumOff val="40000"/>
                </a:schemeClr>
              </a:gs>
              <a:gs pos="9300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leaf 4"/>
          <p:cNvSpPr>
            <a:spLocks/>
          </p:cNvSpPr>
          <p:nvPr/>
        </p:nvSpPr>
        <p:spPr bwMode="auto">
          <a:xfrm rot="5400000">
            <a:off x="414952" y="4034923"/>
            <a:ext cx="881340" cy="1295277"/>
          </a:xfrm>
          <a:custGeom>
            <a:avLst/>
            <a:gdLst>
              <a:gd name="T0" fmla="*/ 246 w 250"/>
              <a:gd name="T1" fmla="*/ 180 h 367"/>
              <a:gd name="T2" fmla="*/ 217 w 250"/>
              <a:gd name="T3" fmla="*/ 120 h 367"/>
              <a:gd name="T4" fmla="*/ 185 w 250"/>
              <a:gd name="T5" fmla="*/ 88 h 367"/>
              <a:gd name="T6" fmla="*/ 175 w 250"/>
              <a:gd name="T7" fmla="*/ 78 h 367"/>
              <a:gd name="T8" fmla="*/ 171 w 250"/>
              <a:gd name="T9" fmla="*/ 73 h 367"/>
              <a:gd name="T10" fmla="*/ 159 w 250"/>
              <a:gd name="T11" fmla="*/ 58 h 367"/>
              <a:gd name="T12" fmla="*/ 113 w 250"/>
              <a:gd name="T13" fmla="*/ 31 h 367"/>
              <a:gd name="T14" fmla="*/ 98 w 250"/>
              <a:gd name="T15" fmla="*/ 24 h 367"/>
              <a:gd name="T16" fmla="*/ 75 w 250"/>
              <a:gd name="T17" fmla="*/ 13 h 367"/>
              <a:gd name="T18" fmla="*/ 72 w 250"/>
              <a:gd name="T19" fmla="*/ 11 h 367"/>
              <a:gd name="T20" fmla="*/ 54 w 250"/>
              <a:gd name="T21" fmla="*/ 0 h 367"/>
              <a:gd name="T22" fmla="*/ 52 w 250"/>
              <a:gd name="T23" fmla="*/ 1 h 367"/>
              <a:gd name="T24" fmla="*/ 49 w 250"/>
              <a:gd name="T25" fmla="*/ 5 h 367"/>
              <a:gd name="T26" fmla="*/ 49 w 250"/>
              <a:gd name="T27" fmla="*/ 14 h 367"/>
              <a:gd name="T28" fmla="*/ 49 w 250"/>
              <a:gd name="T29" fmla="*/ 25 h 367"/>
              <a:gd name="T30" fmla="*/ 44 w 250"/>
              <a:gd name="T31" fmla="*/ 37 h 367"/>
              <a:gd name="T32" fmla="*/ 39 w 250"/>
              <a:gd name="T33" fmla="*/ 47 h 367"/>
              <a:gd name="T34" fmla="*/ 35 w 250"/>
              <a:gd name="T35" fmla="*/ 58 h 367"/>
              <a:gd name="T36" fmla="*/ 30 w 250"/>
              <a:gd name="T37" fmla="*/ 73 h 367"/>
              <a:gd name="T38" fmla="*/ 21 w 250"/>
              <a:gd name="T39" fmla="*/ 92 h 367"/>
              <a:gd name="T40" fmla="*/ 14 w 250"/>
              <a:gd name="T41" fmla="*/ 105 h 367"/>
              <a:gd name="T42" fmla="*/ 11 w 250"/>
              <a:gd name="T43" fmla="*/ 135 h 367"/>
              <a:gd name="T44" fmla="*/ 6 w 250"/>
              <a:gd name="T45" fmla="*/ 150 h 367"/>
              <a:gd name="T46" fmla="*/ 1 w 250"/>
              <a:gd name="T47" fmla="*/ 161 h 367"/>
              <a:gd name="T48" fmla="*/ 1 w 250"/>
              <a:gd name="T49" fmla="*/ 182 h 367"/>
              <a:gd name="T50" fmla="*/ 1 w 250"/>
              <a:gd name="T51" fmla="*/ 191 h 367"/>
              <a:gd name="T52" fmla="*/ 7 w 250"/>
              <a:gd name="T53" fmla="*/ 242 h 367"/>
              <a:gd name="T54" fmla="*/ 32 w 250"/>
              <a:gd name="T55" fmla="*/ 291 h 367"/>
              <a:gd name="T56" fmla="*/ 53 w 250"/>
              <a:gd name="T57" fmla="*/ 309 h 367"/>
              <a:gd name="T58" fmla="*/ 58 w 250"/>
              <a:gd name="T59" fmla="*/ 312 h 367"/>
              <a:gd name="T60" fmla="*/ 101 w 250"/>
              <a:gd name="T61" fmla="*/ 319 h 367"/>
              <a:gd name="T62" fmla="*/ 118 w 250"/>
              <a:gd name="T63" fmla="*/ 307 h 367"/>
              <a:gd name="T64" fmla="*/ 124 w 250"/>
              <a:gd name="T65" fmla="*/ 302 h 367"/>
              <a:gd name="T66" fmla="*/ 132 w 250"/>
              <a:gd name="T67" fmla="*/ 291 h 367"/>
              <a:gd name="T68" fmla="*/ 143 w 250"/>
              <a:gd name="T69" fmla="*/ 279 h 367"/>
              <a:gd name="T70" fmla="*/ 149 w 250"/>
              <a:gd name="T71" fmla="*/ 292 h 367"/>
              <a:gd name="T72" fmla="*/ 149 w 250"/>
              <a:gd name="T73" fmla="*/ 294 h 367"/>
              <a:gd name="T74" fmla="*/ 151 w 250"/>
              <a:gd name="T75" fmla="*/ 317 h 367"/>
              <a:gd name="T76" fmla="*/ 151 w 250"/>
              <a:gd name="T77" fmla="*/ 321 h 367"/>
              <a:gd name="T78" fmla="*/ 152 w 250"/>
              <a:gd name="T79" fmla="*/ 358 h 367"/>
              <a:gd name="T80" fmla="*/ 152 w 250"/>
              <a:gd name="T81" fmla="*/ 359 h 367"/>
              <a:gd name="T82" fmla="*/ 153 w 250"/>
              <a:gd name="T83" fmla="*/ 366 h 367"/>
              <a:gd name="T84" fmla="*/ 157 w 250"/>
              <a:gd name="T85" fmla="*/ 367 h 367"/>
              <a:gd name="T86" fmla="*/ 159 w 250"/>
              <a:gd name="T87" fmla="*/ 367 h 367"/>
              <a:gd name="T88" fmla="*/ 164 w 250"/>
              <a:gd name="T89" fmla="*/ 364 h 367"/>
              <a:gd name="T90" fmla="*/ 163 w 250"/>
              <a:gd name="T91" fmla="*/ 358 h 367"/>
              <a:gd name="T92" fmla="*/ 162 w 250"/>
              <a:gd name="T93" fmla="*/ 356 h 367"/>
              <a:gd name="T94" fmla="*/ 161 w 250"/>
              <a:gd name="T95" fmla="*/ 355 h 367"/>
              <a:gd name="T96" fmla="*/ 160 w 250"/>
              <a:gd name="T97" fmla="*/ 341 h 367"/>
              <a:gd name="T98" fmla="*/ 158 w 250"/>
              <a:gd name="T99" fmla="*/ 319 h 367"/>
              <a:gd name="T100" fmla="*/ 156 w 250"/>
              <a:gd name="T101" fmla="*/ 280 h 367"/>
              <a:gd name="T102" fmla="*/ 162 w 250"/>
              <a:gd name="T103" fmla="*/ 274 h 367"/>
              <a:gd name="T104" fmla="*/ 166 w 250"/>
              <a:gd name="T105" fmla="*/ 274 h 367"/>
              <a:gd name="T106" fmla="*/ 171 w 250"/>
              <a:gd name="T107" fmla="*/ 274 h 367"/>
              <a:gd name="T108" fmla="*/ 180 w 250"/>
              <a:gd name="T109" fmla="*/ 275 h 367"/>
              <a:gd name="T110" fmla="*/ 185 w 250"/>
              <a:gd name="T111" fmla="*/ 277 h 367"/>
              <a:gd name="T112" fmla="*/ 218 w 250"/>
              <a:gd name="T113" fmla="*/ 270 h 367"/>
              <a:gd name="T114" fmla="*/ 246 w 250"/>
              <a:gd name="T115" fmla="*/ 231 h 367"/>
              <a:gd name="T116" fmla="*/ 246 w 250"/>
              <a:gd name="T117" fmla="*/ 18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0" h="367">
                <a:moveTo>
                  <a:pt x="246" y="180"/>
                </a:moveTo>
                <a:cubicBezTo>
                  <a:pt x="244" y="168"/>
                  <a:pt x="223" y="130"/>
                  <a:pt x="217" y="120"/>
                </a:cubicBezTo>
                <a:cubicBezTo>
                  <a:pt x="213" y="114"/>
                  <a:pt x="196" y="98"/>
                  <a:pt x="185" y="88"/>
                </a:cubicBezTo>
                <a:cubicBezTo>
                  <a:pt x="180" y="83"/>
                  <a:pt x="176" y="79"/>
                  <a:pt x="175" y="78"/>
                </a:cubicBezTo>
                <a:cubicBezTo>
                  <a:pt x="174" y="77"/>
                  <a:pt x="173" y="75"/>
                  <a:pt x="171" y="73"/>
                </a:cubicBezTo>
                <a:cubicBezTo>
                  <a:pt x="168" y="68"/>
                  <a:pt x="164" y="62"/>
                  <a:pt x="159" y="58"/>
                </a:cubicBezTo>
                <a:cubicBezTo>
                  <a:pt x="145" y="48"/>
                  <a:pt x="129" y="40"/>
                  <a:pt x="113" y="31"/>
                </a:cubicBezTo>
                <a:cubicBezTo>
                  <a:pt x="108" y="29"/>
                  <a:pt x="103" y="27"/>
                  <a:pt x="98" y="24"/>
                </a:cubicBezTo>
                <a:cubicBezTo>
                  <a:pt x="90" y="21"/>
                  <a:pt x="82" y="18"/>
                  <a:pt x="75" y="13"/>
                </a:cubicBezTo>
                <a:cubicBezTo>
                  <a:pt x="75" y="13"/>
                  <a:pt x="73" y="12"/>
                  <a:pt x="72" y="11"/>
                </a:cubicBezTo>
                <a:cubicBezTo>
                  <a:pt x="67" y="7"/>
                  <a:pt x="59" y="0"/>
                  <a:pt x="54" y="0"/>
                </a:cubicBezTo>
                <a:cubicBezTo>
                  <a:pt x="53" y="0"/>
                  <a:pt x="52" y="0"/>
                  <a:pt x="52" y="1"/>
                </a:cubicBezTo>
                <a:cubicBezTo>
                  <a:pt x="50" y="1"/>
                  <a:pt x="49" y="3"/>
                  <a:pt x="49" y="5"/>
                </a:cubicBezTo>
                <a:cubicBezTo>
                  <a:pt x="49" y="8"/>
                  <a:pt x="49" y="11"/>
                  <a:pt x="49" y="14"/>
                </a:cubicBezTo>
                <a:cubicBezTo>
                  <a:pt x="50" y="18"/>
                  <a:pt x="50" y="21"/>
                  <a:pt x="49" y="25"/>
                </a:cubicBezTo>
                <a:cubicBezTo>
                  <a:pt x="48" y="31"/>
                  <a:pt x="46" y="34"/>
                  <a:pt x="44" y="37"/>
                </a:cubicBezTo>
                <a:cubicBezTo>
                  <a:pt x="43" y="40"/>
                  <a:pt x="41" y="43"/>
                  <a:pt x="39" y="47"/>
                </a:cubicBezTo>
                <a:cubicBezTo>
                  <a:pt x="38" y="51"/>
                  <a:pt x="37" y="54"/>
                  <a:pt x="35" y="58"/>
                </a:cubicBezTo>
                <a:cubicBezTo>
                  <a:pt x="34" y="63"/>
                  <a:pt x="32" y="68"/>
                  <a:pt x="30" y="73"/>
                </a:cubicBezTo>
                <a:cubicBezTo>
                  <a:pt x="27" y="80"/>
                  <a:pt x="24" y="86"/>
                  <a:pt x="21" y="92"/>
                </a:cubicBezTo>
                <a:cubicBezTo>
                  <a:pt x="18" y="96"/>
                  <a:pt x="16" y="100"/>
                  <a:pt x="14" y="105"/>
                </a:cubicBezTo>
                <a:cubicBezTo>
                  <a:pt x="10" y="114"/>
                  <a:pt x="10" y="126"/>
                  <a:pt x="11" y="135"/>
                </a:cubicBezTo>
                <a:cubicBezTo>
                  <a:pt x="11" y="140"/>
                  <a:pt x="8" y="146"/>
                  <a:pt x="6" y="150"/>
                </a:cubicBezTo>
                <a:cubicBezTo>
                  <a:pt x="4" y="154"/>
                  <a:pt x="2" y="158"/>
                  <a:pt x="1" y="161"/>
                </a:cubicBezTo>
                <a:cubicBezTo>
                  <a:pt x="0" y="168"/>
                  <a:pt x="0" y="175"/>
                  <a:pt x="1" y="182"/>
                </a:cubicBezTo>
                <a:cubicBezTo>
                  <a:pt x="1" y="185"/>
                  <a:pt x="1" y="188"/>
                  <a:pt x="1" y="191"/>
                </a:cubicBezTo>
                <a:cubicBezTo>
                  <a:pt x="1" y="207"/>
                  <a:pt x="2" y="225"/>
                  <a:pt x="7" y="242"/>
                </a:cubicBezTo>
                <a:cubicBezTo>
                  <a:pt x="13" y="260"/>
                  <a:pt x="22" y="276"/>
                  <a:pt x="32" y="291"/>
                </a:cubicBezTo>
                <a:cubicBezTo>
                  <a:pt x="36" y="298"/>
                  <a:pt x="46" y="304"/>
                  <a:pt x="53" y="309"/>
                </a:cubicBezTo>
                <a:cubicBezTo>
                  <a:pt x="55" y="310"/>
                  <a:pt x="56" y="311"/>
                  <a:pt x="58" y="312"/>
                </a:cubicBezTo>
                <a:cubicBezTo>
                  <a:pt x="71" y="321"/>
                  <a:pt x="86" y="323"/>
                  <a:pt x="101" y="319"/>
                </a:cubicBezTo>
                <a:cubicBezTo>
                  <a:pt x="107" y="316"/>
                  <a:pt x="113" y="312"/>
                  <a:pt x="118" y="307"/>
                </a:cubicBezTo>
                <a:cubicBezTo>
                  <a:pt x="120" y="305"/>
                  <a:pt x="122" y="303"/>
                  <a:pt x="124" y="302"/>
                </a:cubicBezTo>
                <a:cubicBezTo>
                  <a:pt x="127" y="300"/>
                  <a:pt x="129" y="296"/>
                  <a:pt x="132" y="291"/>
                </a:cubicBezTo>
                <a:cubicBezTo>
                  <a:pt x="136" y="286"/>
                  <a:pt x="140" y="280"/>
                  <a:pt x="143" y="279"/>
                </a:cubicBezTo>
                <a:cubicBezTo>
                  <a:pt x="147" y="278"/>
                  <a:pt x="148" y="286"/>
                  <a:pt x="149" y="292"/>
                </a:cubicBezTo>
                <a:cubicBezTo>
                  <a:pt x="149" y="293"/>
                  <a:pt x="149" y="294"/>
                  <a:pt x="149" y="294"/>
                </a:cubicBezTo>
                <a:cubicBezTo>
                  <a:pt x="150" y="302"/>
                  <a:pt x="151" y="311"/>
                  <a:pt x="151" y="317"/>
                </a:cubicBezTo>
                <a:cubicBezTo>
                  <a:pt x="151" y="318"/>
                  <a:pt x="151" y="319"/>
                  <a:pt x="151" y="321"/>
                </a:cubicBezTo>
                <a:cubicBezTo>
                  <a:pt x="152" y="330"/>
                  <a:pt x="152" y="351"/>
                  <a:pt x="152" y="358"/>
                </a:cubicBezTo>
                <a:cubicBezTo>
                  <a:pt x="152" y="358"/>
                  <a:pt x="152" y="359"/>
                  <a:pt x="152" y="359"/>
                </a:cubicBezTo>
                <a:cubicBezTo>
                  <a:pt x="152" y="362"/>
                  <a:pt x="152" y="364"/>
                  <a:pt x="153" y="366"/>
                </a:cubicBezTo>
                <a:cubicBezTo>
                  <a:pt x="154" y="367"/>
                  <a:pt x="155" y="367"/>
                  <a:pt x="157" y="367"/>
                </a:cubicBezTo>
                <a:cubicBezTo>
                  <a:pt x="157" y="367"/>
                  <a:pt x="158" y="367"/>
                  <a:pt x="159" y="367"/>
                </a:cubicBezTo>
                <a:cubicBezTo>
                  <a:pt x="162" y="366"/>
                  <a:pt x="163" y="366"/>
                  <a:pt x="164" y="364"/>
                </a:cubicBezTo>
                <a:cubicBezTo>
                  <a:pt x="165" y="362"/>
                  <a:pt x="164" y="360"/>
                  <a:pt x="163" y="358"/>
                </a:cubicBezTo>
                <a:cubicBezTo>
                  <a:pt x="162" y="358"/>
                  <a:pt x="162" y="357"/>
                  <a:pt x="162" y="356"/>
                </a:cubicBezTo>
                <a:cubicBezTo>
                  <a:pt x="162" y="356"/>
                  <a:pt x="161" y="356"/>
                  <a:pt x="161" y="355"/>
                </a:cubicBezTo>
                <a:cubicBezTo>
                  <a:pt x="161" y="355"/>
                  <a:pt x="160" y="353"/>
                  <a:pt x="160" y="341"/>
                </a:cubicBezTo>
                <a:cubicBezTo>
                  <a:pt x="159" y="336"/>
                  <a:pt x="159" y="328"/>
                  <a:pt x="158" y="319"/>
                </a:cubicBezTo>
                <a:cubicBezTo>
                  <a:pt x="157" y="304"/>
                  <a:pt x="156" y="287"/>
                  <a:pt x="156" y="280"/>
                </a:cubicBezTo>
                <a:cubicBezTo>
                  <a:pt x="156" y="275"/>
                  <a:pt x="158" y="274"/>
                  <a:pt x="162" y="274"/>
                </a:cubicBezTo>
                <a:cubicBezTo>
                  <a:pt x="163" y="274"/>
                  <a:pt x="164" y="274"/>
                  <a:pt x="166" y="274"/>
                </a:cubicBezTo>
                <a:cubicBezTo>
                  <a:pt x="167" y="274"/>
                  <a:pt x="169" y="274"/>
                  <a:pt x="171" y="274"/>
                </a:cubicBezTo>
                <a:cubicBezTo>
                  <a:pt x="176" y="273"/>
                  <a:pt x="178" y="274"/>
                  <a:pt x="180" y="275"/>
                </a:cubicBezTo>
                <a:cubicBezTo>
                  <a:pt x="182" y="276"/>
                  <a:pt x="183" y="276"/>
                  <a:pt x="185" y="277"/>
                </a:cubicBezTo>
                <a:cubicBezTo>
                  <a:pt x="191" y="277"/>
                  <a:pt x="211" y="272"/>
                  <a:pt x="218" y="270"/>
                </a:cubicBezTo>
                <a:cubicBezTo>
                  <a:pt x="233" y="265"/>
                  <a:pt x="243" y="244"/>
                  <a:pt x="246" y="231"/>
                </a:cubicBezTo>
                <a:cubicBezTo>
                  <a:pt x="250" y="213"/>
                  <a:pt x="248" y="194"/>
                  <a:pt x="246" y="18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  <a:gs pos="93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leaf 1"/>
          <p:cNvSpPr>
            <a:spLocks/>
          </p:cNvSpPr>
          <p:nvPr/>
        </p:nvSpPr>
        <p:spPr bwMode="auto">
          <a:xfrm rot="21257380">
            <a:off x="4209520" y="5974691"/>
            <a:ext cx="1371070" cy="1023708"/>
          </a:xfrm>
          <a:custGeom>
            <a:avLst/>
            <a:gdLst>
              <a:gd name="T0" fmla="*/ 357 w 365"/>
              <a:gd name="T1" fmla="*/ 245 h 272"/>
              <a:gd name="T2" fmla="*/ 344 w 365"/>
              <a:gd name="T3" fmla="*/ 238 h 272"/>
              <a:gd name="T4" fmla="*/ 349 w 365"/>
              <a:gd name="T5" fmla="*/ 233 h 272"/>
              <a:gd name="T6" fmla="*/ 352 w 365"/>
              <a:gd name="T7" fmla="*/ 224 h 272"/>
              <a:gd name="T8" fmla="*/ 337 w 365"/>
              <a:gd name="T9" fmla="*/ 197 h 272"/>
              <a:gd name="T10" fmla="*/ 328 w 365"/>
              <a:gd name="T11" fmla="*/ 164 h 272"/>
              <a:gd name="T12" fmla="*/ 330 w 365"/>
              <a:gd name="T13" fmla="*/ 156 h 272"/>
              <a:gd name="T14" fmla="*/ 324 w 365"/>
              <a:gd name="T15" fmla="*/ 132 h 272"/>
              <a:gd name="T16" fmla="*/ 298 w 365"/>
              <a:gd name="T17" fmla="*/ 149 h 272"/>
              <a:gd name="T18" fmla="*/ 302 w 365"/>
              <a:gd name="T19" fmla="*/ 116 h 272"/>
              <a:gd name="T20" fmla="*/ 301 w 365"/>
              <a:gd name="T21" fmla="*/ 109 h 272"/>
              <a:gd name="T22" fmla="*/ 271 w 365"/>
              <a:gd name="T23" fmla="*/ 44 h 272"/>
              <a:gd name="T24" fmla="*/ 247 w 365"/>
              <a:gd name="T25" fmla="*/ 92 h 272"/>
              <a:gd name="T26" fmla="*/ 244 w 365"/>
              <a:gd name="T27" fmla="*/ 100 h 272"/>
              <a:gd name="T28" fmla="*/ 240 w 365"/>
              <a:gd name="T29" fmla="*/ 79 h 272"/>
              <a:gd name="T30" fmla="*/ 240 w 365"/>
              <a:gd name="T31" fmla="*/ 68 h 272"/>
              <a:gd name="T32" fmla="*/ 218 w 365"/>
              <a:gd name="T33" fmla="*/ 6 h 272"/>
              <a:gd name="T34" fmla="*/ 192 w 365"/>
              <a:gd name="T35" fmla="*/ 27 h 272"/>
              <a:gd name="T36" fmla="*/ 185 w 365"/>
              <a:gd name="T37" fmla="*/ 31 h 272"/>
              <a:gd name="T38" fmla="*/ 152 w 365"/>
              <a:gd name="T39" fmla="*/ 0 h 272"/>
              <a:gd name="T40" fmla="*/ 129 w 365"/>
              <a:gd name="T41" fmla="*/ 21 h 272"/>
              <a:gd name="T42" fmla="*/ 116 w 365"/>
              <a:gd name="T43" fmla="*/ 22 h 272"/>
              <a:gd name="T44" fmla="*/ 85 w 365"/>
              <a:gd name="T45" fmla="*/ 0 h 272"/>
              <a:gd name="T46" fmla="*/ 66 w 365"/>
              <a:gd name="T47" fmla="*/ 22 h 272"/>
              <a:gd name="T48" fmla="*/ 66 w 365"/>
              <a:gd name="T49" fmla="*/ 26 h 272"/>
              <a:gd name="T50" fmla="*/ 59 w 365"/>
              <a:gd name="T51" fmla="*/ 25 h 272"/>
              <a:gd name="T52" fmla="*/ 35 w 365"/>
              <a:gd name="T53" fmla="*/ 33 h 272"/>
              <a:gd name="T54" fmla="*/ 42 w 365"/>
              <a:gd name="T55" fmla="*/ 56 h 272"/>
              <a:gd name="T56" fmla="*/ 43 w 365"/>
              <a:gd name="T57" fmla="*/ 58 h 272"/>
              <a:gd name="T58" fmla="*/ 37 w 365"/>
              <a:gd name="T59" fmla="*/ 63 h 272"/>
              <a:gd name="T60" fmla="*/ 35 w 365"/>
              <a:gd name="T61" fmla="*/ 92 h 272"/>
              <a:gd name="T62" fmla="*/ 21 w 365"/>
              <a:gd name="T63" fmla="*/ 104 h 272"/>
              <a:gd name="T64" fmla="*/ 2 w 365"/>
              <a:gd name="T65" fmla="*/ 136 h 272"/>
              <a:gd name="T66" fmla="*/ 48 w 365"/>
              <a:gd name="T67" fmla="*/ 163 h 272"/>
              <a:gd name="T68" fmla="*/ 60 w 365"/>
              <a:gd name="T69" fmla="*/ 166 h 272"/>
              <a:gd name="T70" fmla="*/ 61 w 365"/>
              <a:gd name="T71" fmla="*/ 180 h 272"/>
              <a:gd name="T72" fmla="*/ 52 w 365"/>
              <a:gd name="T73" fmla="*/ 214 h 272"/>
              <a:gd name="T74" fmla="*/ 115 w 365"/>
              <a:gd name="T75" fmla="*/ 220 h 272"/>
              <a:gd name="T76" fmla="*/ 140 w 365"/>
              <a:gd name="T77" fmla="*/ 208 h 272"/>
              <a:gd name="T78" fmla="*/ 145 w 365"/>
              <a:gd name="T79" fmla="*/ 208 h 272"/>
              <a:gd name="T80" fmla="*/ 117 w 365"/>
              <a:gd name="T81" fmla="*/ 239 h 272"/>
              <a:gd name="T82" fmla="*/ 139 w 365"/>
              <a:gd name="T83" fmla="*/ 264 h 272"/>
              <a:gd name="T84" fmla="*/ 146 w 365"/>
              <a:gd name="T85" fmla="*/ 264 h 272"/>
              <a:gd name="T86" fmla="*/ 157 w 365"/>
              <a:gd name="T87" fmla="*/ 268 h 272"/>
              <a:gd name="T88" fmla="*/ 168 w 365"/>
              <a:gd name="T89" fmla="*/ 272 h 272"/>
              <a:gd name="T90" fmla="*/ 202 w 365"/>
              <a:gd name="T91" fmla="*/ 253 h 272"/>
              <a:gd name="T92" fmla="*/ 226 w 365"/>
              <a:gd name="T93" fmla="*/ 235 h 272"/>
              <a:gd name="T94" fmla="*/ 248 w 365"/>
              <a:gd name="T95" fmla="*/ 231 h 272"/>
              <a:gd name="T96" fmla="*/ 249 w 365"/>
              <a:gd name="T97" fmla="*/ 259 h 272"/>
              <a:gd name="T98" fmla="*/ 272 w 365"/>
              <a:gd name="T99" fmla="*/ 248 h 272"/>
              <a:gd name="T100" fmla="*/ 298 w 365"/>
              <a:gd name="T101" fmla="*/ 245 h 272"/>
              <a:gd name="T102" fmla="*/ 313 w 365"/>
              <a:gd name="T103" fmla="*/ 246 h 272"/>
              <a:gd name="T104" fmla="*/ 325 w 365"/>
              <a:gd name="T105" fmla="*/ 254 h 272"/>
              <a:gd name="T106" fmla="*/ 332 w 365"/>
              <a:gd name="T107" fmla="*/ 243 h 272"/>
              <a:gd name="T108" fmla="*/ 334 w 365"/>
              <a:gd name="T109" fmla="*/ 243 h 272"/>
              <a:gd name="T110" fmla="*/ 358 w 365"/>
              <a:gd name="T111" fmla="*/ 257 h 272"/>
              <a:gd name="T112" fmla="*/ 361 w 365"/>
              <a:gd name="T113" fmla="*/ 256 h 272"/>
              <a:gd name="T114" fmla="*/ 365 w 365"/>
              <a:gd name="T115" fmla="*/ 25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5" h="272">
                <a:moveTo>
                  <a:pt x="360" y="247"/>
                </a:moveTo>
                <a:cubicBezTo>
                  <a:pt x="359" y="246"/>
                  <a:pt x="358" y="246"/>
                  <a:pt x="357" y="245"/>
                </a:cubicBezTo>
                <a:cubicBezTo>
                  <a:pt x="356" y="244"/>
                  <a:pt x="354" y="243"/>
                  <a:pt x="351" y="242"/>
                </a:cubicBezTo>
                <a:cubicBezTo>
                  <a:pt x="348" y="240"/>
                  <a:pt x="345" y="238"/>
                  <a:pt x="344" y="238"/>
                </a:cubicBezTo>
                <a:cubicBezTo>
                  <a:pt x="344" y="237"/>
                  <a:pt x="344" y="236"/>
                  <a:pt x="346" y="234"/>
                </a:cubicBezTo>
                <a:cubicBezTo>
                  <a:pt x="347" y="233"/>
                  <a:pt x="348" y="233"/>
                  <a:pt x="349" y="233"/>
                </a:cubicBezTo>
                <a:cubicBezTo>
                  <a:pt x="351" y="232"/>
                  <a:pt x="354" y="232"/>
                  <a:pt x="354" y="229"/>
                </a:cubicBezTo>
                <a:cubicBezTo>
                  <a:pt x="355" y="226"/>
                  <a:pt x="353" y="224"/>
                  <a:pt x="352" y="224"/>
                </a:cubicBezTo>
                <a:cubicBezTo>
                  <a:pt x="351" y="223"/>
                  <a:pt x="349" y="221"/>
                  <a:pt x="349" y="213"/>
                </a:cubicBezTo>
                <a:cubicBezTo>
                  <a:pt x="349" y="203"/>
                  <a:pt x="343" y="200"/>
                  <a:pt x="337" y="197"/>
                </a:cubicBezTo>
                <a:cubicBezTo>
                  <a:pt x="332" y="195"/>
                  <a:pt x="328" y="190"/>
                  <a:pt x="326" y="186"/>
                </a:cubicBezTo>
                <a:cubicBezTo>
                  <a:pt x="323" y="178"/>
                  <a:pt x="325" y="171"/>
                  <a:pt x="328" y="164"/>
                </a:cubicBezTo>
                <a:cubicBezTo>
                  <a:pt x="328" y="162"/>
                  <a:pt x="329" y="161"/>
                  <a:pt x="329" y="160"/>
                </a:cubicBezTo>
                <a:cubicBezTo>
                  <a:pt x="329" y="159"/>
                  <a:pt x="330" y="158"/>
                  <a:pt x="330" y="156"/>
                </a:cubicBezTo>
                <a:cubicBezTo>
                  <a:pt x="333" y="150"/>
                  <a:pt x="336" y="142"/>
                  <a:pt x="332" y="137"/>
                </a:cubicBezTo>
                <a:cubicBezTo>
                  <a:pt x="331" y="134"/>
                  <a:pt x="328" y="133"/>
                  <a:pt x="324" y="132"/>
                </a:cubicBezTo>
                <a:cubicBezTo>
                  <a:pt x="317" y="132"/>
                  <a:pt x="309" y="139"/>
                  <a:pt x="303" y="145"/>
                </a:cubicBezTo>
                <a:cubicBezTo>
                  <a:pt x="302" y="147"/>
                  <a:pt x="299" y="149"/>
                  <a:pt x="298" y="149"/>
                </a:cubicBezTo>
                <a:cubicBezTo>
                  <a:pt x="298" y="149"/>
                  <a:pt x="298" y="143"/>
                  <a:pt x="301" y="135"/>
                </a:cubicBezTo>
                <a:cubicBezTo>
                  <a:pt x="304" y="128"/>
                  <a:pt x="303" y="121"/>
                  <a:pt x="302" y="116"/>
                </a:cubicBezTo>
                <a:cubicBezTo>
                  <a:pt x="301" y="114"/>
                  <a:pt x="301" y="112"/>
                  <a:pt x="301" y="111"/>
                </a:cubicBezTo>
                <a:cubicBezTo>
                  <a:pt x="301" y="109"/>
                  <a:pt x="301" y="109"/>
                  <a:pt x="301" y="109"/>
                </a:cubicBezTo>
                <a:cubicBezTo>
                  <a:pt x="301" y="101"/>
                  <a:pt x="302" y="80"/>
                  <a:pt x="297" y="67"/>
                </a:cubicBezTo>
                <a:cubicBezTo>
                  <a:pt x="293" y="52"/>
                  <a:pt x="289" y="43"/>
                  <a:pt x="271" y="44"/>
                </a:cubicBezTo>
                <a:cubicBezTo>
                  <a:pt x="246" y="46"/>
                  <a:pt x="246" y="71"/>
                  <a:pt x="247" y="85"/>
                </a:cubicBezTo>
                <a:cubicBezTo>
                  <a:pt x="247" y="88"/>
                  <a:pt x="247" y="90"/>
                  <a:pt x="247" y="92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46" y="100"/>
                  <a:pt x="246" y="100"/>
                  <a:pt x="244" y="100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43" y="100"/>
                  <a:pt x="240" y="99"/>
                  <a:pt x="240" y="79"/>
                </a:cubicBezTo>
                <a:cubicBezTo>
                  <a:pt x="240" y="77"/>
                  <a:pt x="240" y="77"/>
                  <a:pt x="240" y="77"/>
                </a:cubicBezTo>
                <a:cubicBezTo>
                  <a:pt x="240" y="74"/>
                  <a:pt x="240" y="71"/>
                  <a:pt x="240" y="68"/>
                </a:cubicBezTo>
                <a:cubicBezTo>
                  <a:pt x="240" y="62"/>
                  <a:pt x="240" y="57"/>
                  <a:pt x="240" y="51"/>
                </a:cubicBezTo>
                <a:cubicBezTo>
                  <a:pt x="239" y="40"/>
                  <a:pt x="238" y="10"/>
                  <a:pt x="218" y="6"/>
                </a:cubicBezTo>
                <a:cubicBezTo>
                  <a:pt x="217" y="6"/>
                  <a:pt x="216" y="6"/>
                  <a:pt x="215" y="6"/>
                </a:cubicBezTo>
                <a:cubicBezTo>
                  <a:pt x="202" y="6"/>
                  <a:pt x="196" y="18"/>
                  <a:pt x="192" y="27"/>
                </a:cubicBezTo>
                <a:cubicBezTo>
                  <a:pt x="190" y="31"/>
                  <a:pt x="188" y="34"/>
                  <a:pt x="187" y="36"/>
                </a:cubicBezTo>
                <a:cubicBezTo>
                  <a:pt x="186" y="35"/>
                  <a:pt x="185" y="33"/>
                  <a:pt x="185" y="31"/>
                </a:cubicBezTo>
                <a:cubicBezTo>
                  <a:pt x="182" y="26"/>
                  <a:pt x="179" y="19"/>
                  <a:pt x="173" y="11"/>
                </a:cubicBezTo>
                <a:cubicBezTo>
                  <a:pt x="168" y="4"/>
                  <a:pt x="160" y="0"/>
                  <a:pt x="152" y="0"/>
                </a:cubicBezTo>
                <a:cubicBezTo>
                  <a:pt x="145" y="0"/>
                  <a:pt x="139" y="2"/>
                  <a:pt x="134" y="7"/>
                </a:cubicBezTo>
                <a:cubicBezTo>
                  <a:pt x="131" y="11"/>
                  <a:pt x="129" y="16"/>
                  <a:pt x="129" y="21"/>
                </a:cubicBezTo>
                <a:cubicBezTo>
                  <a:pt x="130" y="35"/>
                  <a:pt x="128" y="35"/>
                  <a:pt x="126" y="35"/>
                </a:cubicBezTo>
                <a:cubicBezTo>
                  <a:pt x="123" y="35"/>
                  <a:pt x="119" y="28"/>
                  <a:pt x="116" y="22"/>
                </a:cubicBezTo>
                <a:cubicBezTo>
                  <a:pt x="111" y="14"/>
                  <a:pt x="106" y="6"/>
                  <a:pt x="99" y="3"/>
                </a:cubicBezTo>
                <a:cubicBezTo>
                  <a:pt x="94" y="1"/>
                  <a:pt x="89" y="0"/>
                  <a:pt x="85" y="0"/>
                </a:cubicBezTo>
                <a:cubicBezTo>
                  <a:pt x="74" y="0"/>
                  <a:pt x="68" y="7"/>
                  <a:pt x="66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6" y="26"/>
                  <a:pt x="66" y="26"/>
                </a:cubicBezTo>
                <a:cubicBezTo>
                  <a:pt x="66" y="26"/>
                  <a:pt x="65" y="26"/>
                  <a:pt x="65" y="26"/>
                </a:cubicBezTo>
                <a:cubicBezTo>
                  <a:pt x="64" y="26"/>
                  <a:pt x="62" y="26"/>
                  <a:pt x="59" y="25"/>
                </a:cubicBezTo>
                <a:cubicBezTo>
                  <a:pt x="56" y="24"/>
                  <a:pt x="53" y="23"/>
                  <a:pt x="49" y="23"/>
                </a:cubicBezTo>
                <a:cubicBezTo>
                  <a:pt x="42" y="23"/>
                  <a:pt x="37" y="26"/>
                  <a:pt x="35" y="33"/>
                </a:cubicBezTo>
                <a:cubicBezTo>
                  <a:pt x="32" y="41"/>
                  <a:pt x="37" y="48"/>
                  <a:pt x="40" y="53"/>
                </a:cubicBez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2" y="57"/>
                  <a:pt x="42" y="57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9"/>
                  <a:pt x="40" y="61"/>
                  <a:pt x="37" y="63"/>
                </a:cubicBezTo>
                <a:cubicBezTo>
                  <a:pt x="32" y="67"/>
                  <a:pt x="29" y="72"/>
                  <a:pt x="29" y="77"/>
                </a:cubicBezTo>
                <a:cubicBezTo>
                  <a:pt x="28" y="83"/>
                  <a:pt x="30" y="88"/>
                  <a:pt x="35" y="92"/>
                </a:cubicBezTo>
                <a:cubicBezTo>
                  <a:pt x="35" y="93"/>
                  <a:pt x="35" y="94"/>
                  <a:pt x="35" y="94"/>
                </a:cubicBezTo>
                <a:cubicBezTo>
                  <a:pt x="35" y="96"/>
                  <a:pt x="29" y="100"/>
                  <a:pt x="21" y="104"/>
                </a:cubicBezTo>
                <a:cubicBezTo>
                  <a:pt x="19" y="106"/>
                  <a:pt x="17" y="107"/>
                  <a:pt x="14" y="108"/>
                </a:cubicBezTo>
                <a:cubicBezTo>
                  <a:pt x="5" y="114"/>
                  <a:pt x="0" y="125"/>
                  <a:pt x="2" y="136"/>
                </a:cubicBezTo>
                <a:cubicBezTo>
                  <a:pt x="4" y="146"/>
                  <a:pt x="11" y="154"/>
                  <a:pt x="22" y="157"/>
                </a:cubicBezTo>
                <a:cubicBezTo>
                  <a:pt x="32" y="159"/>
                  <a:pt x="41" y="161"/>
                  <a:pt x="48" y="163"/>
                </a:cubicBezTo>
                <a:cubicBezTo>
                  <a:pt x="52" y="164"/>
                  <a:pt x="56" y="165"/>
                  <a:pt x="58" y="166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66" y="167"/>
                  <a:pt x="67" y="167"/>
                  <a:pt x="67" y="172"/>
                </a:cubicBezTo>
                <a:cubicBezTo>
                  <a:pt x="67" y="174"/>
                  <a:pt x="64" y="177"/>
                  <a:pt x="61" y="180"/>
                </a:cubicBezTo>
                <a:cubicBezTo>
                  <a:pt x="57" y="183"/>
                  <a:pt x="53" y="186"/>
                  <a:pt x="51" y="191"/>
                </a:cubicBezTo>
                <a:cubicBezTo>
                  <a:pt x="47" y="198"/>
                  <a:pt x="49" y="208"/>
                  <a:pt x="52" y="214"/>
                </a:cubicBezTo>
                <a:cubicBezTo>
                  <a:pt x="59" y="227"/>
                  <a:pt x="79" y="232"/>
                  <a:pt x="91" y="229"/>
                </a:cubicBezTo>
                <a:cubicBezTo>
                  <a:pt x="100" y="228"/>
                  <a:pt x="108" y="224"/>
                  <a:pt x="115" y="220"/>
                </a:cubicBezTo>
                <a:cubicBezTo>
                  <a:pt x="119" y="218"/>
                  <a:pt x="123" y="215"/>
                  <a:pt x="128" y="213"/>
                </a:cubicBezTo>
                <a:cubicBezTo>
                  <a:pt x="132" y="212"/>
                  <a:pt x="136" y="210"/>
                  <a:pt x="140" y="208"/>
                </a:cubicBezTo>
                <a:cubicBezTo>
                  <a:pt x="145" y="206"/>
                  <a:pt x="150" y="203"/>
                  <a:pt x="153" y="203"/>
                </a:cubicBezTo>
                <a:cubicBezTo>
                  <a:pt x="152" y="204"/>
                  <a:pt x="148" y="206"/>
                  <a:pt x="145" y="208"/>
                </a:cubicBezTo>
                <a:cubicBezTo>
                  <a:pt x="140" y="211"/>
                  <a:pt x="134" y="215"/>
                  <a:pt x="126" y="221"/>
                </a:cubicBezTo>
                <a:cubicBezTo>
                  <a:pt x="121" y="225"/>
                  <a:pt x="117" y="231"/>
                  <a:pt x="117" y="239"/>
                </a:cubicBezTo>
                <a:cubicBezTo>
                  <a:pt x="117" y="247"/>
                  <a:pt x="121" y="255"/>
                  <a:pt x="128" y="261"/>
                </a:cubicBezTo>
                <a:cubicBezTo>
                  <a:pt x="132" y="264"/>
                  <a:pt x="136" y="264"/>
                  <a:pt x="139" y="264"/>
                </a:cubicBezTo>
                <a:cubicBezTo>
                  <a:pt x="140" y="264"/>
                  <a:pt x="141" y="264"/>
                  <a:pt x="142" y="264"/>
                </a:cubicBezTo>
                <a:cubicBezTo>
                  <a:pt x="144" y="264"/>
                  <a:pt x="145" y="264"/>
                  <a:pt x="146" y="264"/>
                </a:cubicBezTo>
                <a:cubicBezTo>
                  <a:pt x="148" y="264"/>
                  <a:pt x="150" y="264"/>
                  <a:pt x="152" y="265"/>
                </a:cubicBezTo>
                <a:cubicBezTo>
                  <a:pt x="154" y="266"/>
                  <a:pt x="155" y="267"/>
                  <a:pt x="157" y="268"/>
                </a:cubicBezTo>
                <a:cubicBezTo>
                  <a:pt x="159" y="269"/>
                  <a:pt x="161" y="270"/>
                  <a:pt x="163" y="271"/>
                </a:cubicBezTo>
                <a:cubicBezTo>
                  <a:pt x="165" y="271"/>
                  <a:pt x="166" y="272"/>
                  <a:pt x="168" y="272"/>
                </a:cubicBezTo>
                <a:cubicBezTo>
                  <a:pt x="179" y="272"/>
                  <a:pt x="193" y="260"/>
                  <a:pt x="201" y="254"/>
                </a:cubicBezTo>
                <a:cubicBezTo>
                  <a:pt x="202" y="253"/>
                  <a:pt x="202" y="253"/>
                  <a:pt x="202" y="253"/>
                </a:cubicBezTo>
                <a:cubicBezTo>
                  <a:pt x="204" y="251"/>
                  <a:pt x="205" y="250"/>
                  <a:pt x="206" y="249"/>
                </a:cubicBezTo>
                <a:cubicBezTo>
                  <a:pt x="212" y="244"/>
                  <a:pt x="216" y="241"/>
                  <a:pt x="226" y="235"/>
                </a:cubicBezTo>
                <a:cubicBezTo>
                  <a:pt x="228" y="234"/>
                  <a:pt x="238" y="230"/>
                  <a:pt x="244" y="230"/>
                </a:cubicBezTo>
                <a:cubicBezTo>
                  <a:pt x="246" y="230"/>
                  <a:pt x="248" y="230"/>
                  <a:pt x="248" y="231"/>
                </a:cubicBezTo>
                <a:cubicBezTo>
                  <a:pt x="249" y="232"/>
                  <a:pt x="248" y="236"/>
                  <a:pt x="247" y="238"/>
                </a:cubicBezTo>
                <a:cubicBezTo>
                  <a:pt x="244" y="245"/>
                  <a:pt x="241" y="255"/>
                  <a:pt x="249" y="259"/>
                </a:cubicBezTo>
                <a:cubicBezTo>
                  <a:pt x="251" y="260"/>
                  <a:pt x="253" y="260"/>
                  <a:pt x="255" y="260"/>
                </a:cubicBezTo>
                <a:cubicBezTo>
                  <a:pt x="262" y="260"/>
                  <a:pt x="267" y="253"/>
                  <a:pt x="272" y="248"/>
                </a:cubicBezTo>
                <a:cubicBezTo>
                  <a:pt x="273" y="247"/>
                  <a:pt x="273" y="245"/>
                  <a:pt x="274" y="244"/>
                </a:cubicBezTo>
                <a:cubicBezTo>
                  <a:pt x="282" y="235"/>
                  <a:pt x="291" y="236"/>
                  <a:pt x="298" y="245"/>
                </a:cubicBezTo>
                <a:cubicBezTo>
                  <a:pt x="300" y="248"/>
                  <a:pt x="303" y="248"/>
                  <a:pt x="307" y="247"/>
                </a:cubicBezTo>
                <a:cubicBezTo>
                  <a:pt x="309" y="247"/>
                  <a:pt x="311" y="246"/>
                  <a:pt x="313" y="246"/>
                </a:cubicBezTo>
                <a:cubicBezTo>
                  <a:pt x="317" y="245"/>
                  <a:pt x="318" y="247"/>
                  <a:pt x="320" y="249"/>
                </a:cubicBezTo>
                <a:cubicBezTo>
                  <a:pt x="321" y="251"/>
                  <a:pt x="323" y="253"/>
                  <a:pt x="325" y="254"/>
                </a:cubicBezTo>
                <a:cubicBezTo>
                  <a:pt x="328" y="255"/>
                  <a:pt x="332" y="253"/>
                  <a:pt x="333" y="250"/>
                </a:cubicBezTo>
                <a:cubicBezTo>
                  <a:pt x="334" y="248"/>
                  <a:pt x="334" y="245"/>
                  <a:pt x="332" y="243"/>
                </a:cubicBezTo>
                <a:cubicBezTo>
                  <a:pt x="332" y="243"/>
                  <a:pt x="332" y="243"/>
                  <a:pt x="332" y="243"/>
                </a:cubicBezTo>
                <a:cubicBezTo>
                  <a:pt x="332" y="243"/>
                  <a:pt x="334" y="243"/>
                  <a:pt x="334" y="243"/>
                </a:cubicBezTo>
                <a:cubicBezTo>
                  <a:pt x="334" y="243"/>
                  <a:pt x="335" y="244"/>
                  <a:pt x="337" y="245"/>
                </a:cubicBezTo>
                <a:cubicBezTo>
                  <a:pt x="347" y="252"/>
                  <a:pt x="354" y="257"/>
                  <a:pt x="358" y="257"/>
                </a:cubicBezTo>
                <a:cubicBezTo>
                  <a:pt x="358" y="257"/>
                  <a:pt x="359" y="257"/>
                  <a:pt x="360" y="256"/>
                </a:cubicBezTo>
                <a:cubicBezTo>
                  <a:pt x="360" y="256"/>
                  <a:pt x="361" y="256"/>
                  <a:pt x="361" y="256"/>
                </a:cubicBezTo>
                <a:cubicBezTo>
                  <a:pt x="362" y="255"/>
                  <a:pt x="362" y="255"/>
                  <a:pt x="363" y="254"/>
                </a:cubicBezTo>
                <a:cubicBezTo>
                  <a:pt x="363" y="254"/>
                  <a:pt x="365" y="252"/>
                  <a:pt x="365" y="251"/>
                </a:cubicBezTo>
                <a:cubicBezTo>
                  <a:pt x="364" y="249"/>
                  <a:pt x="362" y="248"/>
                  <a:pt x="360" y="247"/>
                </a:cubicBezTo>
                <a:close/>
              </a:path>
            </a:pathLst>
          </a:custGeom>
          <a:gradFill flip="none" rotWithShape="1">
            <a:gsLst>
              <a:gs pos="3800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leaf 1"/>
          <p:cNvSpPr>
            <a:spLocks/>
          </p:cNvSpPr>
          <p:nvPr/>
        </p:nvSpPr>
        <p:spPr bwMode="auto">
          <a:xfrm rot="8047815">
            <a:off x="5100673" y="5096867"/>
            <a:ext cx="1576055" cy="1176761"/>
          </a:xfrm>
          <a:custGeom>
            <a:avLst/>
            <a:gdLst>
              <a:gd name="T0" fmla="*/ 357 w 365"/>
              <a:gd name="T1" fmla="*/ 245 h 272"/>
              <a:gd name="T2" fmla="*/ 344 w 365"/>
              <a:gd name="T3" fmla="*/ 238 h 272"/>
              <a:gd name="T4" fmla="*/ 349 w 365"/>
              <a:gd name="T5" fmla="*/ 233 h 272"/>
              <a:gd name="T6" fmla="*/ 352 w 365"/>
              <a:gd name="T7" fmla="*/ 224 h 272"/>
              <a:gd name="T8" fmla="*/ 337 w 365"/>
              <a:gd name="T9" fmla="*/ 197 h 272"/>
              <a:gd name="T10" fmla="*/ 328 w 365"/>
              <a:gd name="T11" fmla="*/ 164 h 272"/>
              <a:gd name="T12" fmla="*/ 330 w 365"/>
              <a:gd name="T13" fmla="*/ 156 h 272"/>
              <a:gd name="T14" fmla="*/ 324 w 365"/>
              <a:gd name="T15" fmla="*/ 132 h 272"/>
              <a:gd name="T16" fmla="*/ 298 w 365"/>
              <a:gd name="T17" fmla="*/ 149 h 272"/>
              <a:gd name="T18" fmla="*/ 302 w 365"/>
              <a:gd name="T19" fmla="*/ 116 h 272"/>
              <a:gd name="T20" fmla="*/ 301 w 365"/>
              <a:gd name="T21" fmla="*/ 109 h 272"/>
              <a:gd name="T22" fmla="*/ 271 w 365"/>
              <a:gd name="T23" fmla="*/ 44 h 272"/>
              <a:gd name="T24" fmla="*/ 247 w 365"/>
              <a:gd name="T25" fmla="*/ 92 h 272"/>
              <a:gd name="T26" fmla="*/ 244 w 365"/>
              <a:gd name="T27" fmla="*/ 100 h 272"/>
              <a:gd name="T28" fmla="*/ 240 w 365"/>
              <a:gd name="T29" fmla="*/ 79 h 272"/>
              <a:gd name="T30" fmla="*/ 240 w 365"/>
              <a:gd name="T31" fmla="*/ 68 h 272"/>
              <a:gd name="T32" fmla="*/ 218 w 365"/>
              <a:gd name="T33" fmla="*/ 6 h 272"/>
              <a:gd name="T34" fmla="*/ 192 w 365"/>
              <a:gd name="T35" fmla="*/ 27 h 272"/>
              <a:gd name="T36" fmla="*/ 185 w 365"/>
              <a:gd name="T37" fmla="*/ 31 h 272"/>
              <a:gd name="T38" fmla="*/ 152 w 365"/>
              <a:gd name="T39" fmla="*/ 0 h 272"/>
              <a:gd name="T40" fmla="*/ 129 w 365"/>
              <a:gd name="T41" fmla="*/ 21 h 272"/>
              <a:gd name="T42" fmla="*/ 116 w 365"/>
              <a:gd name="T43" fmla="*/ 22 h 272"/>
              <a:gd name="T44" fmla="*/ 85 w 365"/>
              <a:gd name="T45" fmla="*/ 0 h 272"/>
              <a:gd name="T46" fmla="*/ 66 w 365"/>
              <a:gd name="T47" fmla="*/ 22 h 272"/>
              <a:gd name="T48" fmla="*/ 66 w 365"/>
              <a:gd name="T49" fmla="*/ 26 h 272"/>
              <a:gd name="T50" fmla="*/ 59 w 365"/>
              <a:gd name="T51" fmla="*/ 25 h 272"/>
              <a:gd name="T52" fmla="*/ 35 w 365"/>
              <a:gd name="T53" fmla="*/ 33 h 272"/>
              <a:gd name="T54" fmla="*/ 42 w 365"/>
              <a:gd name="T55" fmla="*/ 56 h 272"/>
              <a:gd name="T56" fmla="*/ 43 w 365"/>
              <a:gd name="T57" fmla="*/ 58 h 272"/>
              <a:gd name="T58" fmla="*/ 37 w 365"/>
              <a:gd name="T59" fmla="*/ 63 h 272"/>
              <a:gd name="T60" fmla="*/ 35 w 365"/>
              <a:gd name="T61" fmla="*/ 92 h 272"/>
              <a:gd name="T62" fmla="*/ 21 w 365"/>
              <a:gd name="T63" fmla="*/ 104 h 272"/>
              <a:gd name="T64" fmla="*/ 2 w 365"/>
              <a:gd name="T65" fmla="*/ 136 h 272"/>
              <a:gd name="T66" fmla="*/ 48 w 365"/>
              <a:gd name="T67" fmla="*/ 163 h 272"/>
              <a:gd name="T68" fmla="*/ 60 w 365"/>
              <a:gd name="T69" fmla="*/ 166 h 272"/>
              <a:gd name="T70" fmla="*/ 61 w 365"/>
              <a:gd name="T71" fmla="*/ 180 h 272"/>
              <a:gd name="T72" fmla="*/ 52 w 365"/>
              <a:gd name="T73" fmla="*/ 214 h 272"/>
              <a:gd name="T74" fmla="*/ 115 w 365"/>
              <a:gd name="T75" fmla="*/ 220 h 272"/>
              <a:gd name="T76" fmla="*/ 140 w 365"/>
              <a:gd name="T77" fmla="*/ 208 h 272"/>
              <a:gd name="T78" fmla="*/ 145 w 365"/>
              <a:gd name="T79" fmla="*/ 208 h 272"/>
              <a:gd name="T80" fmla="*/ 117 w 365"/>
              <a:gd name="T81" fmla="*/ 239 h 272"/>
              <a:gd name="T82" fmla="*/ 139 w 365"/>
              <a:gd name="T83" fmla="*/ 264 h 272"/>
              <a:gd name="T84" fmla="*/ 146 w 365"/>
              <a:gd name="T85" fmla="*/ 264 h 272"/>
              <a:gd name="T86" fmla="*/ 157 w 365"/>
              <a:gd name="T87" fmla="*/ 268 h 272"/>
              <a:gd name="T88" fmla="*/ 168 w 365"/>
              <a:gd name="T89" fmla="*/ 272 h 272"/>
              <a:gd name="T90" fmla="*/ 202 w 365"/>
              <a:gd name="T91" fmla="*/ 253 h 272"/>
              <a:gd name="T92" fmla="*/ 226 w 365"/>
              <a:gd name="T93" fmla="*/ 235 h 272"/>
              <a:gd name="T94" fmla="*/ 248 w 365"/>
              <a:gd name="T95" fmla="*/ 231 h 272"/>
              <a:gd name="T96" fmla="*/ 249 w 365"/>
              <a:gd name="T97" fmla="*/ 259 h 272"/>
              <a:gd name="T98" fmla="*/ 272 w 365"/>
              <a:gd name="T99" fmla="*/ 248 h 272"/>
              <a:gd name="T100" fmla="*/ 298 w 365"/>
              <a:gd name="T101" fmla="*/ 245 h 272"/>
              <a:gd name="T102" fmla="*/ 313 w 365"/>
              <a:gd name="T103" fmla="*/ 246 h 272"/>
              <a:gd name="T104" fmla="*/ 325 w 365"/>
              <a:gd name="T105" fmla="*/ 254 h 272"/>
              <a:gd name="T106" fmla="*/ 332 w 365"/>
              <a:gd name="T107" fmla="*/ 243 h 272"/>
              <a:gd name="T108" fmla="*/ 334 w 365"/>
              <a:gd name="T109" fmla="*/ 243 h 272"/>
              <a:gd name="T110" fmla="*/ 358 w 365"/>
              <a:gd name="T111" fmla="*/ 257 h 272"/>
              <a:gd name="T112" fmla="*/ 361 w 365"/>
              <a:gd name="T113" fmla="*/ 256 h 272"/>
              <a:gd name="T114" fmla="*/ 365 w 365"/>
              <a:gd name="T115" fmla="*/ 25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5" h="272">
                <a:moveTo>
                  <a:pt x="360" y="247"/>
                </a:moveTo>
                <a:cubicBezTo>
                  <a:pt x="359" y="246"/>
                  <a:pt x="358" y="246"/>
                  <a:pt x="357" y="245"/>
                </a:cubicBezTo>
                <a:cubicBezTo>
                  <a:pt x="356" y="244"/>
                  <a:pt x="354" y="243"/>
                  <a:pt x="351" y="242"/>
                </a:cubicBezTo>
                <a:cubicBezTo>
                  <a:pt x="348" y="240"/>
                  <a:pt x="345" y="238"/>
                  <a:pt x="344" y="238"/>
                </a:cubicBezTo>
                <a:cubicBezTo>
                  <a:pt x="344" y="237"/>
                  <a:pt x="344" y="236"/>
                  <a:pt x="346" y="234"/>
                </a:cubicBezTo>
                <a:cubicBezTo>
                  <a:pt x="347" y="233"/>
                  <a:pt x="348" y="233"/>
                  <a:pt x="349" y="233"/>
                </a:cubicBezTo>
                <a:cubicBezTo>
                  <a:pt x="351" y="232"/>
                  <a:pt x="354" y="232"/>
                  <a:pt x="354" y="229"/>
                </a:cubicBezTo>
                <a:cubicBezTo>
                  <a:pt x="355" y="226"/>
                  <a:pt x="353" y="224"/>
                  <a:pt x="352" y="224"/>
                </a:cubicBezTo>
                <a:cubicBezTo>
                  <a:pt x="351" y="223"/>
                  <a:pt x="349" y="221"/>
                  <a:pt x="349" y="213"/>
                </a:cubicBezTo>
                <a:cubicBezTo>
                  <a:pt x="349" y="203"/>
                  <a:pt x="343" y="200"/>
                  <a:pt x="337" y="197"/>
                </a:cubicBezTo>
                <a:cubicBezTo>
                  <a:pt x="332" y="195"/>
                  <a:pt x="328" y="190"/>
                  <a:pt x="326" y="186"/>
                </a:cubicBezTo>
                <a:cubicBezTo>
                  <a:pt x="323" y="178"/>
                  <a:pt x="325" y="171"/>
                  <a:pt x="328" y="164"/>
                </a:cubicBezTo>
                <a:cubicBezTo>
                  <a:pt x="328" y="162"/>
                  <a:pt x="329" y="161"/>
                  <a:pt x="329" y="160"/>
                </a:cubicBezTo>
                <a:cubicBezTo>
                  <a:pt x="329" y="159"/>
                  <a:pt x="330" y="158"/>
                  <a:pt x="330" y="156"/>
                </a:cubicBezTo>
                <a:cubicBezTo>
                  <a:pt x="333" y="150"/>
                  <a:pt x="336" y="142"/>
                  <a:pt x="332" y="137"/>
                </a:cubicBezTo>
                <a:cubicBezTo>
                  <a:pt x="331" y="134"/>
                  <a:pt x="328" y="133"/>
                  <a:pt x="324" y="132"/>
                </a:cubicBezTo>
                <a:cubicBezTo>
                  <a:pt x="317" y="132"/>
                  <a:pt x="309" y="139"/>
                  <a:pt x="303" y="145"/>
                </a:cubicBezTo>
                <a:cubicBezTo>
                  <a:pt x="302" y="147"/>
                  <a:pt x="299" y="149"/>
                  <a:pt x="298" y="149"/>
                </a:cubicBezTo>
                <a:cubicBezTo>
                  <a:pt x="298" y="149"/>
                  <a:pt x="298" y="143"/>
                  <a:pt x="301" y="135"/>
                </a:cubicBezTo>
                <a:cubicBezTo>
                  <a:pt x="304" y="128"/>
                  <a:pt x="303" y="121"/>
                  <a:pt x="302" y="116"/>
                </a:cubicBezTo>
                <a:cubicBezTo>
                  <a:pt x="301" y="114"/>
                  <a:pt x="301" y="112"/>
                  <a:pt x="301" y="111"/>
                </a:cubicBezTo>
                <a:cubicBezTo>
                  <a:pt x="301" y="109"/>
                  <a:pt x="301" y="109"/>
                  <a:pt x="301" y="109"/>
                </a:cubicBezTo>
                <a:cubicBezTo>
                  <a:pt x="301" y="101"/>
                  <a:pt x="302" y="80"/>
                  <a:pt x="297" y="67"/>
                </a:cubicBezTo>
                <a:cubicBezTo>
                  <a:pt x="293" y="52"/>
                  <a:pt x="289" y="43"/>
                  <a:pt x="271" y="44"/>
                </a:cubicBezTo>
                <a:cubicBezTo>
                  <a:pt x="246" y="46"/>
                  <a:pt x="246" y="71"/>
                  <a:pt x="247" y="85"/>
                </a:cubicBezTo>
                <a:cubicBezTo>
                  <a:pt x="247" y="88"/>
                  <a:pt x="247" y="90"/>
                  <a:pt x="247" y="92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46" y="100"/>
                  <a:pt x="246" y="100"/>
                  <a:pt x="244" y="100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43" y="100"/>
                  <a:pt x="240" y="99"/>
                  <a:pt x="240" y="79"/>
                </a:cubicBezTo>
                <a:cubicBezTo>
                  <a:pt x="240" y="77"/>
                  <a:pt x="240" y="77"/>
                  <a:pt x="240" y="77"/>
                </a:cubicBezTo>
                <a:cubicBezTo>
                  <a:pt x="240" y="74"/>
                  <a:pt x="240" y="71"/>
                  <a:pt x="240" y="68"/>
                </a:cubicBezTo>
                <a:cubicBezTo>
                  <a:pt x="240" y="62"/>
                  <a:pt x="240" y="57"/>
                  <a:pt x="240" y="51"/>
                </a:cubicBezTo>
                <a:cubicBezTo>
                  <a:pt x="239" y="40"/>
                  <a:pt x="238" y="10"/>
                  <a:pt x="218" y="6"/>
                </a:cubicBezTo>
                <a:cubicBezTo>
                  <a:pt x="217" y="6"/>
                  <a:pt x="216" y="6"/>
                  <a:pt x="215" y="6"/>
                </a:cubicBezTo>
                <a:cubicBezTo>
                  <a:pt x="202" y="6"/>
                  <a:pt x="196" y="18"/>
                  <a:pt x="192" y="27"/>
                </a:cubicBezTo>
                <a:cubicBezTo>
                  <a:pt x="190" y="31"/>
                  <a:pt x="188" y="34"/>
                  <a:pt x="187" y="36"/>
                </a:cubicBezTo>
                <a:cubicBezTo>
                  <a:pt x="186" y="35"/>
                  <a:pt x="185" y="33"/>
                  <a:pt x="185" y="31"/>
                </a:cubicBezTo>
                <a:cubicBezTo>
                  <a:pt x="182" y="26"/>
                  <a:pt x="179" y="19"/>
                  <a:pt x="173" y="11"/>
                </a:cubicBezTo>
                <a:cubicBezTo>
                  <a:pt x="168" y="4"/>
                  <a:pt x="160" y="0"/>
                  <a:pt x="152" y="0"/>
                </a:cubicBezTo>
                <a:cubicBezTo>
                  <a:pt x="145" y="0"/>
                  <a:pt x="139" y="2"/>
                  <a:pt x="134" y="7"/>
                </a:cubicBezTo>
                <a:cubicBezTo>
                  <a:pt x="131" y="11"/>
                  <a:pt x="129" y="16"/>
                  <a:pt x="129" y="21"/>
                </a:cubicBezTo>
                <a:cubicBezTo>
                  <a:pt x="130" y="35"/>
                  <a:pt x="128" y="35"/>
                  <a:pt x="126" y="35"/>
                </a:cubicBezTo>
                <a:cubicBezTo>
                  <a:pt x="123" y="35"/>
                  <a:pt x="119" y="28"/>
                  <a:pt x="116" y="22"/>
                </a:cubicBezTo>
                <a:cubicBezTo>
                  <a:pt x="111" y="14"/>
                  <a:pt x="106" y="6"/>
                  <a:pt x="99" y="3"/>
                </a:cubicBezTo>
                <a:cubicBezTo>
                  <a:pt x="94" y="1"/>
                  <a:pt x="89" y="0"/>
                  <a:pt x="85" y="0"/>
                </a:cubicBezTo>
                <a:cubicBezTo>
                  <a:pt x="74" y="0"/>
                  <a:pt x="68" y="7"/>
                  <a:pt x="66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6" y="26"/>
                  <a:pt x="66" y="26"/>
                </a:cubicBezTo>
                <a:cubicBezTo>
                  <a:pt x="66" y="26"/>
                  <a:pt x="65" y="26"/>
                  <a:pt x="65" y="26"/>
                </a:cubicBezTo>
                <a:cubicBezTo>
                  <a:pt x="64" y="26"/>
                  <a:pt x="62" y="26"/>
                  <a:pt x="59" y="25"/>
                </a:cubicBezTo>
                <a:cubicBezTo>
                  <a:pt x="56" y="24"/>
                  <a:pt x="53" y="23"/>
                  <a:pt x="49" y="23"/>
                </a:cubicBezTo>
                <a:cubicBezTo>
                  <a:pt x="42" y="23"/>
                  <a:pt x="37" y="26"/>
                  <a:pt x="35" y="33"/>
                </a:cubicBezTo>
                <a:cubicBezTo>
                  <a:pt x="32" y="41"/>
                  <a:pt x="37" y="48"/>
                  <a:pt x="40" y="53"/>
                </a:cubicBez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2" y="57"/>
                  <a:pt x="42" y="57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9"/>
                  <a:pt x="40" y="61"/>
                  <a:pt x="37" y="63"/>
                </a:cubicBezTo>
                <a:cubicBezTo>
                  <a:pt x="32" y="67"/>
                  <a:pt x="29" y="72"/>
                  <a:pt x="29" y="77"/>
                </a:cubicBezTo>
                <a:cubicBezTo>
                  <a:pt x="28" y="83"/>
                  <a:pt x="30" y="88"/>
                  <a:pt x="35" y="92"/>
                </a:cubicBezTo>
                <a:cubicBezTo>
                  <a:pt x="35" y="93"/>
                  <a:pt x="35" y="94"/>
                  <a:pt x="35" y="94"/>
                </a:cubicBezTo>
                <a:cubicBezTo>
                  <a:pt x="35" y="96"/>
                  <a:pt x="29" y="100"/>
                  <a:pt x="21" y="104"/>
                </a:cubicBezTo>
                <a:cubicBezTo>
                  <a:pt x="19" y="106"/>
                  <a:pt x="17" y="107"/>
                  <a:pt x="14" y="108"/>
                </a:cubicBezTo>
                <a:cubicBezTo>
                  <a:pt x="5" y="114"/>
                  <a:pt x="0" y="125"/>
                  <a:pt x="2" y="136"/>
                </a:cubicBezTo>
                <a:cubicBezTo>
                  <a:pt x="4" y="146"/>
                  <a:pt x="11" y="154"/>
                  <a:pt x="22" y="157"/>
                </a:cubicBezTo>
                <a:cubicBezTo>
                  <a:pt x="32" y="159"/>
                  <a:pt x="41" y="161"/>
                  <a:pt x="48" y="163"/>
                </a:cubicBezTo>
                <a:cubicBezTo>
                  <a:pt x="52" y="164"/>
                  <a:pt x="56" y="165"/>
                  <a:pt x="58" y="166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66" y="167"/>
                  <a:pt x="67" y="167"/>
                  <a:pt x="67" y="172"/>
                </a:cubicBezTo>
                <a:cubicBezTo>
                  <a:pt x="67" y="174"/>
                  <a:pt x="64" y="177"/>
                  <a:pt x="61" y="180"/>
                </a:cubicBezTo>
                <a:cubicBezTo>
                  <a:pt x="57" y="183"/>
                  <a:pt x="53" y="186"/>
                  <a:pt x="51" y="191"/>
                </a:cubicBezTo>
                <a:cubicBezTo>
                  <a:pt x="47" y="198"/>
                  <a:pt x="49" y="208"/>
                  <a:pt x="52" y="214"/>
                </a:cubicBezTo>
                <a:cubicBezTo>
                  <a:pt x="59" y="227"/>
                  <a:pt x="79" y="232"/>
                  <a:pt x="91" y="229"/>
                </a:cubicBezTo>
                <a:cubicBezTo>
                  <a:pt x="100" y="228"/>
                  <a:pt x="108" y="224"/>
                  <a:pt x="115" y="220"/>
                </a:cubicBezTo>
                <a:cubicBezTo>
                  <a:pt x="119" y="218"/>
                  <a:pt x="123" y="215"/>
                  <a:pt x="128" y="213"/>
                </a:cubicBezTo>
                <a:cubicBezTo>
                  <a:pt x="132" y="212"/>
                  <a:pt x="136" y="210"/>
                  <a:pt x="140" y="208"/>
                </a:cubicBezTo>
                <a:cubicBezTo>
                  <a:pt x="145" y="206"/>
                  <a:pt x="150" y="203"/>
                  <a:pt x="153" y="203"/>
                </a:cubicBezTo>
                <a:cubicBezTo>
                  <a:pt x="152" y="204"/>
                  <a:pt x="148" y="206"/>
                  <a:pt x="145" y="208"/>
                </a:cubicBezTo>
                <a:cubicBezTo>
                  <a:pt x="140" y="211"/>
                  <a:pt x="134" y="215"/>
                  <a:pt x="126" y="221"/>
                </a:cubicBezTo>
                <a:cubicBezTo>
                  <a:pt x="121" y="225"/>
                  <a:pt x="117" y="231"/>
                  <a:pt x="117" y="239"/>
                </a:cubicBezTo>
                <a:cubicBezTo>
                  <a:pt x="117" y="247"/>
                  <a:pt x="121" y="255"/>
                  <a:pt x="128" y="261"/>
                </a:cubicBezTo>
                <a:cubicBezTo>
                  <a:pt x="132" y="264"/>
                  <a:pt x="136" y="264"/>
                  <a:pt x="139" y="264"/>
                </a:cubicBezTo>
                <a:cubicBezTo>
                  <a:pt x="140" y="264"/>
                  <a:pt x="141" y="264"/>
                  <a:pt x="142" y="264"/>
                </a:cubicBezTo>
                <a:cubicBezTo>
                  <a:pt x="144" y="264"/>
                  <a:pt x="145" y="264"/>
                  <a:pt x="146" y="264"/>
                </a:cubicBezTo>
                <a:cubicBezTo>
                  <a:pt x="148" y="264"/>
                  <a:pt x="150" y="264"/>
                  <a:pt x="152" y="265"/>
                </a:cubicBezTo>
                <a:cubicBezTo>
                  <a:pt x="154" y="266"/>
                  <a:pt x="155" y="267"/>
                  <a:pt x="157" y="268"/>
                </a:cubicBezTo>
                <a:cubicBezTo>
                  <a:pt x="159" y="269"/>
                  <a:pt x="161" y="270"/>
                  <a:pt x="163" y="271"/>
                </a:cubicBezTo>
                <a:cubicBezTo>
                  <a:pt x="165" y="271"/>
                  <a:pt x="166" y="272"/>
                  <a:pt x="168" y="272"/>
                </a:cubicBezTo>
                <a:cubicBezTo>
                  <a:pt x="179" y="272"/>
                  <a:pt x="193" y="260"/>
                  <a:pt x="201" y="254"/>
                </a:cubicBezTo>
                <a:cubicBezTo>
                  <a:pt x="202" y="253"/>
                  <a:pt x="202" y="253"/>
                  <a:pt x="202" y="253"/>
                </a:cubicBezTo>
                <a:cubicBezTo>
                  <a:pt x="204" y="251"/>
                  <a:pt x="205" y="250"/>
                  <a:pt x="206" y="249"/>
                </a:cubicBezTo>
                <a:cubicBezTo>
                  <a:pt x="212" y="244"/>
                  <a:pt x="216" y="241"/>
                  <a:pt x="226" y="235"/>
                </a:cubicBezTo>
                <a:cubicBezTo>
                  <a:pt x="228" y="234"/>
                  <a:pt x="238" y="230"/>
                  <a:pt x="244" y="230"/>
                </a:cubicBezTo>
                <a:cubicBezTo>
                  <a:pt x="246" y="230"/>
                  <a:pt x="248" y="230"/>
                  <a:pt x="248" y="231"/>
                </a:cubicBezTo>
                <a:cubicBezTo>
                  <a:pt x="249" y="232"/>
                  <a:pt x="248" y="236"/>
                  <a:pt x="247" y="238"/>
                </a:cubicBezTo>
                <a:cubicBezTo>
                  <a:pt x="244" y="245"/>
                  <a:pt x="241" y="255"/>
                  <a:pt x="249" y="259"/>
                </a:cubicBezTo>
                <a:cubicBezTo>
                  <a:pt x="251" y="260"/>
                  <a:pt x="253" y="260"/>
                  <a:pt x="255" y="260"/>
                </a:cubicBezTo>
                <a:cubicBezTo>
                  <a:pt x="262" y="260"/>
                  <a:pt x="267" y="253"/>
                  <a:pt x="272" y="248"/>
                </a:cubicBezTo>
                <a:cubicBezTo>
                  <a:pt x="273" y="247"/>
                  <a:pt x="273" y="245"/>
                  <a:pt x="274" y="244"/>
                </a:cubicBezTo>
                <a:cubicBezTo>
                  <a:pt x="282" y="235"/>
                  <a:pt x="291" y="236"/>
                  <a:pt x="298" y="245"/>
                </a:cubicBezTo>
                <a:cubicBezTo>
                  <a:pt x="300" y="248"/>
                  <a:pt x="303" y="248"/>
                  <a:pt x="307" y="247"/>
                </a:cubicBezTo>
                <a:cubicBezTo>
                  <a:pt x="309" y="247"/>
                  <a:pt x="311" y="246"/>
                  <a:pt x="313" y="246"/>
                </a:cubicBezTo>
                <a:cubicBezTo>
                  <a:pt x="317" y="245"/>
                  <a:pt x="318" y="247"/>
                  <a:pt x="320" y="249"/>
                </a:cubicBezTo>
                <a:cubicBezTo>
                  <a:pt x="321" y="251"/>
                  <a:pt x="323" y="253"/>
                  <a:pt x="325" y="254"/>
                </a:cubicBezTo>
                <a:cubicBezTo>
                  <a:pt x="328" y="255"/>
                  <a:pt x="332" y="253"/>
                  <a:pt x="333" y="250"/>
                </a:cubicBezTo>
                <a:cubicBezTo>
                  <a:pt x="334" y="248"/>
                  <a:pt x="334" y="245"/>
                  <a:pt x="332" y="243"/>
                </a:cubicBezTo>
                <a:cubicBezTo>
                  <a:pt x="332" y="243"/>
                  <a:pt x="332" y="243"/>
                  <a:pt x="332" y="243"/>
                </a:cubicBezTo>
                <a:cubicBezTo>
                  <a:pt x="332" y="243"/>
                  <a:pt x="334" y="243"/>
                  <a:pt x="334" y="243"/>
                </a:cubicBezTo>
                <a:cubicBezTo>
                  <a:pt x="334" y="243"/>
                  <a:pt x="335" y="244"/>
                  <a:pt x="337" y="245"/>
                </a:cubicBezTo>
                <a:cubicBezTo>
                  <a:pt x="347" y="252"/>
                  <a:pt x="354" y="257"/>
                  <a:pt x="358" y="257"/>
                </a:cubicBezTo>
                <a:cubicBezTo>
                  <a:pt x="358" y="257"/>
                  <a:pt x="359" y="257"/>
                  <a:pt x="360" y="256"/>
                </a:cubicBezTo>
                <a:cubicBezTo>
                  <a:pt x="360" y="256"/>
                  <a:pt x="361" y="256"/>
                  <a:pt x="361" y="256"/>
                </a:cubicBezTo>
                <a:cubicBezTo>
                  <a:pt x="362" y="255"/>
                  <a:pt x="362" y="255"/>
                  <a:pt x="363" y="254"/>
                </a:cubicBezTo>
                <a:cubicBezTo>
                  <a:pt x="363" y="254"/>
                  <a:pt x="365" y="252"/>
                  <a:pt x="365" y="251"/>
                </a:cubicBezTo>
                <a:cubicBezTo>
                  <a:pt x="364" y="249"/>
                  <a:pt x="362" y="248"/>
                  <a:pt x="360" y="24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73000">
                <a:schemeClr val="accent3">
                  <a:lumMod val="5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leaf 6"/>
          <p:cNvSpPr>
            <a:spLocks/>
          </p:cNvSpPr>
          <p:nvPr/>
        </p:nvSpPr>
        <p:spPr bwMode="auto">
          <a:xfrm rot="973919">
            <a:off x="-34855" y="1965813"/>
            <a:ext cx="801905" cy="940461"/>
          </a:xfrm>
          <a:custGeom>
            <a:avLst/>
            <a:gdLst>
              <a:gd name="T0" fmla="*/ 264 w 320"/>
              <a:gd name="T1" fmla="*/ 115 h 375"/>
              <a:gd name="T2" fmla="*/ 224 w 320"/>
              <a:gd name="T3" fmla="*/ 141 h 375"/>
              <a:gd name="T4" fmla="*/ 210 w 320"/>
              <a:gd name="T5" fmla="*/ 149 h 375"/>
              <a:gd name="T6" fmla="*/ 232 w 320"/>
              <a:gd name="T7" fmla="*/ 104 h 375"/>
              <a:gd name="T8" fmla="*/ 229 w 320"/>
              <a:gd name="T9" fmla="*/ 58 h 375"/>
              <a:gd name="T10" fmla="*/ 215 w 320"/>
              <a:gd name="T11" fmla="*/ 63 h 375"/>
              <a:gd name="T12" fmla="*/ 209 w 320"/>
              <a:gd name="T13" fmla="*/ 31 h 375"/>
              <a:gd name="T14" fmla="*/ 197 w 320"/>
              <a:gd name="T15" fmla="*/ 22 h 375"/>
              <a:gd name="T16" fmla="*/ 186 w 320"/>
              <a:gd name="T17" fmla="*/ 8 h 375"/>
              <a:gd name="T18" fmla="*/ 183 w 320"/>
              <a:gd name="T19" fmla="*/ 4 h 375"/>
              <a:gd name="T20" fmla="*/ 165 w 320"/>
              <a:gd name="T21" fmla="*/ 6 h 375"/>
              <a:gd name="T22" fmla="*/ 156 w 320"/>
              <a:gd name="T23" fmla="*/ 17 h 375"/>
              <a:gd name="T24" fmla="*/ 151 w 320"/>
              <a:gd name="T25" fmla="*/ 19 h 375"/>
              <a:gd name="T26" fmla="*/ 141 w 320"/>
              <a:gd name="T27" fmla="*/ 29 h 375"/>
              <a:gd name="T28" fmla="*/ 130 w 320"/>
              <a:gd name="T29" fmla="*/ 42 h 375"/>
              <a:gd name="T30" fmla="*/ 117 w 320"/>
              <a:gd name="T31" fmla="*/ 38 h 375"/>
              <a:gd name="T32" fmla="*/ 109 w 320"/>
              <a:gd name="T33" fmla="*/ 76 h 375"/>
              <a:gd name="T34" fmla="*/ 115 w 320"/>
              <a:gd name="T35" fmla="*/ 110 h 375"/>
              <a:gd name="T36" fmla="*/ 111 w 320"/>
              <a:gd name="T37" fmla="*/ 137 h 375"/>
              <a:gd name="T38" fmla="*/ 56 w 320"/>
              <a:gd name="T39" fmla="*/ 74 h 375"/>
              <a:gd name="T40" fmla="*/ 38 w 320"/>
              <a:gd name="T41" fmla="*/ 106 h 375"/>
              <a:gd name="T42" fmla="*/ 33 w 320"/>
              <a:gd name="T43" fmla="*/ 115 h 375"/>
              <a:gd name="T44" fmla="*/ 51 w 320"/>
              <a:gd name="T45" fmla="*/ 178 h 375"/>
              <a:gd name="T46" fmla="*/ 51 w 320"/>
              <a:gd name="T47" fmla="*/ 184 h 375"/>
              <a:gd name="T48" fmla="*/ 8 w 320"/>
              <a:gd name="T49" fmla="*/ 182 h 375"/>
              <a:gd name="T50" fmla="*/ 3 w 320"/>
              <a:gd name="T51" fmla="*/ 194 h 375"/>
              <a:gd name="T52" fmla="*/ 21 w 320"/>
              <a:gd name="T53" fmla="*/ 226 h 375"/>
              <a:gd name="T54" fmla="*/ 23 w 320"/>
              <a:gd name="T55" fmla="*/ 232 h 375"/>
              <a:gd name="T56" fmla="*/ 120 w 320"/>
              <a:gd name="T57" fmla="*/ 275 h 375"/>
              <a:gd name="T58" fmla="*/ 139 w 320"/>
              <a:gd name="T59" fmla="*/ 284 h 375"/>
              <a:gd name="T60" fmla="*/ 152 w 320"/>
              <a:gd name="T61" fmla="*/ 371 h 375"/>
              <a:gd name="T62" fmla="*/ 159 w 320"/>
              <a:gd name="T63" fmla="*/ 375 h 375"/>
              <a:gd name="T64" fmla="*/ 164 w 320"/>
              <a:gd name="T65" fmla="*/ 365 h 375"/>
              <a:gd name="T66" fmla="*/ 144 w 320"/>
              <a:gd name="T67" fmla="*/ 271 h 375"/>
              <a:gd name="T68" fmla="*/ 165 w 320"/>
              <a:gd name="T69" fmla="*/ 280 h 375"/>
              <a:gd name="T70" fmla="*/ 198 w 320"/>
              <a:gd name="T71" fmla="*/ 283 h 375"/>
              <a:gd name="T72" fmla="*/ 270 w 320"/>
              <a:gd name="T73" fmla="*/ 277 h 375"/>
              <a:gd name="T74" fmla="*/ 298 w 320"/>
              <a:gd name="T75" fmla="*/ 259 h 375"/>
              <a:gd name="T76" fmla="*/ 268 w 320"/>
              <a:gd name="T77" fmla="*/ 233 h 375"/>
              <a:gd name="T78" fmla="*/ 276 w 320"/>
              <a:gd name="T79" fmla="*/ 212 h 375"/>
              <a:gd name="T80" fmla="*/ 309 w 320"/>
              <a:gd name="T81" fmla="*/ 170 h 375"/>
              <a:gd name="T82" fmla="*/ 315 w 320"/>
              <a:gd name="T83" fmla="*/ 145 h 375"/>
              <a:gd name="T84" fmla="*/ 299 w 320"/>
              <a:gd name="T85" fmla="*/ 11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375">
                <a:moveTo>
                  <a:pt x="299" y="110"/>
                </a:moveTo>
                <a:cubicBezTo>
                  <a:pt x="299" y="110"/>
                  <a:pt x="298" y="110"/>
                  <a:pt x="297" y="110"/>
                </a:cubicBezTo>
                <a:cubicBezTo>
                  <a:pt x="289" y="110"/>
                  <a:pt x="278" y="112"/>
                  <a:pt x="264" y="115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48" y="119"/>
                  <a:pt x="237" y="129"/>
                  <a:pt x="230" y="136"/>
                </a:cubicBezTo>
                <a:cubicBezTo>
                  <a:pt x="227" y="138"/>
                  <a:pt x="225" y="140"/>
                  <a:pt x="224" y="141"/>
                </a:cubicBezTo>
                <a:cubicBezTo>
                  <a:pt x="223" y="142"/>
                  <a:pt x="222" y="143"/>
                  <a:pt x="221" y="143"/>
                </a:cubicBezTo>
                <a:cubicBezTo>
                  <a:pt x="217" y="146"/>
                  <a:pt x="212" y="149"/>
                  <a:pt x="211" y="149"/>
                </a:cubicBezTo>
                <a:cubicBezTo>
                  <a:pt x="210" y="149"/>
                  <a:pt x="210" y="149"/>
                  <a:pt x="210" y="149"/>
                </a:cubicBezTo>
                <a:cubicBezTo>
                  <a:pt x="210" y="149"/>
                  <a:pt x="211" y="144"/>
                  <a:pt x="212" y="141"/>
                </a:cubicBezTo>
                <a:cubicBezTo>
                  <a:pt x="213" y="139"/>
                  <a:pt x="213" y="138"/>
                  <a:pt x="214" y="136"/>
                </a:cubicBezTo>
                <a:cubicBezTo>
                  <a:pt x="216" y="129"/>
                  <a:pt x="226" y="113"/>
                  <a:pt x="232" y="104"/>
                </a:cubicBezTo>
                <a:cubicBezTo>
                  <a:pt x="238" y="94"/>
                  <a:pt x="241" y="79"/>
                  <a:pt x="241" y="73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0" y="68"/>
                  <a:pt x="239" y="59"/>
                  <a:pt x="229" y="58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24" y="58"/>
                  <a:pt x="217" y="62"/>
                  <a:pt x="215" y="63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4" y="63"/>
                  <a:pt x="213" y="62"/>
                  <a:pt x="213" y="58"/>
                </a:cubicBezTo>
                <a:cubicBezTo>
                  <a:pt x="213" y="58"/>
                  <a:pt x="213" y="57"/>
                  <a:pt x="214" y="56"/>
                </a:cubicBezTo>
                <a:cubicBezTo>
                  <a:pt x="214" y="51"/>
                  <a:pt x="215" y="38"/>
                  <a:pt x="209" y="31"/>
                </a:cubicBezTo>
                <a:cubicBezTo>
                  <a:pt x="205" y="27"/>
                  <a:pt x="202" y="26"/>
                  <a:pt x="200" y="26"/>
                </a:cubicBezTo>
                <a:cubicBezTo>
                  <a:pt x="200" y="25"/>
                  <a:pt x="199" y="25"/>
                  <a:pt x="199" y="25"/>
                </a:cubicBezTo>
                <a:cubicBezTo>
                  <a:pt x="198" y="24"/>
                  <a:pt x="198" y="23"/>
                  <a:pt x="197" y="22"/>
                </a:cubicBezTo>
                <a:cubicBezTo>
                  <a:pt x="197" y="20"/>
                  <a:pt x="196" y="18"/>
                  <a:pt x="195" y="16"/>
                </a:cubicBezTo>
                <a:cubicBezTo>
                  <a:pt x="194" y="13"/>
                  <a:pt x="192" y="12"/>
                  <a:pt x="190" y="11"/>
                </a:cubicBezTo>
                <a:cubicBezTo>
                  <a:pt x="188" y="10"/>
                  <a:pt x="187" y="9"/>
                  <a:pt x="186" y="8"/>
                </a:cubicBezTo>
                <a:cubicBezTo>
                  <a:pt x="186" y="8"/>
                  <a:pt x="185" y="7"/>
                  <a:pt x="185" y="6"/>
                </a:cubicBezTo>
                <a:cubicBezTo>
                  <a:pt x="185" y="6"/>
                  <a:pt x="184" y="5"/>
                  <a:pt x="184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1" y="1"/>
                  <a:pt x="180" y="0"/>
                  <a:pt x="175" y="0"/>
                </a:cubicBezTo>
                <a:cubicBezTo>
                  <a:pt x="169" y="0"/>
                  <a:pt x="167" y="2"/>
                  <a:pt x="166" y="5"/>
                </a:cubicBezTo>
                <a:cubicBezTo>
                  <a:pt x="166" y="5"/>
                  <a:pt x="165" y="5"/>
                  <a:pt x="165" y="6"/>
                </a:cubicBezTo>
                <a:cubicBezTo>
                  <a:pt x="165" y="7"/>
                  <a:pt x="164" y="8"/>
                  <a:pt x="163" y="9"/>
                </a:cubicBezTo>
                <a:cubicBezTo>
                  <a:pt x="163" y="11"/>
                  <a:pt x="162" y="12"/>
                  <a:pt x="161" y="14"/>
                </a:cubicBezTo>
                <a:cubicBezTo>
                  <a:pt x="159" y="15"/>
                  <a:pt x="158" y="16"/>
                  <a:pt x="156" y="17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6" y="17"/>
                  <a:pt x="155" y="17"/>
                  <a:pt x="155" y="18"/>
                </a:cubicBezTo>
                <a:cubicBezTo>
                  <a:pt x="154" y="18"/>
                  <a:pt x="153" y="19"/>
                  <a:pt x="151" y="19"/>
                </a:cubicBezTo>
                <a:cubicBezTo>
                  <a:pt x="150" y="19"/>
                  <a:pt x="149" y="19"/>
                  <a:pt x="148" y="20"/>
                </a:cubicBezTo>
                <a:cubicBezTo>
                  <a:pt x="146" y="22"/>
                  <a:pt x="144" y="25"/>
                  <a:pt x="142" y="27"/>
                </a:cubicBezTo>
                <a:cubicBezTo>
                  <a:pt x="141" y="28"/>
                  <a:pt x="141" y="28"/>
                  <a:pt x="141" y="29"/>
                </a:cubicBezTo>
                <a:cubicBezTo>
                  <a:pt x="138" y="32"/>
                  <a:pt x="136" y="36"/>
                  <a:pt x="135" y="39"/>
                </a:cubicBezTo>
                <a:cubicBezTo>
                  <a:pt x="134" y="41"/>
                  <a:pt x="133" y="43"/>
                  <a:pt x="133" y="43"/>
                </a:cubicBezTo>
                <a:cubicBezTo>
                  <a:pt x="132" y="43"/>
                  <a:pt x="131" y="43"/>
                  <a:pt x="130" y="42"/>
                </a:cubicBezTo>
                <a:cubicBezTo>
                  <a:pt x="129" y="41"/>
                  <a:pt x="129" y="41"/>
                  <a:pt x="128" y="40"/>
                </a:cubicBezTo>
                <a:cubicBezTo>
                  <a:pt x="126" y="39"/>
                  <a:pt x="121" y="38"/>
                  <a:pt x="118" y="38"/>
                </a:cubicBezTo>
                <a:cubicBezTo>
                  <a:pt x="118" y="38"/>
                  <a:pt x="117" y="38"/>
                  <a:pt x="117" y="38"/>
                </a:cubicBezTo>
                <a:cubicBezTo>
                  <a:pt x="114" y="38"/>
                  <a:pt x="111" y="46"/>
                  <a:pt x="110" y="49"/>
                </a:cubicBezTo>
                <a:cubicBezTo>
                  <a:pt x="108" y="53"/>
                  <a:pt x="108" y="60"/>
                  <a:pt x="108" y="64"/>
                </a:cubicBezTo>
                <a:cubicBezTo>
                  <a:pt x="109" y="66"/>
                  <a:pt x="109" y="71"/>
                  <a:pt x="109" y="76"/>
                </a:cubicBezTo>
                <a:cubicBezTo>
                  <a:pt x="109" y="81"/>
                  <a:pt x="109" y="86"/>
                  <a:pt x="109" y="88"/>
                </a:cubicBezTo>
                <a:cubicBezTo>
                  <a:pt x="110" y="92"/>
                  <a:pt x="111" y="95"/>
                  <a:pt x="112" y="99"/>
                </a:cubicBezTo>
                <a:cubicBezTo>
                  <a:pt x="113" y="102"/>
                  <a:pt x="114" y="106"/>
                  <a:pt x="115" y="110"/>
                </a:cubicBezTo>
                <a:cubicBezTo>
                  <a:pt x="116" y="123"/>
                  <a:pt x="117" y="142"/>
                  <a:pt x="115" y="143"/>
                </a:cubicBezTo>
                <a:cubicBezTo>
                  <a:pt x="114" y="143"/>
                  <a:pt x="113" y="142"/>
                  <a:pt x="112" y="140"/>
                </a:cubicBezTo>
                <a:cubicBezTo>
                  <a:pt x="112" y="139"/>
                  <a:pt x="111" y="138"/>
                  <a:pt x="111" y="137"/>
                </a:cubicBezTo>
                <a:cubicBezTo>
                  <a:pt x="108" y="133"/>
                  <a:pt x="106" y="126"/>
                  <a:pt x="105" y="123"/>
                </a:cubicBezTo>
                <a:cubicBezTo>
                  <a:pt x="105" y="119"/>
                  <a:pt x="99" y="106"/>
                  <a:pt x="90" y="97"/>
                </a:cubicBezTo>
                <a:cubicBezTo>
                  <a:pt x="81" y="88"/>
                  <a:pt x="65" y="78"/>
                  <a:pt x="56" y="74"/>
                </a:cubicBezTo>
                <a:cubicBezTo>
                  <a:pt x="54" y="74"/>
                  <a:pt x="53" y="73"/>
                  <a:pt x="51" y="73"/>
                </a:cubicBezTo>
                <a:cubicBezTo>
                  <a:pt x="46" y="73"/>
                  <a:pt x="41" y="79"/>
                  <a:pt x="39" y="89"/>
                </a:cubicBezTo>
                <a:cubicBezTo>
                  <a:pt x="38" y="93"/>
                  <a:pt x="38" y="101"/>
                  <a:pt x="38" y="106"/>
                </a:cubicBezTo>
                <a:cubicBezTo>
                  <a:pt x="38" y="110"/>
                  <a:pt x="38" y="115"/>
                  <a:pt x="38" y="115"/>
                </a:cubicBezTo>
                <a:cubicBezTo>
                  <a:pt x="37" y="116"/>
                  <a:pt x="36" y="116"/>
                  <a:pt x="35" y="115"/>
                </a:cubicBezTo>
                <a:cubicBezTo>
                  <a:pt x="35" y="115"/>
                  <a:pt x="34" y="115"/>
                  <a:pt x="33" y="115"/>
                </a:cubicBezTo>
                <a:cubicBezTo>
                  <a:pt x="30" y="115"/>
                  <a:pt x="28" y="119"/>
                  <a:pt x="28" y="122"/>
                </a:cubicBezTo>
                <a:cubicBezTo>
                  <a:pt x="27" y="126"/>
                  <a:pt x="28" y="132"/>
                  <a:pt x="32" y="142"/>
                </a:cubicBezTo>
                <a:cubicBezTo>
                  <a:pt x="35" y="153"/>
                  <a:pt x="47" y="172"/>
                  <a:pt x="51" y="178"/>
                </a:cubicBezTo>
                <a:cubicBezTo>
                  <a:pt x="53" y="182"/>
                  <a:pt x="53" y="183"/>
                  <a:pt x="53" y="183"/>
                </a:cubicBezTo>
                <a:cubicBezTo>
                  <a:pt x="53" y="184"/>
                  <a:pt x="53" y="184"/>
                  <a:pt x="52" y="184"/>
                </a:cubicBezTo>
                <a:cubicBezTo>
                  <a:pt x="52" y="184"/>
                  <a:pt x="51" y="184"/>
                  <a:pt x="51" y="184"/>
                </a:cubicBezTo>
                <a:cubicBezTo>
                  <a:pt x="51" y="184"/>
                  <a:pt x="37" y="180"/>
                  <a:pt x="32" y="179"/>
                </a:cubicBezTo>
                <a:cubicBezTo>
                  <a:pt x="30" y="178"/>
                  <a:pt x="29" y="178"/>
                  <a:pt x="27" y="178"/>
                </a:cubicBezTo>
                <a:cubicBezTo>
                  <a:pt x="22" y="178"/>
                  <a:pt x="15" y="179"/>
                  <a:pt x="8" y="182"/>
                </a:cubicBezTo>
                <a:cubicBezTo>
                  <a:pt x="6" y="182"/>
                  <a:pt x="5" y="182"/>
                  <a:pt x="4" y="183"/>
                </a:cubicBezTo>
                <a:cubicBezTo>
                  <a:pt x="0" y="186"/>
                  <a:pt x="1" y="189"/>
                  <a:pt x="2" y="193"/>
                </a:cubicBezTo>
                <a:cubicBezTo>
                  <a:pt x="2" y="193"/>
                  <a:pt x="3" y="194"/>
                  <a:pt x="3" y="194"/>
                </a:cubicBezTo>
                <a:cubicBezTo>
                  <a:pt x="3" y="196"/>
                  <a:pt x="4" y="198"/>
                  <a:pt x="4" y="200"/>
                </a:cubicBezTo>
                <a:cubicBezTo>
                  <a:pt x="7" y="207"/>
                  <a:pt x="10" y="214"/>
                  <a:pt x="15" y="220"/>
                </a:cubicBezTo>
                <a:cubicBezTo>
                  <a:pt x="17" y="222"/>
                  <a:pt x="19" y="224"/>
                  <a:pt x="21" y="226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3" y="228"/>
                  <a:pt x="23" y="228"/>
                  <a:pt x="23" y="229"/>
                </a:cubicBezTo>
                <a:cubicBezTo>
                  <a:pt x="23" y="230"/>
                  <a:pt x="23" y="231"/>
                  <a:pt x="23" y="232"/>
                </a:cubicBezTo>
                <a:cubicBezTo>
                  <a:pt x="23" y="235"/>
                  <a:pt x="28" y="238"/>
                  <a:pt x="30" y="242"/>
                </a:cubicBezTo>
                <a:cubicBezTo>
                  <a:pt x="34" y="247"/>
                  <a:pt x="44" y="253"/>
                  <a:pt x="67" y="263"/>
                </a:cubicBezTo>
                <a:cubicBezTo>
                  <a:pt x="91" y="274"/>
                  <a:pt x="113" y="275"/>
                  <a:pt x="120" y="275"/>
                </a:cubicBezTo>
                <a:cubicBezTo>
                  <a:pt x="125" y="276"/>
                  <a:pt x="129" y="274"/>
                  <a:pt x="131" y="273"/>
                </a:cubicBezTo>
                <a:cubicBezTo>
                  <a:pt x="133" y="273"/>
                  <a:pt x="134" y="272"/>
                  <a:pt x="135" y="272"/>
                </a:cubicBezTo>
                <a:cubicBezTo>
                  <a:pt x="136" y="273"/>
                  <a:pt x="135" y="271"/>
                  <a:pt x="139" y="284"/>
                </a:cubicBezTo>
                <a:cubicBezTo>
                  <a:pt x="144" y="298"/>
                  <a:pt x="148" y="316"/>
                  <a:pt x="151" y="333"/>
                </a:cubicBezTo>
                <a:cubicBezTo>
                  <a:pt x="154" y="346"/>
                  <a:pt x="153" y="357"/>
                  <a:pt x="152" y="365"/>
                </a:cubicBezTo>
                <a:cubicBezTo>
                  <a:pt x="152" y="368"/>
                  <a:pt x="152" y="370"/>
                  <a:pt x="152" y="371"/>
                </a:cubicBezTo>
                <a:cubicBezTo>
                  <a:pt x="152" y="374"/>
                  <a:pt x="154" y="375"/>
                  <a:pt x="156" y="375"/>
                </a:cubicBezTo>
                <a:cubicBezTo>
                  <a:pt x="157" y="375"/>
                  <a:pt x="158" y="375"/>
                  <a:pt x="159" y="375"/>
                </a:cubicBezTo>
                <a:cubicBezTo>
                  <a:pt x="159" y="375"/>
                  <a:pt x="159" y="375"/>
                  <a:pt x="159" y="375"/>
                </a:cubicBezTo>
                <a:cubicBezTo>
                  <a:pt x="162" y="375"/>
                  <a:pt x="164" y="374"/>
                  <a:pt x="165" y="373"/>
                </a:cubicBezTo>
                <a:cubicBezTo>
                  <a:pt x="166" y="372"/>
                  <a:pt x="165" y="370"/>
                  <a:pt x="165" y="365"/>
                </a:cubicBezTo>
                <a:cubicBezTo>
                  <a:pt x="164" y="365"/>
                  <a:pt x="164" y="365"/>
                  <a:pt x="164" y="365"/>
                </a:cubicBezTo>
                <a:cubicBezTo>
                  <a:pt x="163" y="355"/>
                  <a:pt x="159" y="337"/>
                  <a:pt x="157" y="321"/>
                </a:cubicBezTo>
                <a:cubicBezTo>
                  <a:pt x="155" y="309"/>
                  <a:pt x="152" y="298"/>
                  <a:pt x="149" y="287"/>
                </a:cubicBezTo>
                <a:cubicBezTo>
                  <a:pt x="147" y="282"/>
                  <a:pt x="144" y="272"/>
                  <a:pt x="144" y="271"/>
                </a:cubicBezTo>
                <a:cubicBezTo>
                  <a:pt x="145" y="270"/>
                  <a:pt x="149" y="272"/>
                  <a:pt x="151" y="274"/>
                </a:cubicBezTo>
                <a:cubicBezTo>
                  <a:pt x="152" y="275"/>
                  <a:pt x="154" y="276"/>
                  <a:pt x="157" y="278"/>
                </a:cubicBezTo>
                <a:cubicBezTo>
                  <a:pt x="159" y="279"/>
                  <a:pt x="162" y="279"/>
                  <a:pt x="165" y="280"/>
                </a:cubicBezTo>
                <a:cubicBezTo>
                  <a:pt x="170" y="281"/>
                  <a:pt x="175" y="281"/>
                  <a:pt x="180" y="281"/>
                </a:cubicBezTo>
                <a:cubicBezTo>
                  <a:pt x="183" y="281"/>
                  <a:pt x="186" y="282"/>
                  <a:pt x="189" y="282"/>
                </a:cubicBezTo>
                <a:cubicBezTo>
                  <a:pt x="192" y="282"/>
                  <a:pt x="195" y="283"/>
                  <a:pt x="198" y="283"/>
                </a:cubicBezTo>
                <a:cubicBezTo>
                  <a:pt x="201" y="283"/>
                  <a:pt x="204" y="284"/>
                  <a:pt x="207" y="284"/>
                </a:cubicBezTo>
                <a:cubicBezTo>
                  <a:pt x="214" y="285"/>
                  <a:pt x="221" y="285"/>
                  <a:pt x="227" y="285"/>
                </a:cubicBezTo>
                <a:cubicBezTo>
                  <a:pt x="241" y="284"/>
                  <a:pt x="254" y="282"/>
                  <a:pt x="270" y="277"/>
                </a:cubicBezTo>
                <a:cubicBezTo>
                  <a:pt x="271" y="277"/>
                  <a:pt x="272" y="276"/>
                  <a:pt x="274" y="276"/>
                </a:cubicBezTo>
                <a:cubicBezTo>
                  <a:pt x="280" y="274"/>
                  <a:pt x="287" y="272"/>
                  <a:pt x="292" y="268"/>
                </a:cubicBezTo>
                <a:cubicBezTo>
                  <a:pt x="295" y="266"/>
                  <a:pt x="297" y="263"/>
                  <a:pt x="298" y="259"/>
                </a:cubicBezTo>
                <a:cubicBezTo>
                  <a:pt x="298" y="253"/>
                  <a:pt x="291" y="246"/>
                  <a:pt x="288" y="243"/>
                </a:cubicBezTo>
                <a:cubicBezTo>
                  <a:pt x="283" y="239"/>
                  <a:pt x="277" y="236"/>
                  <a:pt x="271" y="234"/>
                </a:cubicBezTo>
                <a:cubicBezTo>
                  <a:pt x="270" y="233"/>
                  <a:pt x="269" y="233"/>
                  <a:pt x="268" y="233"/>
                </a:cubicBezTo>
                <a:cubicBezTo>
                  <a:pt x="268" y="232"/>
                  <a:pt x="267" y="232"/>
                  <a:pt x="266" y="232"/>
                </a:cubicBezTo>
                <a:cubicBezTo>
                  <a:pt x="261" y="230"/>
                  <a:pt x="257" y="229"/>
                  <a:pt x="258" y="224"/>
                </a:cubicBezTo>
                <a:cubicBezTo>
                  <a:pt x="259" y="221"/>
                  <a:pt x="267" y="217"/>
                  <a:pt x="276" y="212"/>
                </a:cubicBezTo>
                <a:cubicBezTo>
                  <a:pt x="278" y="211"/>
                  <a:pt x="280" y="210"/>
                  <a:pt x="282" y="209"/>
                </a:cubicBezTo>
                <a:cubicBezTo>
                  <a:pt x="294" y="202"/>
                  <a:pt x="300" y="197"/>
                  <a:pt x="308" y="186"/>
                </a:cubicBezTo>
                <a:cubicBezTo>
                  <a:pt x="314" y="177"/>
                  <a:pt x="312" y="173"/>
                  <a:pt x="309" y="170"/>
                </a:cubicBezTo>
                <a:cubicBezTo>
                  <a:pt x="309" y="169"/>
                  <a:pt x="308" y="169"/>
                  <a:pt x="308" y="168"/>
                </a:cubicBezTo>
                <a:cubicBezTo>
                  <a:pt x="307" y="166"/>
                  <a:pt x="309" y="159"/>
                  <a:pt x="312" y="154"/>
                </a:cubicBezTo>
                <a:cubicBezTo>
                  <a:pt x="313" y="151"/>
                  <a:pt x="314" y="148"/>
                  <a:pt x="315" y="145"/>
                </a:cubicBezTo>
                <a:cubicBezTo>
                  <a:pt x="315" y="144"/>
                  <a:pt x="315" y="143"/>
                  <a:pt x="315" y="143"/>
                </a:cubicBezTo>
                <a:cubicBezTo>
                  <a:pt x="317" y="137"/>
                  <a:pt x="319" y="130"/>
                  <a:pt x="319" y="122"/>
                </a:cubicBezTo>
                <a:cubicBezTo>
                  <a:pt x="320" y="113"/>
                  <a:pt x="307" y="110"/>
                  <a:pt x="299" y="110"/>
                </a:cubicBezTo>
                <a:close/>
              </a:path>
            </a:pathLst>
          </a:custGeom>
          <a:gradFill flip="none" rotWithShape="1">
            <a:gsLst>
              <a:gs pos="53000">
                <a:schemeClr val="accent5"/>
              </a:gs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leaf 7"/>
          <p:cNvSpPr>
            <a:spLocks/>
          </p:cNvSpPr>
          <p:nvPr/>
        </p:nvSpPr>
        <p:spPr bwMode="auto">
          <a:xfrm rot="1901765">
            <a:off x="-166537" y="2413825"/>
            <a:ext cx="979029" cy="1684790"/>
          </a:xfrm>
          <a:custGeom>
            <a:avLst/>
            <a:gdLst>
              <a:gd name="T0" fmla="*/ 220 w 223"/>
              <a:gd name="T1" fmla="*/ 237 h 383"/>
              <a:gd name="T2" fmla="*/ 217 w 223"/>
              <a:gd name="T3" fmla="*/ 218 h 383"/>
              <a:gd name="T4" fmla="*/ 219 w 223"/>
              <a:gd name="T5" fmla="*/ 201 h 383"/>
              <a:gd name="T6" fmla="*/ 216 w 223"/>
              <a:gd name="T7" fmla="*/ 192 h 383"/>
              <a:gd name="T8" fmla="*/ 216 w 223"/>
              <a:gd name="T9" fmla="*/ 171 h 383"/>
              <a:gd name="T10" fmla="*/ 213 w 223"/>
              <a:gd name="T11" fmla="*/ 158 h 383"/>
              <a:gd name="T12" fmla="*/ 207 w 223"/>
              <a:gd name="T13" fmla="*/ 152 h 383"/>
              <a:gd name="T14" fmla="*/ 205 w 223"/>
              <a:gd name="T15" fmla="*/ 135 h 383"/>
              <a:gd name="T16" fmla="*/ 197 w 223"/>
              <a:gd name="T17" fmla="*/ 125 h 383"/>
              <a:gd name="T18" fmla="*/ 195 w 223"/>
              <a:gd name="T19" fmla="*/ 114 h 383"/>
              <a:gd name="T20" fmla="*/ 183 w 223"/>
              <a:gd name="T21" fmla="*/ 106 h 383"/>
              <a:gd name="T22" fmla="*/ 178 w 223"/>
              <a:gd name="T23" fmla="*/ 90 h 383"/>
              <a:gd name="T24" fmla="*/ 164 w 223"/>
              <a:gd name="T25" fmla="*/ 85 h 383"/>
              <a:gd name="T26" fmla="*/ 150 w 223"/>
              <a:gd name="T27" fmla="*/ 67 h 383"/>
              <a:gd name="T28" fmla="*/ 142 w 223"/>
              <a:gd name="T29" fmla="*/ 63 h 383"/>
              <a:gd name="T30" fmla="*/ 130 w 223"/>
              <a:gd name="T31" fmla="*/ 55 h 383"/>
              <a:gd name="T32" fmla="*/ 124 w 223"/>
              <a:gd name="T33" fmla="*/ 41 h 383"/>
              <a:gd name="T34" fmla="*/ 113 w 223"/>
              <a:gd name="T35" fmla="*/ 25 h 383"/>
              <a:gd name="T36" fmla="*/ 108 w 223"/>
              <a:gd name="T37" fmla="*/ 9 h 383"/>
              <a:gd name="T38" fmla="*/ 98 w 223"/>
              <a:gd name="T39" fmla="*/ 13 h 383"/>
              <a:gd name="T40" fmla="*/ 97 w 223"/>
              <a:gd name="T41" fmla="*/ 25 h 383"/>
              <a:gd name="T42" fmla="*/ 91 w 223"/>
              <a:gd name="T43" fmla="*/ 33 h 383"/>
              <a:gd name="T44" fmla="*/ 86 w 223"/>
              <a:gd name="T45" fmla="*/ 44 h 383"/>
              <a:gd name="T46" fmla="*/ 78 w 223"/>
              <a:gd name="T47" fmla="*/ 53 h 383"/>
              <a:gd name="T48" fmla="*/ 71 w 223"/>
              <a:gd name="T49" fmla="*/ 60 h 383"/>
              <a:gd name="T50" fmla="*/ 60 w 223"/>
              <a:gd name="T51" fmla="*/ 69 h 383"/>
              <a:gd name="T52" fmla="*/ 49 w 223"/>
              <a:gd name="T53" fmla="*/ 87 h 383"/>
              <a:gd name="T54" fmla="*/ 41 w 223"/>
              <a:gd name="T55" fmla="*/ 98 h 383"/>
              <a:gd name="T56" fmla="*/ 28 w 223"/>
              <a:gd name="T57" fmla="*/ 105 h 383"/>
              <a:gd name="T58" fmla="*/ 20 w 223"/>
              <a:gd name="T59" fmla="*/ 120 h 383"/>
              <a:gd name="T60" fmla="*/ 15 w 223"/>
              <a:gd name="T61" fmla="*/ 132 h 383"/>
              <a:gd name="T62" fmla="*/ 10 w 223"/>
              <a:gd name="T63" fmla="*/ 144 h 383"/>
              <a:gd name="T64" fmla="*/ 5 w 223"/>
              <a:gd name="T65" fmla="*/ 157 h 383"/>
              <a:gd name="T66" fmla="*/ 1 w 223"/>
              <a:gd name="T67" fmla="*/ 170 h 383"/>
              <a:gd name="T68" fmla="*/ 4 w 223"/>
              <a:gd name="T69" fmla="*/ 184 h 383"/>
              <a:gd name="T70" fmla="*/ 1 w 223"/>
              <a:gd name="T71" fmla="*/ 196 h 383"/>
              <a:gd name="T72" fmla="*/ 3 w 223"/>
              <a:gd name="T73" fmla="*/ 214 h 383"/>
              <a:gd name="T74" fmla="*/ 1 w 223"/>
              <a:gd name="T75" fmla="*/ 226 h 383"/>
              <a:gd name="T76" fmla="*/ 5 w 223"/>
              <a:gd name="T77" fmla="*/ 242 h 383"/>
              <a:gd name="T78" fmla="*/ 5 w 223"/>
              <a:gd name="T79" fmla="*/ 255 h 383"/>
              <a:gd name="T80" fmla="*/ 13 w 223"/>
              <a:gd name="T81" fmla="*/ 276 h 383"/>
              <a:gd name="T82" fmla="*/ 18 w 223"/>
              <a:gd name="T83" fmla="*/ 286 h 383"/>
              <a:gd name="T84" fmla="*/ 33 w 223"/>
              <a:gd name="T85" fmla="*/ 301 h 383"/>
              <a:gd name="T86" fmla="*/ 42 w 223"/>
              <a:gd name="T87" fmla="*/ 317 h 383"/>
              <a:gd name="T88" fmla="*/ 59 w 223"/>
              <a:gd name="T89" fmla="*/ 334 h 383"/>
              <a:gd name="T90" fmla="*/ 83 w 223"/>
              <a:gd name="T91" fmla="*/ 352 h 383"/>
              <a:gd name="T92" fmla="*/ 77 w 223"/>
              <a:gd name="T93" fmla="*/ 380 h 383"/>
              <a:gd name="T94" fmla="*/ 106 w 223"/>
              <a:gd name="T95" fmla="*/ 371 h 383"/>
              <a:gd name="T96" fmla="*/ 126 w 223"/>
              <a:gd name="T97" fmla="*/ 371 h 383"/>
              <a:gd name="T98" fmla="*/ 146 w 223"/>
              <a:gd name="T99" fmla="*/ 362 h 383"/>
              <a:gd name="T100" fmla="*/ 158 w 223"/>
              <a:gd name="T101" fmla="*/ 351 h 383"/>
              <a:gd name="T102" fmla="*/ 171 w 223"/>
              <a:gd name="T103" fmla="*/ 336 h 383"/>
              <a:gd name="T104" fmla="*/ 186 w 223"/>
              <a:gd name="T105" fmla="*/ 324 h 383"/>
              <a:gd name="T106" fmla="*/ 199 w 223"/>
              <a:gd name="T107" fmla="*/ 301 h 383"/>
              <a:gd name="T108" fmla="*/ 203 w 223"/>
              <a:gd name="T109" fmla="*/ 286 h 383"/>
              <a:gd name="T110" fmla="*/ 208 w 223"/>
              <a:gd name="T111" fmla="*/ 274 h 383"/>
              <a:gd name="T112" fmla="*/ 219 w 223"/>
              <a:gd name="T113" fmla="*/ 25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3" h="383">
                <a:moveTo>
                  <a:pt x="219" y="250"/>
                </a:moveTo>
                <a:cubicBezTo>
                  <a:pt x="219" y="250"/>
                  <a:pt x="218" y="250"/>
                  <a:pt x="218" y="250"/>
                </a:cubicBezTo>
                <a:cubicBezTo>
                  <a:pt x="218" y="250"/>
                  <a:pt x="216" y="250"/>
                  <a:pt x="215" y="250"/>
                </a:cubicBezTo>
                <a:cubicBezTo>
                  <a:pt x="214" y="250"/>
                  <a:pt x="213" y="249"/>
                  <a:pt x="213" y="248"/>
                </a:cubicBezTo>
                <a:cubicBezTo>
                  <a:pt x="214" y="248"/>
                  <a:pt x="217" y="246"/>
                  <a:pt x="218" y="245"/>
                </a:cubicBezTo>
                <a:cubicBezTo>
                  <a:pt x="220" y="243"/>
                  <a:pt x="222" y="240"/>
                  <a:pt x="222" y="238"/>
                </a:cubicBezTo>
                <a:cubicBezTo>
                  <a:pt x="223" y="237"/>
                  <a:pt x="222" y="237"/>
                  <a:pt x="222" y="237"/>
                </a:cubicBezTo>
                <a:cubicBezTo>
                  <a:pt x="222" y="237"/>
                  <a:pt x="222" y="237"/>
                  <a:pt x="221" y="237"/>
                </a:cubicBezTo>
                <a:cubicBezTo>
                  <a:pt x="220" y="237"/>
                  <a:pt x="220" y="237"/>
                  <a:pt x="220" y="237"/>
                </a:cubicBez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6"/>
                  <a:pt x="219" y="235"/>
                </a:cubicBezTo>
                <a:cubicBezTo>
                  <a:pt x="219" y="234"/>
                  <a:pt x="221" y="230"/>
                  <a:pt x="222" y="228"/>
                </a:cubicBezTo>
                <a:cubicBezTo>
                  <a:pt x="222" y="227"/>
                  <a:pt x="222" y="225"/>
                  <a:pt x="221" y="224"/>
                </a:cubicBezTo>
                <a:cubicBezTo>
                  <a:pt x="221" y="223"/>
                  <a:pt x="221" y="222"/>
                  <a:pt x="220" y="222"/>
                </a:cubicBezTo>
                <a:cubicBezTo>
                  <a:pt x="219" y="222"/>
                  <a:pt x="219" y="222"/>
                  <a:pt x="218" y="222"/>
                </a:cubicBezTo>
                <a:cubicBezTo>
                  <a:pt x="217" y="222"/>
                  <a:pt x="217" y="222"/>
                  <a:pt x="216" y="222"/>
                </a:cubicBezTo>
                <a:cubicBezTo>
                  <a:pt x="216" y="222"/>
                  <a:pt x="215" y="222"/>
                  <a:pt x="215" y="221"/>
                </a:cubicBezTo>
                <a:cubicBezTo>
                  <a:pt x="215" y="221"/>
                  <a:pt x="216" y="220"/>
                  <a:pt x="217" y="218"/>
                </a:cubicBezTo>
                <a:cubicBezTo>
                  <a:pt x="217" y="218"/>
                  <a:pt x="217" y="218"/>
                  <a:pt x="217" y="218"/>
                </a:cubicBezTo>
                <a:cubicBezTo>
                  <a:pt x="217" y="216"/>
                  <a:pt x="217" y="216"/>
                  <a:pt x="217" y="216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9" y="212"/>
                  <a:pt x="219" y="211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219" y="211"/>
                  <a:pt x="216" y="211"/>
                  <a:pt x="216" y="211"/>
                </a:cubicBezTo>
                <a:cubicBezTo>
                  <a:pt x="215" y="211"/>
                  <a:pt x="215" y="210"/>
                  <a:pt x="215" y="210"/>
                </a:cubicBezTo>
                <a:cubicBezTo>
                  <a:pt x="215" y="209"/>
                  <a:pt x="218" y="208"/>
                  <a:pt x="218" y="206"/>
                </a:cubicBezTo>
                <a:cubicBezTo>
                  <a:pt x="218" y="204"/>
                  <a:pt x="219" y="201"/>
                  <a:pt x="219" y="201"/>
                </a:cubicBezTo>
                <a:cubicBezTo>
                  <a:pt x="219" y="201"/>
                  <a:pt x="219" y="200"/>
                  <a:pt x="219" y="200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19" y="200"/>
                  <a:pt x="216" y="201"/>
                  <a:pt x="213" y="201"/>
                </a:cubicBezTo>
                <a:cubicBezTo>
                  <a:pt x="212" y="201"/>
                  <a:pt x="211" y="200"/>
                  <a:pt x="211" y="200"/>
                </a:cubicBezTo>
                <a:cubicBezTo>
                  <a:pt x="211" y="200"/>
                  <a:pt x="211" y="200"/>
                  <a:pt x="211" y="200"/>
                </a:cubicBezTo>
                <a:cubicBezTo>
                  <a:pt x="212" y="199"/>
                  <a:pt x="212" y="199"/>
                  <a:pt x="213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14" y="196"/>
                  <a:pt x="216" y="193"/>
                  <a:pt x="216" y="192"/>
                </a:cubicBezTo>
                <a:cubicBezTo>
                  <a:pt x="216" y="192"/>
                  <a:pt x="216" y="192"/>
                  <a:pt x="216" y="192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5" y="188"/>
                  <a:pt x="216" y="187"/>
                  <a:pt x="217" y="186"/>
                </a:cubicBezTo>
                <a:cubicBezTo>
                  <a:pt x="219" y="185"/>
                  <a:pt x="219" y="183"/>
                  <a:pt x="218" y="182"/>
                </a:cubicBezTo>
                <a:cubicBezTo>
                  <a:pt x="218" y="181"/>
                  <a:pt x="218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6" y="181"/>
                  <a:pt x="214" y="179"/>
                  <a:pt x="214" y="178"/>
                </a:cubicBezTo>
                <a:cubicBezTo>
                  <a:pt x="213" y="177"/>
                  <a:pt x="214" y="175"/>
                  <a:pt x="215" y="174"/>
                </a:cubicBezTo>
                <a:cubicBezTo>
                  <a:pt x="216" y="173"/>
                  <a:pt x="216" y="172"/>
                  <a:pt x="216" y="171"/>
                </a:cubicBezTo>
                <a:cubicBezTo>
                  <a:pt x="216" y="171"/>
                  <a:pt x="216" y="166"/>
                  <a:pt x="216" y="166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14" y="166"/>
                  <a:pt x="213" y="166"/>
                  <a:pt x="212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3" y="165"/>
                  <a:pt x="214" y="163"/>
                  <a:pt x="214" y="162"/>
                </a:cubicBezTo>
                <a:cubicBezTo>
                  <a:pt x="214" y="162"/>
                  <a:pt x="214" y="162"/>
                  <a:pt x="214" y="161"/>
                </a:cubicBezTo>
                <a:cubicBezTo>
                  <a:pt x="214" y="160"/>
                  <a:pt x="214" y="159"/>
                  <a:pt x="214" y="159"/>
                </a:cubicBezTo>
                <a:cubicBezTo>
                  <a:pt x="214" y="158"/>
                  <a:pt x="213" y="158"/>
                  <a:pt x="213" y="158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58"/>
                  <a:pt x="213" y="158"/>
                  <a:pt x="212" y="158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2" y="158"/>
                  <a:pt x="212" y="158"/>
                  <a:pt x="211" y="158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09" y="156"/>
                  <a:pt x="207" y="157"/>
                </a:cubicBezTo>
                <a:cubicBezTo>
                  <a:pt x="205" y="157"/>
                  <a:pt x="204" y="156"/>
                  <a:pt x="204" y="156"/>
                </a:cubicBezTo>
                <a:cubicBezTo>
                  <a:pt x="205" y="155"/>
                  <a:pt x="206" y="152"/>
                  <a:pt x="207" y="152"/>
                </a:cubicBezTo>
                <a:cubicBezTo>
                  <a:pt x="207" y="151"/>
                  <a:pt x="208" y="147"/>
                  <a:pt x="208" y="146"/>
                </a:cubicBezTo>
                <a:cubicBezTo>
                  <a:pt x="208" y="145"/>
                  <a:pt x="208" y="145"/>
                  <a:pt x="207" y="145"/>
                </a:cubicBezTo>
                <a:cubicBezTo>
                  <a:pt x="206" y="144"/>
                  <a:pt x="204" y="143"/>
                  <a:pt x="204" y="143"/>
                </a:cubicBezTo>
                <a:cubicBezTo>
                  <a:pt x="204" y="143"/>
                  <a:pt x="204" y="142"/>
                  <a:pt x="203" y="142"/>
                </a:cubicBezTo>
                <a:cubicBezTo>
                  <a:pt x="204" y="142"/>
                  <a:pt x="204" y="141"/>
                  <a:pt x="205" y="140"/>
                </a:cubicBezTo>
                <a:cubicBezTo>
                  <a:pt x="205" y="140"/>
                  <a:pt x="206" y="139"/>
                  <a:pt x="206" y="139"/>
                </a:cubicBezTo>
                <a:cubicBezTo>
                  <a:pt x="208" y="136"/>
                  <a:pt x="208" y="135"/>
                  <a:pt x="208" y="135"/>
                </a:cubicBezTo>
                <a:cubicBezTo>
                  <a:pt x="208" y="134"/>
                  <a:pt x="207" y="134"/>
                  <a:pt x="206" y="134"/>
                </a:cubicBezTo>
                <a:cubicBezTo>
                  <a:pt x="206" y="135"/>
                  <a:pt x="206" y="135"/>
                  <a:pt x="205" y="135"/>
                </a:cubicBezTo>
                <a:cubicBezTo>
                  <a:pt x="205" y="135"/>
                  <a:pt x="205" y="134"/>
                  <a:pt x="205" y="134"/>
                </a:cubicBezTo>
                <a:cubicBezTo>
                  <a:pt x="205" y="134"/>
                  <a:pt x="205" y="134"/>
                  <a:pt x="205" y="133"/>
                </a:cubicBezTo>
                <a:cubicBezTo>
                  <a:pt x="205" y="133"/>
                  <a:pt x="205" y="132"/>
                  <a:pt x="205" y="131"/>
                </a:cubicBezTo>
                <a:cubicBezTo>
                  <a:pt x="205" y="130"/>
                  <a:pt x="204" y="128"/>
                  <a:pt x="203" y="127"/>
                </a:cubicBezTo>
                <a:cubicBezTo>
                  <a:pt x="202" y="126"/>
                  <a:pt x="201" y="127"/>
                  <a:pt x="200" y="127"/>
                </a:cubicBezTo>
                <a:cubicBezTo>
                  <a:pt x="200" y="127"/>
                  <a:pt x="200" y="127"/>
                  <a:pt x="200" y="128"/>
                </a:cubicBezTo>
                <a:cubicBezTo>
                  <a:pt x="199" y="128"/>
                  <a:pt x="198" y="128"/>
                  <a:pt x="197" y="128"/>
                </a:cubicBezTo>
                <a:cubicBezTo>
                  <a:pt x="197" y="128"/>
                  <a:pt x="196" y="128"/>
                  <a:pt x="196" y="128"/>
                </a:cubicBezTo>
                <a:cubicBezTo>
                  <a:pt x="196" y="127"/>
                  <a:pt x="197" y="126"/>
                  <a:pt x="197" y="125"/>
                </a:cubicBezTo>
                <a:cubicBezTo>
                  <a:pt x="198" y="125"/>
                  <a:pt x="198" y="125"/>
                  <a:pt x="198" y="124"/>
                </a:cubicBezTo>
                <a:cubicBezTo>
                  <a:pt x="198" y="123"/>
                  <a:pt x="198" y="122"/>
                  <a:pt x="198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2"/>
                  <a:pt x="196" y="121"/>
                  <a:pt x="196" y="121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7"/>
                  <a:pt x="196" y="117"/>
                  <a:pt x="196" y="117"/>
                </a:cubicBezTo>
                <a:cubicBezTo>
                  <a:pt x="195" y="117"/>
                  <a:pt x="195" y="117"/>
                  <a:pt x="195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5" y="114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2"/>
                  <a:pt x="193" y="108"/>
                  <a:pt x="193" y="108"/>
                </a:cubicBezTo>
                <a:cubicBezTo>
                  <a:pt x="192" y="106"/>
                  <a:pt x="191" y="104"/>
                  <a:pt x="189" y="103"/>
                </a:cubicBezTo>
                <a:cubicBezTo>
                  <a:pt x="189" y="103"/>
                  <a:pt x="189" y="103"/>
                  <a:pt x="188" y="103"/>
                </a:cubicBezTo>
                <a:cubicBezTo>
                  <a:pt x="188" y="103"/>
                  <a:pt x="186" y="106"/>
                  <a:pt x="185" y="106"/>
                </a:cubicBezTo>
                <a:cubicBezTo>
                  <a:pt x="185" y="107"/>
                  <a:pt x="185" y="107"/>
                  <a:pt x="184" y="107"/>
                </a:cubicBezTo>
                <a:cubicBezTo>
                  <a:pt x="184" y="107"/>
                  <a:pt x="183" y="107"/>
                  <a:pt x="183" y="106"/>
                </a:cubicBezTo>
                <a:cubicBezTo>
                  <a:pt x="183" y="106"/>
                  <a:pt x="183" y="105"/>
                  <a:pt x="183" y="103"/>
                </a:cubicBezTo>
                <a:cubicBezTo>
                  <a:pt x="183" y="101"/>
                  <a:pt x="183" y="99"/>
                  <a:pt x="183" y="99"/>
                </a:cubicBezTo>
                <a:cubicBezTo>
                  <a:pt x="183" y="99"/>
                  <a:pt x="183" y="99"/>
                  <a:pt x="183" y="98"/>
                </a:cubicBezTo>
                <a:cubicBezTo>
                  <a:pt x="183" y="98"/>
                  <a:pt x="182" y="98"/>
                  <a:pt x="181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8"/>
                  <a:pt x="178" y="98"/>
                  <a:pt x="178" y="98"/>
                </a:cubicBezTo>
                <a:cubicBezTo>
                  <a:pt x="178" y="98"/>
                  <a:pt x="178" y="98"/>
                  <a:pt x="178" y="97"/>
                </a:cubicBezTo>
                <a:cubicBezTo>
                  <a:pt x="179" y="94"/>
                  <a:pt x="178" y="91"/>
                  <a:pt x="178" y="91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90"/>
                  <a:pt x="175" y="88"/>
                  <a:pt x="175" y="87"/>
                </a:cubicBezTo>
                <a:cubicBezTo>
                  <a:pt x="174" y="85"/>
                  <a:pt x="172" y="83"/>
                  <a:pt x="172" y="83"/>
                </a:cubicBezTo>
                <a:cubicBezTo>
                  <a:pt x="172" y="83"/>
                  <a:pt x="172" y="83"/>
                  <a:pt x="171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3"/>
                  <a:pt x="170" y="86"/>
                  <a:pt x="167" y="87"/>
                </a:cubicBezTo>
                <a:cubicBezTo>
                  <a:pt x="167" y="87"/>
                  <a:pt x="166" y="87"/>
                  <a:pt x="166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4" y="86"/>
                  <a:pt x="164" y="85"/>
                </a:cubicBezTo>
                <a:cubicBezTo>
                  <a:pt x="164" y="83"/>
                  <a:pt x="162" y="80"/>
                  <a:pt x="162" y="80"/>
                </a:cubicBezTo>
                <a:cubicBezTo>
                  <a:pt x="162" y="80"/>
                  <a:pt x="161" y="80"/>
                  <a:pt x="161" y="80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0"/>
                  <a:pt x="159" y="79"/>
                  <a:pt x="159" y="76"/>
                </a:cubicBezTo>
                <a:cubicBezTo>
                  <a:pt x="158" y="73"/>
                  <a:pt x="157" y="72"/>
                  <a:pt x="157" y="72"/>
                </a:cubicBezTo>
                <a:cubicBezTo>
                  <a:pt x="157" y="72"/>
                  <a:pt x="157" y="72"/>
                  <a:pt x="156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2"/>
                  <a:pt x="155" y="71"/>
                  <a:pt x="154" y="70"/>
                </a:cubicBezTo>
                <a:cubicBezTo>
                  <a:pt x="153" y="68"/>
                  <a:pt x="151" y="67"/>
                  <a:pt x="150" y="6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9" y="68"/>
                  <a:pt x="148" y="70"/>
                  <a:pt x="147" y="71"/>
                </a:cubicBezTo>
                <a:cubicBezTo>
                  <a:pt x="146" y="71"/>
                  <a:pt x="145" y="71"/>
                  <a:pt x="145" y="71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68"/>
                  <a:pt x="145" y="65"/>
                  <a:pt x="145" y="65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1"/>
                  <a:pt x="140" y="57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7" y="57"/>
                  <a:pt x="136" y="58"/>
                </a:cubicBezTo>
                <a:cubicBezTo>
                  <a:pt x="135" y="59"/>
                  <a:pt x="134" y="59"/>
                  <a:pt x="134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30" y="55"/>
                  <a:pt x="130" y="54"/>
                  <a:pt x="130" y="53"/>
                </a:cubicBezTo>
                <a:cubicBezTo>
                  <a:pt x="130" y="53"/>
                  <a:pt x="129" y="52"/>
                  <a:pt x="129" y="50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6" y="48"/>
                  <a:pt x="126" y="49"/>
                  <a:pt x="126" y="49"/>
                </a:cubicBezTo>
                <a:cubicBezTo>
                  <a:pt x="125" y="49"/>
                  <a:pt x="125" y="50"/>
                  <a:pt x="125" y="50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4" y="50"/>
                  <a:pt x="124" y="49"/>
                  <a:pt x="124" y="47"/>
                </a:cubicBezTo>
                <a:cubicBezTo>
                  <a:pt x="124" y="46"/>
                  <a:pt x="124" y="45"/>
                  <a:pt x="124" y="44"/>
                </a:cubicBezTo>
                <a:cubicBezTo>
                  <a:pt x="124" y="43"/>
                  <a:pt x="125" y="42"/>
                  <a:pt x="124" y="41"/>
                </a:cubicBezTo>
                <a:cubicBezTo>
                  <a:pt x="124" y="41"/>
                  <a:pt x="124" y="41"/>
                  <a:pt x="123" y="41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2" y="41"/>
                  <a:pt x="122" y="41"/>
                  <a:pt x="122" y="38"/>
                </a:cubicBezTo>
                <a:cubicBezTo>
                  <a:pt x="122" y="34"/>
                  <a:pt x="119" y="33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4"/>
                  <a:pt x="116" y="32"/>
                  <a:pt x="116" y="31"/>
                </a:cubicBezTo>
                <a:cubicBezTo>
                  <a:pt x="115" y="27"/>
                  <a:pt x="114" y="26"/>
                  <a:pt x="114" y="26"/>
                </a:cubicBezTo>
                <a:cubicBezTo>
                  <a:pt x="114" y="25"/>
                  <a:pt x="114" y="25"/>
                  <a:pt x="113" y="25"/>
                </a:cubicBezTo>
                <a:cubicBezTo>
                  <a:pt x="113" y="25"/>
                  <a:pt x="114" y="25"/>
                  <a:pt x="113" y="25"/>
                </a:cubicBezTo>
                <a:cubicBezTo>
                  <a:pt x="112" y="25"/>
                  <a:pt x="111" y="25"/>
                  <a:pt x="111" y="24"/>
                </a:cubicBezTo>
                <a:cubicBezTo>
                  <a:pt x="111" y="23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7"/>
                  <a:pt x="108" y="11"/>
                  <a:pt x="108" y="1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107" y="7"/>
                  <a:pt x="108" y="5"/>
                  <a:pt x="107" y="3"/>
                </a:cubicBezTo>
                <a:cubicBezTo>
                  <a:pt x="106" y="2"/>
                  <a:pt x="106" y="1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1"/>
                  <a:pt x="102" y="4"/>
                  <a:pt x="101" y="5"/>
                </a:cubicBezTo>
                <a:cubicBezTo>
                  <a:pt x="100" y="6"/>
                  <a:pt x="100" y="8"/>
                  <a:pt x="100" y="10"/>
                </a:cubicBezTo>
                <a:cubicBezTo>
                  <a:pt x="100" y="11"/>
                  <a:pt x="100" y="12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4"/>
                </a:cubicBezTo>
                <a:cubicBezTo>
                  <a:pt x="98" y="14"/>
                  <a:pt x="98" y="15"/>
                  <a:pt x="98" y="16"/>
                </a:cubicBezTo>
                <a:cubicBezTo>
                  <a:pt x="98" y="17"/>
                  <a:pt x="98" y="18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6" y="25"/>
                  <a:pt x="95" y="25"/>
                  <a:pt x="95" y="26"/>
                </a:cubicBezTo>
                <a:cubicBezTo>
                  <a:pt x="94" y="27"/>
                  <a:pt x="94" y="28"/>
                  <a:pt x="95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29"/>
                  <a:pt x="95" y="30"/>
                  <a:pt x="95" y="30"/>
                </a:cubicBezTo>
                <a:cubicBezTo>
                  <a:pt x="95" y="30"/>
                  <a:pt x="94" y="30"/>
                  <a:pt x="94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5"/>
                  <a:pt x="89" y="36"/>
                </a:cubicBezTo>
                <a:cubicBezTo>
                  <a:pt x="89" y="36"/>
                  <a:pt x="89" y="38"/>
                  <a:pt x="89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41"/>
                  <a:pt x="87" y="42"/>
                </a:cubicBezTo>
                <a:cubicBezTo>
                  <a:pt x="88" y="43"/>
                  <a:pt x="88" y="45"/>
                  <a:pt x="88" y="45"/>
                </a:cubicBezTo>
                <a:cubicBezTo>
                  <a:pt x="87" y="45"/>
                  <a:pt x="86" y="44"/>
                  <a:pt x="86" y="44"/>
                </a:cubicBezTo>
                <a:cubicBezTo>
                  <a:pt x="85" y="43"/>
                  <a:pt x="84" y="42"/>
                  <a:pt x="84" y="42"/>
                </a:cubicBezTo>
                <a:cubicBezTo>
                  <a:pt x="84" y="42"/>
                  <a:pt x="83" y="43"/>
                  <a:pt x="83" y="43"/>
                </a:cubicBezTo>
                <a:cubicBezTo>
                  <a:pt x="83" y="44"/>
                  <a:pt x="82" y="46"/>
                  <a:pt x="82" y="49"/>
                </a:cubicBezTo>
                <a:cubicBezTo>
                  <a:pt x="82" y="51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1" y="51"/>
                  <a:pt x="80" y="50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50"/>
                  <a:pt x="78" y="51"/>
                  <a:pt x="78" y="53"/>
                </a:cubicBezTo>
                <a:cubicBezTo>
                  <a:pt x="78" y="54"/>
                  <a:pt x="78" y="56"/>
                  <a:pt x="7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7"/>
                </a:cubicBezTo>
                <a:cubicBezTo>
                  <a:pt x="76" y="57"/>
                  <a:pt x="76" y="57"/>
                  <a:pt x="75" y="60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4" y="61"/>
                  <a:pt x="73" y="61"/>
                  <a:pt x="73" y="61"/>
                </a:cubicBezTo>
                <a:cubicBezTo>
                  <a:pt x="71" y="61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0" y="59"/>
                  <a:pt x="70" y="59"/>
                  <a:pt x="70" y="60"/>
                </a:cubicBezTo>
                <a:cubicBezTo>
                  <a:pt x="70" y="60"/>
                  <a:pt x="68" y="64"/>
                  <a:pt x="68" y="65"/>
                </a:cubicBezTo>
                <a:cubicBezTo>
                  <a:pt x="68" y="65"/>
                  <a:pt x="67" y="66"/>
                  <a:pt x="67" y="66"/>
                </a:cubicBezTo>
                <a:cubicBezTo>
                  <a:pt x="66" y="66"/>
                  <a:pt x="65" y="67"/>
                  <a:pt x="65" y="68"/>
                </a:cubicBezTo>
                <a:cubicBezTo>
                  <a:pt x="65" y="69"/>
                  <a:pt x="65" y="71"/>
                  <a:pt x="64" y="72"/>
                </a:cubicBezTo>
                <a:cubicBezTo>
                  <a:pt x="63" y="72"/>
                  <a:pt x="62" y="72"/>
                  <a:pt x="62" y="72"/>
                </a:cubicBezTo>
                <a:cubicBezTo>
                  <a:pt x="62" y="72"/>
                  <a:pt x="62" y="71"/>
                  <a:pt x="62" y="71"/>
                </a:cubicBezTo>
                <a:cubicBezTo>
                  <a:pt x="61" y="70"/>
                  <a:pt x="61" y="69"/>
                  <a:pt x="60" y="69"/>
                </a:cubicBezTo>
                <a:cubicBezTo>
                  <a:pt x="60" y="69"/>
                  <a:pt x="59" y="69"/>
                  <a:pt x="59" y="69"/>
                </a:cubicBezTo>
                <a:cubicBezTo>
                  <a:pt x="58" y="70"/>
                  <a:pt x="58" y="72"/>
                  <a:pt x="57" y="72"/>
                </a:cubicBezTo>
                <a:cubicBezTo>
                  <a:pt x="57" y="73"/>
                  <a:pt x="55" y="75"/>
                  <a:pt x="54" y="76"/>
                </a:cubicBezTo>
                <a:cubicBezTo>
                  <a:pt x="54" y="78"/>
                  <a:pt x="54" y="79"/>
                  <a:pt x="54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9"/>
                  <a:pt x="51" y="79"/>
                  <a:pt x="51" y="80"/>
                </a:cubicBezTo>
                <a:cubicBezTo>
                  <a:pt x="51" y="80"/>
                  <a:pt x="51" y="82"/>
                  <a:pt x="51" y="84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7"/>
                  <a:pt x="48" y="87"/>
                  <a:pt x="48" y="87"/>
                </a:cubicBezTo>
                <a:cubicBezTo>
                  <a:pt x="47" y="87"/>
                  <a:pt x="46" y="85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3"/>
                  <a:pt x="45" y="84"/>
                  <a:pt x="45" y="84"/>
                </a:cubicBezTo>
                <a:cubicBezTo>
                  <a:pt x="45" y="84"/>
                  <a:pt x="42" y="85"/>
                  <a:pt x="41" y="87"/>
                </a:cubicBezTo>
                <a:cubicBezTo>
                  <a:pt x="40" y="89"/>
                  <a:pt x="40" y="91"/>
                  <a:pt x="41" y="94"/>
                </a:cubicBezTo>
                <a:cubicBezTo>
                  <a:pt x="41" y="95"/>
                  <a:pt x="41" y="95"/>
                  <a:pt x="41" y="95"/>
                </a:cubicBezTo>
                <a:cubicBezTo>
                  <a:pt x="41" y="96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0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5"/>
                  <a:pt x="35" y="105"/>
                  <a:pt x="34" y="105"/>
                </a:cubicBezTo>
                <a:cubicBezTo>
                  <a:pt x="34" y="105"/>
                  <a:pt x="33" y="103"/>
                  <a:pt x="33" y="102"/>
                </a:cubicBezTo>
                <a:cubicBezTo>
                  <a:pt x="33" y="102"/>
                  <a:pt x="33" y="102"/>
                  <a:pt x="33" y="101"/>
                </a:cubicBezTo>
                <a:cubicBezTo>
                  <a:pt x="33" y="101"/>
                  <a:pt x="32" y="101"/>
                  <a:pt x="32" y="101"/>
                </a:cubicBezTo>
                <a:cubicBezTo>
                  <a:pt x="32" y="102"/>
                  <a:pt x="29" y="103"/>
                  <a:pt x="28" y="105"/>
                </a:cubicBezTo>
                <a:cubicBezTo>
                  <a:pt x="28" y="106"/>
                  <a:pt x="27" y="107"/>
                  <a:pt x="27" y="108"/>
                </a:cubicBezTo>
                <a:cubicBezTo>
                  <a:pt x="27" y="109"/>
                  <a:pt x="27" y="110"/>
                  <a:pt x="27" y="110"/>
                </a:cubicBezTo>
                <a:cubicBezTo>
                  <a:pt x="26" y="110"/>
                  <a:pt x="25" y="110"/>
                  <a:pt x="25" y="110"/>
                </a:cubicBezTo>
                <a:cubicBezTo>
                  <a:pt x="25" y="110"/>
                  <a:pt x="25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1"/>
                  <a:pt x="24" y="115"/>
                  <a:pt x="24" y="116"/>
                </a:cubicBezTo>
                <a:cubicBezTo>
                  <a:pt x="24" y="116"/>
                  <a:pt x="24" y="119"/>
                  <a:pt x="25" y="120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21" y="120"/>
                  <a:pt x="20" y="120"/>
                  <a:pt x="20" y="120"/>
                </a:cubicBezTo>
                <a:cubicBezTo>
                  <a:pt x="20" y="120"/>
                  <a:pt x="20" y="120"/>
                  <a:pt x="19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21"/>
                  <a:pt x="20" y="125"/>
                  <a:pt x="20" y="126"/>
                </a:cubicBezTo>
                <a:cubicBezTo>
                  <a:pt x="20" y="126"/>
                  <a:pt x="20" y="126"/>
                  <a:pt x="19" y="126"/>
                </a:cubicBezTo>
                <a:cubicBezTo>
                  <a:pt x="19" y="126"/>
                  <a:pt x="18" y="126"/>
                  <a:pt x="18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7" y="126"/>
                  <a:pt x="17" y="126"/>
                  <a:pt x="18" y="127"/>
                </a:cubicBezTo>
                <a:cubicBezTo>
                  <a:pt x="19" y="129"/>
                  <a:pt x="19" y="130"/>
                  <a:pt x="18" y="132"/>
                </a:cubicBezTo>
                <a:cubicBezTo>
                  <a:pt x="17" y="132"/>
                  <a:pt x="16" y="132"/>
                  <a:pt x="15" y="132"/>
                </a:cubicBezTo>
                <a:cubicBezTo>
                  <a:pt x="14" y="131"/>
                  <a:pt x="14" y="129"/>
                  <a:pt x="14" y="12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3" y="129"/>
                  <a:pt x="10" y="133"/>
                  <a:pt x="10" y="135"/>
                </a:cubicBezTo>
                <a:cubicBezTo>
                  <a:pt x="10" y="136"/>
                  <a:pt x="10" y="136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40"/>
                  <a:pt x="10" y="140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0" y="143"/>
                  <a:pt x="10" y="144"/>
                  <a:pt x="10" y="144"/>
                </a:cubicBezTo>
                <a:cubicBezTo>
                  <a:pt x="9" y="144"/>
                  <a:pt x="8" y="145"/>
                  <a:pt x="8" y="145"/>
                </a:cubicBezTo>
                <a:cubicBezTo>
                  <a:pt x="8" y="145"/>
                  <a:pt x="7" y="145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6"/>
                  <a:pt x="8" y="147"/>
                  <a:pt x="8" y="148"/>
                </a:cubicBezTo>
                <a:cubicBezTo>
                  <a:pt x="8" y="148"/>
                  <a:pt x="9" y="150"/>
                  <a:pt x="9" y="151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8" y="151"/>
                  <a:pt x="8" y="151"/>
                </a:cubicBezTo>
                <a:cubicBezTo>
                  <a:pt x="8" y="151"/>
                  <a:pt x="8" y="151"/>
                  <a:pt x="8" y="151"/>
                </a:cubicBezTo>
                <a:cubicBezTo>
                  <a:pt x="8" y="151"/>
                  <a:pt x="6" y="155"/>
                  <a:pt x="5" y="157"/>
                </a:cubicBezTo>
                <a:cubicBezTo>
                  <a:pt x="5" y="157"/>
                  <a:pt x="5" y="158"/>
                  <a:pt x="6" y="159"/>
                </a:cubicBezTo>
                <a:cubicBezTo>
                  <a:pt x="6" y="159"/>
                  <a:pt x="6" y="160"/>
                  <a:pt x="6" y="160"/>
                </a:cubicBezTo>
                <a:cubicBezTo>
                  <a:pt x="5" y="160"/>
                  <a:pt x="4" y="160"/>
                  <a:pt x="4" y="160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4" y="163"/>
                  <a:pt x="4" y="165"/>
                </a:cubicBezTo>
                <a:cubicBezTo>
                  <a:pt x="4" y="167"/>
                  <a:pt x="5" y="169"/>
                  <a:pt x="5" y="169"/>
                </a:cubicBezTo>
                <a:cubicBezTo>
                  <a:pt x="5" y="169"/>
                  <a:pt x="4" y="170"/>
                  <a:pt x="4" y="170"/>
                </a:cubicBezTo>
                <a:cubicBezTo>
                  <a:pt x="2" y="170"/>
                  <a:pt x="1" y="170"/>
                  <a:pt x="1" y="170"/>
                </a:cubicBezTo>
                <a:cubicBezTo>
                  <a:pt x="1" y="170"/>
                  <a:pt x="0" y="170"/>
                  <a:pt x="0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" y="175"/>
                  <a:pt x="2" y="175"/>
                  <a:pt x="2" y="175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5"/>
                </a:cubicBezTo>
                <a:cubicBezTo>
                  <a:pt x="0" y="175"/>
                  <a:pt x="0" y="176"/>
                  <a:pt x="0" y="176"/>
                </a:cubicBezTo>
                <a:cubicBezTo>
                  <a:pt x="0" y="176"/>
                  <a:pt x="2" y="178"/>
                  <a:pt x="2" y="179"/>
                </a:cubicBezTo>
                <a:cubicBezTo>
                  <a:pt x="2" y="180"/>
                  <a:pt x="3" y="182"/>
                  <a:pt x="4" y="182"/>
                </a:cubicBezTo>
                <a:cubicBezTo>
                  <a:pt x="4" y="182"/>
                  <a:pt x="4" y="183"/>
                  <a:pt x="4" y="184"/>
                </a:cubicBezTo>
                <a:cubicBezTo>
                  <a:pt x="4" y="184"/>
                  <a:pt x="4" y="184"/>
                  <a:pt x="3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2" y="184"/>
                  <a:pt x="1" y="183"/>
                  <a:pt x="1" y="183"/>
                </a:cubicBezTo>
                <a:cubicBezTo>
                  <a:pt x="1" y="183"/>
                  <a:pt x="1" y="183"/>
                  <a:pt x="1" y="183"/>
                </a:cubicBezTo>
                <a:cubicBezTo>
                  <a:pt x="1" y="183"/>
                  <a:pt x="1" y="183"/>
                  <a:pt x="1" y="184"/>
                </a:cubicBezTo>
                <a:cubicBezTo>
                  <a:pt x="0" y="184"/>
                  <a:pt x="0" y="187"/>
                  <a:pt x="1" y="190"/>
                </a:cubicBezTo>
                <a:cubicBezTo>
                  <a:pt x="1" y="192"/>
                  <a:pt x="2" y="194"/>
                  <a:pt x="2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6"/>
                  <a:pt x="1" y="196"/>
                  <a:pt x="1" y="196"/>
                </a:cubicBezTo>
                <a:cubicBezTo>
                  <a:pt x="0" y="196"/>
                  <a:pt x="1" y="197"/>
                  <a:pt x="1" y="197"/>
                </a:cubicBezTo>
                <a:cubicBezTo>
                  <a:pt x="1" y="197"/>
                  <a:pt x="1" y="198"/>
                  <a:pt x="3" y="200"/>
                </a:cubicBezTo>
                <a:cubicBezTo>
                  <a:pt x="4" y="202"/>
                  <a:pt x="5" y="204"/>
                  <a:pt x="6" y="205"/>
                </a:cubicBezTo>
                <a:cubicBezTo>
                  <a:pt x="5" y="205"/>
                  <a:pt x="4" y="206"/>
                  <a:pt x="3" y="206"/>
                </a:cubicBezTo>
                <a:cubicBezTo>
                  <a:pt x="2" y="206"/>
                  <a:pt x="1" y="206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6"/>
                  <a:pt x="1" y="206"/>
                  <a:pt x="0" y="206"/>
                </a:cubicBezTo>
                <a:cubicBezTo>
                  <a:pt x="0" y="206"/>
                  <a:pt x="0" y="208"/>
                  <a:pt x="1" y="211"/>
                </a:cubicBezTo>
                <a:cubicBezTo>
                  <a:pt x="1" y="212"/>
                  <a:pt x="2" y="213"/>
                  <a:pt x="3" y="214"/>
                </a:cubicBezTo>
                <a:cubicBezTo>
                  <a:pt x="2" y="214"/>
                  <a:pt x="2" y="214"/>
                  <a:pt x="2" y="214"/>
                </a:cubicBezTo>
                <a:cubicBezTo>
                  <a:pt x="1" y="214"/>
                  <a:pt x="1" y="214"/>
                  <a:pt x="1" y="215"/>
                </a:cubicBezTo>
                <a:cubicBezTo>
                  <a:pt x="0" y="215"/>
                  <a:pt x="0" y="215"/>
                  <a:pt x="0" y="216"/>
                </a:cubicBezTo>
                <a:cubicBezTo>
                  <a:pt x="1" y="217"/>
                  <a:pt x="1" y="218"/>
                  <a:pt x="2" y="219"/>
                </a:cubicBezTo>
                <a:cubicBezTo>
                  <a:pt x="2" y="220"/>
                  <a:pt x="2" y="220"/>
                  <a:pt x="3" y="220"/>
                </a:cubicBezTo>
                <a:cubicBezTo>
                  <a:pt x="3" y="221"/>
                  <a:pt x="3" y="222"/>
                  <a:pt x="4" y="223"/>
                </a:cubicBezTo>
                <a:cubicBezTo>
                  <a:pt x="4" y="224"/>
                  <a:pt x="5" y="226"/>
                  <a:pt x="5" y="226"/>
                </a:cubicBezTo>
                <a:cubicBezTo>
                  <a:pt x="2" y="226"/>
                  <a:pt x="2" y="226"/>
                  <a:pt x="2" y="226"/>
                </a:cubicBezTo>
                <a:cubicBezTo>
                  <a:pt x="2" y="226"/>
                  <a:pt x="1" y="226"/>
                  <a:pt x="1" y="226"/>
                </a:cubicBezTo>
                <a:cubicBezTo>
                  <a:pt x="1" y="227"/>
                  <a:pt x="1" y="229"/>
                  <a:pt x="2" y="232"/>
                </a:cubicBezTo>
                <a:cubicBezTo>
                  <a:pt x="3" y="233"/>
                  <a:pt x="4" y="234"/>
                  <a:pt x="5" y="235"/>
                </a:cubicBezTo>
                <a:cubicBezTo>
                  <a:pt x="5" y="235"/>
                  <a:pt x="5" y="235"/>
                  <a:pt x="5" y="235"/>
                </a:cubicBezTo>
                <a:cubicBezTo>
                  <a:pt x="5" y="235"/>
                  <a:pt x="4" y="236"/>
                  <a:pt x="4" y="236"/>
                </a:cubicBezTo>
                <a:cubicBezTo>
                  <a:pt x="4" y="236"/>
                  <a:pt x="4" y="236"/>
                  <a:pt x="4" y="236"/>
                </a:cubicBezTo>
                <a:cubicBezTo>
                  <a:pt x="4" y="236"/>
                  <a:pt x="4" y="237"/>
                  <a:pt x="4" y="237"/>
                </a:cubicBezTo>
                <a:cubicBezTo>
                  <a:pt x="10" y="241"/>
                  <a:pt x="10" y="241"/>
                  <a:pt x="10" y="241"/>
                </a:cubicBezTo>
                <a:cubicBezTo>
                  <a:pt x="10" y="241"/>
                  <a:pt x="9" y="241"/>
                  <a:pt x="8" y="242"/>
                </a:cubicBezTo>
                <a:cubicBezTo>
                  <a:pt x="6" y="242"/>
                  <a:pt x="5" y="242"/>
                  <a:pt x="5" y="242"/>
                </a:cubicBezTo>
                <a:cubicBezTo>
                  <a:pt x="5" y="242"/>
                  <a:pt x="5" y="242"/>
                  <a:pt x="5" y="242"/>
                </a:cubicBezTo>
                <a:cubicBezTo>
                  <a:pt x="5" y="242"/>
                  <a:pt x="5" y="242"/>
                  <a:pt x="5" y="243"/>
                </a:cubicBezTo>
                <a:cubicBezTo>
                  <a:pt x="5" y="243"/>
                  <a:pt x="5" y="245"/>
                  <a:pt x="6" y="246"/>
                </a:cubicBezTo>
                <a:cubicBezTo>
                  <a:pt x="6" y="246"/>
                  <a:pt x="7" y="246"/>
                  <a:pt x="7" y="246"/>
                </a:cubicBezTo>
                <a:cubicBezTo>
                  <a:pt x="5" y="247"/>
                  <a:pt x="5" y="247"/>
                  <a:pt x="5" y="247"/>
                </a:cubicBezTo>
                <a:cubicBezTo>
                  <a:pt x="5" y="248"/>
                  <a:pt x="5" y="248"/>
                  <a:pt x="5" y="248"/>
                </a:cubicBezTo>
                <a:cubicBezTo>
                  <a:pt x="6" y="248"/>
                  <a:pt x="8" y="251"/>
                  <a:pt x="9" y="253"/>
                </a:cubicBezTo>
                <a:cubicBezTo>
                  <a:pt x="9" y="253"/>
                  <a:pt x="9" y="254"/>
                  <a:pt x="9" y="254"/>
                </a:cubicBezTo>
                <a:cubicBezTo>
                  <a:pt x="7" y="255"/>
                  <a:pt x="5" y="255"/>
                  <a:pt x="5" y="255"/>
                </a:cubicBezTo>
                <a:cubicBezTo>
                  <a:pt x="5" y="255"/>
                  <a:pt x="5" y="255"/>
                  <a:pt x="5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5" y="256"/>
                  <a:pt x="8" y="260"/>
                  <a:pt x="9" y="261"/>
                </a:cubicBezTo>
                <a:cubicBezTo>
                  <a:pt x="10" y="262"/>
                  <a:pt x="12" y="264"/>
                  <a:pt x="12" y="264"/>
                </a:cubicBezTo>
                <a:cubicBezTo>
                  <a:pt x="12" y="266"/>
                  <a:pt x="13" y="268"/>
                  <a:pt x="12" y="269"/>
                </a:cubicBezTo>
                <a:cubicBezTo>
                  <a:pt x="12" y="269"/>
                  <a:pt x="10" y="269"/>
                  <a:pt x="10" y="269"/>
                </a:cubicBezTo>
                <a:cubicBezTo>
                  <a:pt x="9" y="269"/>
                  <a:pt x="9" y="269"/>
                  <a:pt x="9" y="269"/>
                </a:cubicBezTo>
                <a:cubicBezTo>
                  <a:pt x="9" y="269"/>
                  <a:pt x="9" y="270"/>
                  <a:pt x="9" y="270"/>
                </a:cubicBezTo>
                <a:cubicBezTo>
                  <a:pt x="9" y="270"/>
                  <a:pt x="11" y="274"/>
                  <a:pt x="13" y="276"/>
                </a:cubicBezTo>
                <a:cubicBezTo>
                  <a:pt x="14" y="276"/>
                  <a:pt x="14" y="277"/>
                  <a:pt x="14" y="277"/>
                </a:cubicBezTo>
                <a:cubicBezTo>
                  <a:pt x="14" y="277"/>
                  <a:pt x="13" y="277"/>
                  <a:pt x="13" y="277"/>
                </a:cubicBezTo>
                <a:cubicBezTo>
                  <a:pt x="13" y="277"/>
                  <a:pt x="13" y="277"/>
                  <a:pt x="13" y="277"/>
                </a:cubicBezTo>
                <a:cubicBezTo>
                  <a:pt x="13" y="278"/>
                  <a:pt x="12" y="279"/>
                  <a:pt x="16" y="281"/>
                </a:cubicBezTo>
                <a:cubicBezTo>
                  <a:pt x="19" y="283"/>
                  <a:pt x="19" y="283"/>
                  <a:pt x="19" y="284"/>
                </a:cubicBezTo>
                <a:cubicBezTo>
                  <a:pt x="19" y="284"/>
                  <a:pt x="19" y="284"/>
                  <a:pt x="19" y="285"/>
                </a:cubicBezTo>
                <a:cubicBezTo>
                  <a:pt x="20" y="285"/>
                  <a:pt x="20" y="286"/>
                  <a:pt x="20" y="286"/>
                </a:cubicBezTo>
                <a:cubicBezTo>
                  <a:pt x="20" y="286"/>
                  <a:pt x="20" y="286"/>
                  <a:pt x="19" y="286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18" y="286"/>
                  <a:pt x="18" y="286"/>
                  <a:pt x="18" y="287"/>
                </a:cubicBezTo>
                <a:cubicBezTo>
                  <a:pt x="17" y="287"/>
                  <a:pt x="17" y="287"/>
                  <a:pt x="18" y="287"/>
                </a:cubicBezTo>
                <a:cubicBezTo>
                  <a:pt x="18" y="287"/>
                  <a:pt x="21" y="291"/>
                  <a:pt x="23" y="293"/>
                </a:cubicBezTo>
                <a:cubicBezTo>
                  <a:pt x="24" y="293"/>
                  <a:pt x="24" y="294"/>
                  <a:pt x="25" y="294"/>
                </a:cubicBezTo>
                <a:cubicBezTo>
                  <a:pt x="26" y="295"/>
                  <a:pt x="27" y="296"/>
                  <a:pt x="29" y="297"/>
                </a:cubicBezTo>
                <a:cubicBezTo>
                  <a:pt x="30" y="298"/>
                  <a:pt x="30" y="298"/>
                  <a:pt x="31" y="299"/>
                </a:cubicBezTo>
                <a:cubicBezTo>
                  <a:pt x="31" y="299"/>
                  <a:pt x="32" y="300"/>
                  <a:pt x="32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2" y="301"/>
                  <a:pt x="32" y="302"/>
                  <a:pt x="32" y="302"/>
                </a:cubicBezTo>
                <a:cubicBezTo>
                  <a:pt x="32" y="303"/>
                  <a:pt x="32" y="304"/>
                  <a:pt x="35" y="306"/>
                </a:cubicBezTo>
                <a:cubicBezTo>
                  <a:pt x="37" y="308"/>
                  <a:pt x="38" y="309"/>
                  <a:pt x="38" y="310"/>
                </a:cubicBezTo>
                <a:cubicBezTo>
                  <a:pt x="39" y="310"/>
                  <a:pt x="40" y="311"/>
                  <a:pt x="40" y="311"/>
                </a:cubicBezTo>
                <a:cubicBezTo>
                  <a:pt x="39" y="312"/>
                  <a:pt x="38" y="312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40" y="314"/>
                  <a:pt x="41" y="316"/>
                </a:cubicBezTo>
                <a:cubicBezTo>
                  <a:pt x="42" y="316"/>
                  <a:pt x="42" y="317"/>
                  <a:pt x="42" y="317"/>
                </a:cubicBezTo>
                <a:cubicBezTo>
                  <a:pt x="43" y="318"/>
                  <a:pt x="43" y="318"/>
                  <a:pt x="44" y="319"/>
                </a:cubicBezTo>
                <a:cubicBezTo>
                  <a:pt x="46" y="321"/>
                  <a:pt x="47" y="322"/>
                  <a:pt x="48" y="322"/>
                </a:cubicBezTo>
                <a:cubicBezTo>
                  <a:pt x="48" y="323"/>
                  <a:pt x="48" y="323"/>
                  <a:pt x="48" y="323"/>
                </a:cubicBezTo>
                <a:cubicBezTo>
                  <a:pt x="48" y="323"/>
                  <a:pt x="48" y="323"/>
                  <a:pt x="48" y="324"/>
                </a:cubicBezTo>
                <a:cubicBezTo>
                  <a:pt x="48" y="324"/>
                  <a:pt x="51" y="326"/>
                  <a:pt x="52" y="327"/>
                </a:cubicBezTo>
                <a:cubicBezTo>
                  <a:pt x="52" y="327"/>
                  <a:pt x="52" y="328"/>
                  <a:pt x="53" y="328"/>
                </a:cubicBezTo>
                <a:cubicBezTo>
                  <a:pt x="54" y="329"/>
                  <a:pt x="55" y="330"/>
                  <a:pt x="55" y="331"/>
                </a:cubicBezTo>
                <a:cubicBezTo>
                  <a:pt x="56" y="332"/>
                  <a:pt x="57" y="333"/>
                  <a:pt x="58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9" y="335"/>
                  <a:pt x="60" y="335"/>
                  <a:pt x="61" y="336"/>
                </a:cubicBezTo>
                <a:cubicBezTo>
                  <a:pt x="62" y="336"/>
                  <a:pt x="62" y="337"/>
                  <a:pt x="63" y="337"/>
                </a:cubicBezTo>
                <a:cubicBezTo>
                  <a:pt x="64" y="339"/>
                  <a:pt x="65" y="340"/>
                  <a:pt x="66" y="340"/>
                </a:cubicBezTo>
                <a:cubicBezTo>
                  <a:pt x="67" y="340"/>
                  <a:pt x="68" y="341"/>
                  <a:pt x="68" y="341"/>
                </a:cubicBezTo>
                <a:cubicBezTo>
                  <a:pt x="68" y="342"/>
                  <a:pt x="68" y="342"/>
                  <a:pt x="69" y="343"/>
                </a:cubicBezTo>
                <a:cubicBezTo>
                  <a:pt x="70" y="344"/>
                  <a:pt x="72" y="345"/>
                  <a:pt x="74" y="347"/>
                </a:cubicBezTo>
                <a:cubicBezTo>
                  <a:pt x="75" y="348"/>
                  <a:pt x="78" y="348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80" y="349"/>
                  <a:pt x="81" y="352"/>
                  <a:pt x="83" y="352"/>
                </a:cubicBezTo>
                <a:cubicBezTo>
                  <a:pt x="83" y="352"/>
                  <a:pt x="83" y="352"/>
                  <a:pt x="83" y="352"/>
                </a:cubicBezTo>
                <a:cubicBezTo>
                  <a:pt x="84" y="351"/>
                  <a:pt x="85" y="352"/>
                  <a:pt x="86" y="352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3"/>
                  <a:pt x="89" y="353"/>
                  <a:pt x="91" y="353"/>
                </a:cubicBezTo>
                <a:cubicBezTo>
                  <a:pt x="92" y="353"/>
                  <a:pt x="93" y="354"/>
                  <a:pt x="93" y="354"/>
                </a:cubicBezTo>
                <a:cubicBezTo>
                  <a:pt x="92" y="356"/>
                  <a:pt x="89" y="362"/>
                  <a:pt x="89" y="363"/>
                </a:cubicBezTo>
                <a:cubicBezTo>
                  <a:pt x="88" y="364"/>
                  <a:pt x="88" y="364"/>
                  <a:pt x="88" y="364"/>
                </a:cubicBezTo>
                <a:cubicBezTo>
                  <a:pt x="83" y="372"/>
                  <a:pt x="82" y="374"/>
                  <a:pt x="81" y="374"/>
                </a:cubicBezTo>
                <a:cubicBezTo>
                  <a:pt x="80" y="375"/>
                  <a:pt x="77" y="378"/>
                  <a:pt x="77" y="380"/>
                </a:cubicBezTo>
                <a:cubicBezTo>
                  <a:pt x="77" y="381"/>
                  <a:pt x="77" y="381"/>
                  <a:pt x="78" y="381"/>
                </a:cubicBezTo>
                <a:cubicBezTo>
                  <a:pt x="81" y="382"/>
                  <a:pt x="83" y="383"/>
                  <a:pt x="84" y="383"/>
                </a:cubicBezTo>
                <a:cubicBezTo>
                  <a:pt x="85" y="383"/>
                  <a:pt x="85" y="383"/>
                  <a:pt x="85" y="383"/>
                </a:cubicBezTo>
                <a:cubicBezTo>
                  <a:pt x="86" y="382"/>
                  <a:pt x="87" y="381"/>
                  <a:pt x="88" y="379"/>
                </a:cubicBezTo>
                <a:cubicBezTo>
                  <a:pt x="90" y="376"/>
                  <a:pt x="92" y="373"/>
                  <a:pt x="93" y="373"/>
                </a:cubicBezTo>
                <a:cubicBezTo>
                  <a:pt x="94" y="372"/>
                  <a:pt x="97" y="368"/>
                  <a:pt x="98" y="366"/>
                </a:cubicBezTo>
                <a:cubicBezTo>
                  <a:pt x="99" y="368"/>
                  <a:pt x="102" y="370"/>
                  <a:pt x="103" y="370"/>
                </a:cubicBezTo>
                <a:cubicBezTo>
                  <a:pt x="103" y="370"/>
                  <a:pt x="103" y="370"/>
                  <a:pt x="103" y="370"/>
                </a:cubicBezTo>
                <a:cubicBezTo>
                  <a:pt x="104" y="370"/>
                  <a:pt x="105" y="371"/>
                  <a:pt x="106" y="371"/>
                </a:cubicBezTo>
                <a:cubicBezTo>
                  <a:pt x="107" y="372"/>
                  <a:pt x="108" y="372"/>
                  <a:pt x="109" y="372"/>
                </a:cubicBezTo>
                <a:cubicBezTo>
                  <a:pt x="109" y="373"/>
                  <a:pt x="110" y="373"/>
                  <a:pt x="110" y="373"/>
                </a:cubicBezTo>
                <a:cubicBezTo>
                  <a:pt x="111" y="373"/>
                  <a:pt x="112" y="373"/>
                  <a:pt x="112" y="373"/>
                </a:cubicBezTo>
                <a:cubicBezTo>
                  <a:pt x="113" y="372"/>
                  <a:pt x="114" y="372"/>
                  <a:pt x="114" y="373"/>
                </a:cubicBezTo>
                <a:cubicBezTo>
                  <a:pt x="115" y="373"/>
                  <a:pt x="115" y="373"/>
                  <a:pt x="116" y="373"/>
                </a:cubicBezTo>
                <a:cubicBezTo>
                  <a:pt x="118" y="373"/>
                  <a:pt x="123" y="372"/>
                  <a:pt x="123" y="372"/>
                </a:cubicBezTo>
                <a:cubicBezTo>
                  <a:pt x="123" y="372"/>
                  <a:pt x="123" y="372"/>
                  <a:pt x="123" y="371"/>
                </a:cubicBezTo>
                <a:cubicBezTo>
                  <a:pt x="124" y="370"/>
                  <a:pt x="124" y="370"/>
                  <a:pt x="124" y="370"/>
                </a:cubicBezTo>
                <a:cubicBezTo>
                  <a:pt x="124" y="370"/>
                  <a:pt x="125" y="371"/>
                  <a:pt x="126" y="371"/>
                </a:cubicBezTo>
                <a:cubicBezTo>
                  <a:pt x="127" y="371"/>
                  <a:pt x="129" y="370"/>
                  <a:pt x="131" y="369"/>
                </a:cubicBezTo>
                <a:cubicBezTo>
                  <a:pt x="132" y="369"/>
                  <a:pt x="133" y="369"/>
                  <a:pt x="135" y="369"/>
                </a:cubicBezTo>
                <a:cubicBezTo>
                  <a:pt x="135" y="369"/>
                  <a:pt x="136" y="369"/>
                  <a:pt x="136" y="369"/>
                </a:cubicBezTo>
                <a:cubicBezTo>
                  <a:pt x="136" y="369"/>
                  <a:pt x="136" y="369"/>
                  <a:pt x="136" y="368"/>
                </a:cubicBezTo>
                <a:cubicBezTo>
                  <a:pt x="136" y="368"/>
                  <a:pt x="136" y="368"/>
                  <a:pt x="136" y="368"/>
                </a:cubicBezTo>
                <a:cubicBezTo>
                  <a:pt x="136" y="367"/>
                  <a:pt x="136" y="367"/>
                  <a:pt x="136" y="367"/>
                </a:cubicBezTo>
                <a:cubicBezTo>
                  <a:pt x="137" y="366"/>
                  <a:pt x="139" y="365"/>
                  <a:pt x="141" y="365"/>
                </a:cubicBezTo>
                <a:cubicBezTo>
                  <a:pt x="144" y="364"/>
                  <a:pt x="146" y="363"/>
                  <a:pt x="146" y="363"/>
                </a:cubicBezTo>
                <a:cubicBezTo>
                  <a:pt x="146" y="363"/>
                  <a:pt x="146" y="363"/>
                  <a:pt x="146" y="362"/>
                </a:cubicBezTo>
                <a:cubicBezTo>
                  <a:pt x="146" y="361"/>
                  <a:pt x="145" y="361"/>
                  <a:pt x="145" y="360"/>
                </a:cubicBezTo>
                <a:cubicBezTo>
                  <a:pt x="146" y="360"/>
                  <a:pt x="148" y="359"/>
                  <a:pt x="148" y="359"/>
                </a:cubicBezTo>
                <a:cubicBezTo>
                  <a:pt x="149" y="359"/>
                  <a:pt x="151" y="358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2" y="355"/>
                  <a:pt x="153" y="354"/>
                  <a:pt x="154" y="354"/>
                </a:cubicBezTo>
                <a:cubicBezTo>
                  <a:pt x="155" y="354"/>
                  <a:pt x="157" y="352"/>
                  <a:pt x="158" y="352"/>
                </a:cubicBezTo>
                <a:cubicBezTo>
                  <a:pt x="158" y="352"/>
                  <a:pt x="158" y="351"/>
                  <a:pt x="158" y="351"/>
                </a:cubicBezTo>
                <a:cubicBezTo>
                  <a:pt x="158" y="350"/>
                  <a:pt x="158" y="350"/>
                  <a:pt x="158" y="350"/>
                </a:cubicBezTo>
                <a:cubicBezTo>
                  <a:pt x="159" y="349"/>
                  <a:pt x="159" y="349"/>
                  <a:pt x="160" y="348"/>
                </a:cubicBezTo>
                <a:cubicBezTo>
                  <a:pt x="162" y="348"/>
                  <a:pt x="164" y="346"/>
                  <a:pt x="164" y="345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62" y="343"/>
                  <a:pt x="162" y="343"/>
                  <a:pt x="162" y="343"/>
                </a:cubicBezTo>
                <a:cubicBezTo>
                  <a:pt x="163" y="342"/>
                  <a:pt x="165" y="342"/>
                  <a:pt x="167" y="341"/>
                </a:cubicBezTo>
                <a:cubicBezTo>
                  <a:pt x="169" y="341"/>
                  <a:pt x="170" y="339"/>
                  <a:pt x="170" y="339"/>
                </a:cubicBezTo>
                <a:cubicBezTo>
                  <a:pt x="171" y="338"/>
                  <a:pt x="171" y="338"/>
                  <a:pt x="171" y="338"/>
                </a:cubicBezTo>
                <a:cubicBezTo>
                  <a:pt x="171" y="336"/>
                  <a:pt x="171" y="336"/>
                  <a:pt x="171" y="336"/>
                </a:cubicBezTo>
                <a:cubicBezTo>
                  <a:pt x="173" y="334"/>
                  <a:pt x="173" y="334"/>
                  <a:pt x="173" y="334"/>
                </a:cubicBezTo>
                <a:cubicBezTo>
                  <a:pt x="173" y="334"/>
                  <a:pt x="174" y="334"/>
                  <a:pt x="174" y="334"/>
                </a:cubicBezTo>
                <a:cubicBezTo>
                  <a:pt x="177" y="333"/>
                  <a:pt x="177" y="333"/>
                  <a:pt x="177" y="332"/>
                </a:cubicBezTo>
                <a:cubicBezTo>
                  <a:pt x="177" y="332"/>
                  <a:pt x="177" y="332"/>
                  <a:pt x="177" y="332"/>
                </a:cubicBezTo>
                <a:cubicBezTo>
                  <a:pt x="177" y="332"/>
                  <a:pt x="176" y="331"/>
                  <a:pt x="175" y="330"/>
                </a:cubicBezTo>
                <a:cubicBezTo>
                  <a:pt x="176" y="330"/>
                  <a:pt x="179" y="329"/>
                  <a:pt x="181" y="328"/>
                </a:cubicBezTo>
                <a:cubicBezTo>
                  <a:pt x="185" y="327"/>
                  <a:pt x="186" y="326"/>
                  <a:pt x="187" y="326"/>
                </a:cubicBezTo>
                <a:cubicBezTo>
                  <a:pt x="187" y="326"/>
                  <a:pt x="187" y="326"/>
                  <a:pt x="187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3"/>
                  <a:pt x="188" y="322"/>
                  <a:pt x="189" y="322"/>
                </a:cubicBezTo>
                <a:cubicBezTo>
                  <a:pt x="190" y="321"/>
                  <a:pt x="193" y="320"/>
                  <a:pt x="194" y="320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2" y="318"/>
                  <a:pt x="191" y="316"/>
                </a:cubicBezTo>
                <a:cubicBezTo>
                  <a:pt x="190" y="314"/>
                  <a:pt x="190" y="312"/>
                  <a:pt x="190" y="312"/>
                </a:cubicBezTo>
                <a:cubicBezTo>
                  <a:pt x="190" y="311"/>
                  <a:pt x="193" y="309"/>
                  <a:pt x="194" y="307"/>
                </a:cubicBezTo>
                <a:cubicBezTo>
                  <a:pt x="195" y="305"/>
                  <a:pt x="199" y="301"/>
                  <a:pt x="199" y="301"/>
                </a:cubicBezTo>
                <a:cubicBezTo>
                  <a:pt x="199" y="301"/>
                  <a:pt x="199" y="301"/>
                  <a:pt x="199" y="301"/>
                </a:cubicBezTo>
                <a:cubicBezTo>
                  <a:pt x="199" y="301"/>
                  <a:pt x="198" y="300"/>
                  <a:pt x="198" y="300"/>
                </a:cubicBezTo>
                <a:cubicBezTo>
                  <a:pt x="197" y="300"/>
                  <a:pt x="195" y="300"/>
                  <a:pt x="193" y="299"/>
                </a:cubicBezTo>
                <a:cubicBezTo>
                  <a:pt x="193" y="299"/>
                  <a:pt x="192" y="299"/>
                  <a:pt x="192" y="298"/>
                </a:cubicBezTo>
                <a:cubicBezTo>
                  <a:pt x="192" y="297"/>
                  <a:pt x="192" y="297"/>
                  <a:pt x="192" y="297"/>
                </a:cubicBezTo>
                <a:cubicBezTo>
                  <a:pt x="193" y="296"/>
                  <a:pt x="195" y="295"/>
                  <a:pt x="196" y="295"/>
                </a:cubicBezTo>
                <a:cubicBezTo>
                  <a:pt x="196" y="295"/>
                  <a:pt x="205" y="290"/>
                  <a:pt x="205" y="289"/>
                </a:cubicBezTo>
                <a:cubicBezTo>
                  <a:pt x="205" y="289"/>
                  <a:pt x="204" y="288"/>
                  <a:pt x="204" y="288"/>
                </a:cubicBezTo>
                <a:cubicBezTo>
                  <a:pt x="204" y="288"/>
                  <a:pt x="203" y="288"/>
                  <a:pt x="203" y="287"/>
                </a:cubicBezTo>
                <a:cubicBezTo>
                  <a:pt x="203" y="287"/>
                  <a:pt x="203" y="287"/>
                  <a:pt x="203" y="286"/>
                </a:cubicBezTo>
                <a:cubicBezTo>
                  <a:pt x="205" y="285"/>
                  <a:pt x="207" y="284"/>
                  <a:pt x="209" y="282"/>
                </a:cubicBezTo>
                <a:cubicBezTo>
                  <a:pt x="209" y="282"/>
                  <a:pt x="209" y="282"/>
                  <a:pt x="209" y="281"/>
                </a:cubicBezTo>
                <a:cubicBezTo>
                  <a:pt x="209" y="280"/>
                  <a:pt x="210" y="279"/>
                  <a:pt x="210" y="279"/>
                </a:cubicBezTo>
                <a:cubicBezTo>
                  <a:pt x="210" y="279"/>
                  <a:pt x="210" y="279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08" y="278"/>
                  <a:pt x="207" y="278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7" y="275"/>
                  <a:pt x="208" y="274"/>
                  <a:pt x="208" y="274"/>
                </a:cubicBezTo>
                <a:cubicBezTo>
                  <a:pt x="210" y="273"/>
                  <a:pt x="211" y="272"/>
                  <a:pt x="212" y="270"/>
                </a:cubicBezTo>
                <a:cubicBezTo>
                  <a:pt x="213" y="270"/>
                  <a:pt x="213" y="270"/>
                  <a:pt x="214" y="269"/>
                </a:cubicBezTo>
                <a:cubicBezTo>
                  <a:pt x="214" y="268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6"/>
                  <a:pt x="215" y="266"/>
                  <a:pt x="215" y="266"/>
                </a:cubicBezTo>
                <a:cubicBezTo>
                  <a:pt x="214" y="266"/>
                  <a:pt x="213" y="265"/>
                  <a:pt x="212" y="263"/>
                </a:cubicBezTo>
                <a:cubicBezTo>
                  <a:pt x="213" y="263"/>
                  <a:pt x="216" y="261"/>
                  <a:pt x="218" y="259"/>
                </a:cubicBezTo>
                <a:cubicBezTo>
                  <a:pt x="220" y="257"/>
                  <a:pt x="219" y="251"/>
                  <a:pt x="219" y="251"/>
                </a:cubicBezTo>
                <a:cubicBezTo>
                  <a:pt x="219" y="251"/>
                  <a:pt x="219" y="250"/>
                  <a:pt x="219" y="25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4"/>
              </a:gs>
              <a:gs pos="80000">
                <a:schemeClr val="accent4">
                  <a:lumMod val="60000"/>
                  <a:lumOff val="40000"/>
                </a:schemeClr>
              </a:gs>
              <a:gs pos="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leaf 2"/>
          <p:cNvSpPr>
            <a:spLocks noEditPoints="1"/>
          </p:cNvSpPr>
          <p:nvPr/>
        </p:nvSpPr>
        <p:spPr bwMode="auto">
          <a:xfrm rot="2394613">
            <a:off x="-562556" y="3057654"/>
            <a:ext cx="1929326" cy="2284515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25000">
                <a:schemeClr val="accent6">
                  <a:lumMod val="75000"/>
                  <a:lumOff val="25000"/>
                </a:schemeClr>
              </a:gs>
              <a:gs pos="0">
                <a:schemeClr val="accent6">
                  <a:lumMod val="50000"/>
                  <a:lumOff val="50000"/>
                </a:schemeClr>
              </a:gs>
              <a:gs pos="74000">
                <a:schemeClr val="accent6"/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leaf 3"/>
          <p:cNvSpPr>
            <a:spLocks/>
          </p:cNvSpPr>
          <p:nvPr/>
        </p:nvSpPr>
        <p:spPr bwMode="auto">
          <a:xfrm rot="2135382">
            <a:off x="-538036" y="3676160"/>
            <a:ext cx="1964670" cy="1824836"/>
          </a:xfrm>
          <a:custGeom>
            <a:avLst/>
            <a:gdLst>
              <a:gd name="T0" fmla="*/ 408 w 412"/>
              <a:gd name="T1" fmla="*/ 174 h 383"/>
              <a:gd name="T2" fmla="*/ 408 w 412"/>
              <a:gd name="T3" fmla="*/ 144 h 383"/>
              <a:gd name="T4" fmla="*/ 386 w 412"/>
              <a:gd name="T5" fmla="*/ 133 h 383"/>
              <a:gd name="T6" fmla="*/ 360 w 412"/>
              <a:gd name="T7" fmla="*/ 136 h 383"/>
              <a:gd name="T8" fmla="*/ 332 w 412"/>
              <a:gd name="T9" fmla="*/ 143 h 383"/>
              <a:gd name="T10" fmla="*/ 312 w 412"/>
              <a:gd name="T11" fmla="*/ 157 h 383"/>
              <a:gd name="T12" fmla="*/ 278 w 412"/>
              <a:gd name="T13" fmla="*/ 191 h 383"/>
              <a:gd name="T14" fmla="*/ 297 w 412"/>
              <a:gd name="T15" fmla="*/ 137 h 383"/>
              <a:gd name="T16" fmla="*/ 302 w 412"/>
              <a:gd name="T17" fmla="*/ 119 h 383"/>
              <a:gd name="T18" fmla="*/ 299 w 412"/>
              <a:gd name="T19" fmla="*/ 99 h 383"/>
              <a:gd name="T20" fmla="*/ 287 w 412"/>
              <a:gd name="T21" fmla="*/ 91 h 383"/>
              <a:gd name="T22" fmla="*/ 281 w 412"/>
              <a:gd name="T23" fmla="*/ 56 h 383"/>
              <a:gd name="T24" fmla="*/ 261 w 412"/>
              <a:gd name="T25" fmla="*/ 30 h 383"/>
              <a:gd name="T26" fmla="*/ 247 w 412"/>
              <a:gd name="T27" fmla="*/ 19 h 383"/>
              <a:gd name="T28" fmla="*/ 223 w 412"/>
              <a:gd name="T29" fmla="*/ 2 h 383"/>
              <a:gd name="T30" fmla="*/ 215 w 412"/>
              <a:gd name="T31" fmla="*/ 19 h 383"/>
              <a:gd name="T32" fmla="*/ 207 w 412"/>
              <a:gd name="T33" fmla="*/ 32 h 383"/>
              <a:gd name="T34" fmla="*/ 201 w 412"/>
              <a:gd name="T35" fmla="*/ 47 h 383"/>
              <a:gd name="T36" fmla="*/ 183 w 412"/>
              <a:gd name="T37" fmla="*/ 58 h 383"/>
              <a:gd name="T38" fmla="*/ 174 w 412"/>
              <a:gd name="T39" fmla="*/ 80 h 383"/>
              <a:gd name="T40" fmla="*/ 156 w 412"/>
              <a:gd name="T41" fmla="*/ 82 h 383"/>
              <a:gd name="T42" fmla="*/ 149 w 412"/>
              <a:gd name="T43" fmla="*/ 98 h 383"/>
              <a:gd name="T44" fmla="*/ 145 w 412"/>
              <a:gd name="T45" fmla="*/ 116 h 383"/>
              <a:gd name="T46" fmla="*/ 144 w 412"/>
              <a:gd name="T47" fmla="*/ 134 h 383"/>
              <a:gd name="T48" fmla="*/ 129 w 412"/>
              <a:gd name="T49" fmla="*/ 149 h 383"/>
              <a:gd name="T50" fmla="*/ 107 w 412"/>
              <a:gd name="T51" fmla="*/ 114 h 383"/>
              <a:gd name="T52" fmla="*/ 78 w 412"/>
              <a:gd name="T53" fmla="*/ 96 h 383"/>
              <a:gd name="T54" fmla="*/ 48 w 412"/>
              <a:gd name="T55" fmla="*/ 84 h 383"/>
              <a:gd name="T56" fmla="*/ 35 w 412"/>
              <a:gd name="T57" fmla="*/ 81 h 383"/>
              <a:gd name="T58" fmla="*/ 13 w 412"/>
              <a:gd name="T59" fmla="*/ 89 h 383"/>
              <a:gd name="T60" fmla="*/ 6 w 412"/>
              <a:gd name="T61" fmla="*/ 106 h 383"/>
              <a:gd name="T62" fmla="*/ 9 w 412"/>
              <a:gd name="T63" fmla="*/ 133 h 383"/>
              <a:gd name="T64" fmla="*/ 1 w 412"/>
              <a:gd name="T65" fmla="*/ 145 h 383"/>
              <a:gd name="T66" fmla="*/ 3 w 412"/>
              <a:gd name="T67" fmla="*/ 165 h 383"/>
              <a:gd name="T68" fmla="*/ 15 w 412"/>
              <a:gd name="T69" fmla="*/ 181 h 383"/>
              <a:gd name="T70" fmla="*/ 12 w 412"/>
              <a:gd name="T71" fmla="*/ 193 h 383"/>
              <a:gd name="T72" fmla="*/ 11 w 412"/>
              <a:gd name="T73" fmla="*/ 208 h 383"/>
              <a:gd name="T74" fmla="*/ 19 w 412"/>
              <a:gd name="T75" fmla="*/ 227 h 383"/>
              <a:gd name="T76" fmla="*/ 45 w 412"/>
              <a:gd name="T77" fmla="*/ 253 h 383"/>
              <a:gd name="T78" fmla="*/ 60 w 412"/>
              <a:gd name="T79" fmla="*/ 267 h 383"/>
              <a:gd name="T80" fmla="*/ 33 w 412"/>
              <a:gd name="T81" fmla="*/ 280 h 383"/>
              <a:gd name="T82" fmla="*/ 23 w 412"/>
              <a:gd name="T83" fmla="*/ 302 h 383"/>
              <a:gd name="T84" fmla="*/ 42 w 412"/>
              <a:gd name="T85" fmla="*/ 323 h 383"/>
              <a:gd name="T86" fmla="*/ 58 w 412"/>
              <a:gd name="T87" fmla="*/ 338 h 383"/>
              <a:gd name="T88" fmla="*/ 84 w 412"/>
              <a:gd name="T89" fmla="*/ 351 h 383"/>
              <a:gd name="T90" fmla="*/ 113 w 412"/>
              <a:gd name="T91" fmla="*/ 367 h 383"/>
              <a:gd name="T92" fmla="*/ 136 w 412"/>
              <a:gd name="T93" fmla="*/ 365 h 383"/>
              <a:gd name="T94" fmla="*/ 164 w 412"/>
              <a:gd name="T95" fmla="*/ 363 h 383"/>
              <a:gd name="T96" fmla="*/ 213 w 412"/>
              <a:gd name="T97" fmla="*/ 339 h 383"/>
              <a:gd name="T98" fmla="*/ 209 w 412"/>
              <a:gd name="T99" fmla="*/ 366 h 383"/>
              <a:gd name="T100" fmla="*/ 218 w 412"/>
              <a:gd name="T101" fmla="*/ 369 h 383"/>
              <a:gd name="T102" fmla="*/ 228 w 412"/>
              <a:gd name="T103" fmla="*/ 346 h 383"/>
              <a:gd name="T104" fmla="*/ 260 w 412"/>
              <a:gd name="T105" fmla="*/ 360 h 383"/>
              <a:gd name="T106" fmla="*/ 288 w 412"/>
              <a:gd name="T107" fmla="*/ 361 h 383"/>
              <a:gd name="T108" fmla="*/ 309 w 412"/>
              <a:gd name="T109" fmla="*/ 352 h 383"/>
              <a:gd name="T110" fmla="*/ 328 w 412"/>
              <a:gd name="T111" fmla="*/ 348 h 383"/>
              <a:gd name="T112" fmla="*/ 346 w 412"/>
              <a:gd name="T113" fmla="*/ 334 h 383"/>
              <a:gd name="T114" fmla="*/ 361 w 412"/>
              <a:gd name="T115" fmla="*/ 318 h 383"/>
              <a:gd name="T116" fmla="*/ 337 w 412"/>
              <a:gd name="T117" fmla="*/ 289 h 383"/>
              <a:gd name="T118" fmla="*/ 376 w 412"/>
              <a:gd name="T119" fmla="*/ 265 h 383"/>
              <a:gd name="T120" fmla="*/ 394 w 412"/>
              <a:gd name="T121" fmla="*/ 248 h 383"/>
              <a:gd name="T122" fmla="*/ 397 w 412"/>
              <a:gd name="T123" fmla="*/ 221 h 383"/>
              <a:gd name="T124" fmla="*/ 405 w 412"/>
              <a:gd name="T125" fmla="*/ 20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2" h="383">
                <a:moveTo>
                  <a:pt x="412" y="183"/>
                </a:moveTo>
                <a:cubicBezTo>
                  <a:pt x="411" y="182"/>
                  <a:pt x="410" y="181"/>
                  <a:pt x="407" y="179"/>
                </a:cubicBezTo>
                <a:cubicBezTo>
                  <a:pt x="406" y="179"/>
                  <a:pt x="406" y="179"/>
                  <a:pt x="406" y="179"/>
                </a:cubicBezTo>
                <a:cubicBezTo>
                  <a:pt x="406" y="179"/>
                  <a:pt x="406" y="178"/>
                  <a:pt x="406" y="178"/>
                </a:cubicBezTo>
                <a:cubicBezTo>
                  <a:pt x="406" y="177"/>
                  <a:pt x="407" y="177"/>
                  <a:pt x="407" y="176"/>
                </a:cubicBezTo>
                <a:cubicBezTo>
                  <a:pt x="407" y="175"/>
                  <a:pt x="407" y="175"/>
                  <a:pt x="408" y="174"/>
                </a:cubicBezTo>
                <a:cubicBezTo>
                  <a:pt x="409" y="172"/>
                  <a:pt x="411" y="168"/>
                  <a:pt x="411" y="165"/>
                </a:cubicBezTo>
                <a:cubicBezTo>
                  <a:pt x="411" y="161"/>
                  <a:pt x="410" y="160"/>
                  <a:pt x="408" y="159"/>
                </a:cubicBezTo>
                <a:cubicBezTo>
                  <a:pt x="408" y="158"/>
                  <a:pt x="408" y="157"/>
                  <a:pt x="408" y="156"/>
                </a:cubicBezTo>
                <a:cubicBezTo>
                  <a:pt x="408" y="155"/>
                  <a:pt x="408" y="155"/>
                  <a:pt x="408" y="154"/>
                </a:cubicBezTo>
                <a:cubicBezTo>
                  <a:pt x="408" y="153"/>
                  <a:pt x="408" y="152"/>
                  <a:pt x="408" y="150"/>
                </a:cubicBezTo>
                <a:cubicBezTo>
                  <a:pt x="408" y="148"/>
                  <a:pt x="408" y="146"/>
                  <a:pt x="408" y="144"/>
                </a:cubicBezTo>
                <a:cubicBezTo>
                  <a:pt x="408" y="135"/>
                  <a:pt x="406" y="130"/>
                  <a:pt x="403" y="130"/>
                </a:cubicBezTo>
                <a:cubicBezTo>
                  <a:pt x="402" y="130"/>
                  <a:pt x="402" y="130"/>
                  <a:pt x="402" y="130"/>
                </a:cubicBezTo>
                <a:cubicBezTo>
                  <a:pt x="401" y="130"/>
                  <a:pt x="399" y="131"/>
                  <a:pt x="397" y="132"/>
                </a:cubicBezTo>
                <a:cubicBezTo>
                  <a:pt x="395" y="133"/>
                  <a:pt x="393" y="133"/>
                  <a:pt x="392" y="133"/>
                </a:cubicBezTo>
                <a:cubicBezTo>
                  <a:pt x="390" y="133"/>
                  <a:pt x="389" y="133"/>
                  <a:pt x="388" y="133"/>
                </a:cubicBezTo>
                <a:cubicBezTo>
                  <a:pt x="387" y="133"/>
                  <a:pt x="387" y="133"/>
                  <a:pt x="386" y="133"/>
                </a:cubicBezTo>
                <a:cubicBezTo>
                  <a:pt x="383" y="133"/>
                  <a:pt x="381" y="134"/>
                  <a:pt x="379" y="135"/>
                </a:cubicBezTo>
                <a:cubicBezTo>
                  <a:pt x="378" y="135"/>
                  <a:pt x="378" y="136"/>
                  <a:pt x="377" y="136"/>
                </a:cubicBezTo>
                <a:cubicBezTo>
                  <a:pt x="377" y="135"/>
                  <a:pt x="377" y="135"/>
                  <a:pt x="376" y="134"/>
                </a:cubicBezTo>
                <a:cubicBezTo>
                  <a:pt x="375" y="133"/>
                  <a:pt x="372" y="133"/>
                  <a:pt x="368" y="134"/>
                </a:cubicBezTo>
                <a:cubicBezTo>
                  <a:pt x="367" y="134"/>
                  <a:pt x="366" y="134"/>
                  <a:pt x="365" y="134"/>
                </a:cubicBezTo>
                <a:cubicBezTo>
                  <a:pt x="364" y="135"/>
                  <a:pt x="362" y="135"/>
                  <a:pt x="360" y="136"/>
                </a:cubicBezTo>
                <a:cubicBezTo>
                  <a:pt x="359" y="136"/>
                  <a:pt x="358" y="136"/>
                  <a:pt x="357" y="137"/>
                </a:cubicBezTo>
                <a:cubicBezTo>
                  <a:pt x="357" y="136"/>
                  <a:pt x="357" y="135"/>
                  <a:pt x="357" y="134"/>
                </a:cubicBezTo>
                <a:cubicBezTo>
                  <a:pt x="356" y="134"/>
                  <a:pt x="355" y="133"/>
                  <a:pt x="353" y="134"/>
                </a:cubicBezTo>
                <a:cubicBezTo>
                  <a:pt x="351" y="135"/>
                  <a:pt x="340" y="141"/>
                  <a:pt x="336" y="146"/>
                </a:cubicBezTo>
                <a:cubicBezTo>
                  <a:pt x="336" y="145"/>
                  <a:pt x="336" y="145"/>
                  <a:pt x="336" y="145"/>
                </a:cubicBezTo>
                <a:cubicBezTo>
                  <a:pt x="335" y="144"/>
                  <a:pt x="334" y="143"/>
                  <a:pt x="332" y="143"/>
                </a:cubicBezTo>
                <a:cubicBezTo>
                  <a:pt x="332" y="143"/>
                  <a:pt x="331" y="143"/>
                  <a:pt x="331" y="143"/>
                </a:cubicBezTo>
                <a:cubicBezTo>
                  <a:pt x="328" y="144"/>
                  <a:pt x="327" y="145"/>
                  <a:pt x="324" y="148"/>
                </a:cubicBezTo>
                <a:cubicBezTo>
                  <a:pt x="323" y="149"/>
                  <a:pt x="321" y="151"/>
                  <a:pt x="320" y="152"/>
                </a:cubicBezTo>
                <a:cubicBezTo>
                  <a:pt x="318" y="154"/>
                  <a:pt x="316" y="155"/>
                  <a:pt x="314" y="158"/>
                </a:cubicBezTo>
                <a:cubicBezTo>
                  <a:pt x="314" y="158"/>
                  <a:pt x="314" y="158"/>
                  <a:pt x="314" y="158"/>
                </a:cubicBezTo>
                <a:cubicBezTo>
                  <a:pt x="313" y="157"/>
                  <a:pt x="313" y="157"/>
                  <a:pt x="312" y="157"/>
                </a:cubicBezTo>
                <a:cubicBezTo>
                  <a:pt x="311" y="157"/>
                  <a:pt x="311" y="157"/>
                  <a:pt x="311" y="157"/>
                </a:cubicBezTo>
                <a:cubicBezTo>
                  <a:pt x="309" y="158"/>
                  <a:pt x="308" y="159"/>
                  <a:pt x="304" y="163"/>
                </a:cubicBezTo>
                <a:cubicBezTo>
                  <a:pt x="303" y="165"/>
                  <a:pt x="301" y="168"/>
                  <a:pt x="300" y="169"/>
                </a:cubicBezTo>
                <a:cubicBezTo>
                  <a:pt x="297" y="171"/>
                  <a:pt x="294" y="175"/>
                  <a:pt x="292" y="178"/>
                </a:cubicBezTo>
                <a:cubicBezTo>
                  <a:pt x="291" y="179"/>
                  <a:pt x="290" y="179"/>
                  <a:pt x="290" y="180"/>
                </a:cubicBezTo>
                <a:cubicBezTo>
                  <a:pt x="288" y="182"/>
                  <a:pt x="282" y="188"/>
                  <a:pt x="278" y="191"/>
                </a:cubicBezTo>
                <a:cubicBezTo>
                  <a:pt x="279" y="188"/>
                  <a:pt x="281" y="185"/>
                  <a:pt x="281" y="183"/>
                </a:cubicBezTo>
                <a:cubicBezTo>
                  <a:pt x="282" y="182"/>
                  <a:pt x="282" y="181"/>
                  <a:pt x="282" y="180"/>
                </a:cubicBezTo>
                <a:cubicBezTo>
                  <a:pt x="283" y="179"/>
                  <a:pt x="284" y="177"/>
                  <a:pt x="284" y="175"/>
                </a:cubicBezTo>
                <a:cubicBezTo>
                  <a:pt x="286" y="171"/>
                  <a:pt x="287" y="165"/>
                  <a:pt x="288" y="164"/>
                </a:cubicBezTo>
                <a:cubicBezTo>
                  <a:pt x="289" y="162"/>
                  <a:pt x="296" y="145"/>
                  <a:pt x="297" y="142"/>
                </a:cubicBezTo>
                <a:cubicBezTo>
                  <a:pt x="297" y="140"/>
                  <a:pt x="298" y="139"/>
                  <a:pt x="297" y="137"/>
                </a:cubicBezTo>
                <a:cubicBezTo>
                  <a:pt x="296" y="137"/>
                  <a:pt x="296" y="137"/>
                  <a:pt x="296" y="136"/>
                </a:cubicBezTo>
                <a:cubicBezTo>
                  <a:pt x="296" y="136"/>
                  <a:pt x="296" y="136"/>
                  <a:pt x="296" y="136"/>
                </a:cubicBezTo>
                <a:cubicBezTo>
                  <a:pt x="297" y="134"/>
                  <a:pt x="297" y="134"/>
                  <a:pt x="297" y="134"/>
                </a:cubicBezTo>
                <a:cubicBezTo>
                  <a:pt x="299" y="132"/>
                  <a:pt x="300" y="129"/>
                  <a:pt x="300" y="127"/>
                </a:cubicBezTo>
                <a:cubicBezTo>
                  <a:pt x="301" y="126"/>
                  <a:pt x="301" y="125"/>
                  <a:pt x="301" y="123"/>
                </a:cubicBezTo>
                <a:cubicBezTo>
                  <a:pt x="301" y="121"/>
                  <a:pt x="302" y="120"/>
                  <a:pt x="302" y="119"/>
                </a:cubicBezTo>
                <a:cubicBezTo>
                  <a:pt x="302" y="118"/>
                  <a:pt x="302" y="117"/>
                  <a:pt x="302" y="116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301" y="115"/>
                  <a:pt x="301" y="115"/>
                  <a:pt x="301" y="115"/>
                </a:cubicBezTo>
                <a:cubicBezTo>
                  <a:pt x="301" y="114"/>
                  <a:pt x="302" y="113"/>
                  <a:pt x="302" y="111"/>
                </a:cubicBezTo>
                <a:cubicBezTo>
                  <a:pt x="302" y="109"/>
                  <a:pt x="302" y="107"/>
                  <a:pt x="302" y="105"/>
                </a:cubicBezTo>
                <a:cubicBezTo>
                  <a:pt x="302" y="103"/>
                  <a:pt x="302" y="100"/>
                  <a:pt x="299" y="99"/>
                </a:cubicBezTo>
                <a:cubicBezTo>
                  <a:pt x="297" y="99"/>
                  <a:pt x="297" y="98"/>
                  <a:pt x="296" y="98"/>
                </a:cubicBezTo>
                <a:cubicBezTo>
                  <a:pt x="296" y="97"/>
                  <a:pt x="295" y="97"/>
                  <a:pt x="292" y="97"/>
                </a:cubicBezTo>
                <a:cubicBezTo>
                  <a:pt x="291" y="97"/>
                  <a:pt x="290" y="97"/>
                  <a:pt x="289" y="97"/>
                </a:cubicBezTo>
                <a:cubicBezTo>
                  <a:pt x="288" y="98"/>
                  <a:pt x="288" y="98"/>
                  <a:pt x="288" y="98"/>
                </a:cubicBezTo>
                <a:cubicBezTo>
                  <a:pt x="287" y="98"/>
                  <a:pt x="286" y="98"/>
                  <a:pt x="286" y="98"/>
                </a:cubicBezTo>
                <a:cubicBezTo>
                  <a:pt x="286" y="96"/>
                  <a:pt x="286" y="94"/>
                  <a:pt x="287" y="91"/>
                </a:cubicBezTo>
                <a:cubicBezTo>
                  <a:pt x="288" y="87"/>
                  <a:pt x="287" y="81"/>
                  <a:pt x="287" y="76"/>
                </a:cubicBezTo>
                <a:cubicBezTo>
                  <a:pt x="287" y="73"/>
                  <a:pt x="286" y="72"/>
                  <a:pt x="283" y="71"/>
                </a:cubicBezTo>
                <a:cubicBezTo>
                  <a:pt x="283" y="70"/>
                  <a:pt x="283" y="69"/>
                  <a:pt x="283" y="68"/>
                </a:cubicBezTo>
                <a:cubicBezTo>
                  <a:pt x="284" y="64"/>
                  <a:pt x="282" y="60"/>
                  <a:pt x="281" y="58"/>
                </a:cubicBezTo>
                <a:cubicBezTo>
                  <a:pt x="281" y="57"/>
                  <a:pt x="281" y="57"/>
                  <a:pt x="281" y="57"/>
                </a:cubicBezTo>
                <a:cubicBezTo>
                  <a:pt x="281" y="57"/>
                  <a:pt x="281" y="56"/>
                  <a:pt x="281" y="56"/>
                </a:cubicBezTo>
                <a:cubicBezTo>
                  <a:pt x="281" y="53"/>
                  <a:pt x="281" y="49"/>
                  <a:pt x="277" y="48"/>
                </a:cubicBezTo>
                <a:cubicBezTo>
                  <a:pt x="274" y="47"/>
                  <a:pt x="271" y="47"/>
                  <a:pt x="269" y="47"/>
                </a:cubicBezTo>
                <a:cubicBezTo>
                  <a:pt x="268" y="46"/>
                  <a:pt x="268" y="44"/>
                  <a:pt x="268" y="42"/>
                </a:cubicBezTo>
                <a:cubicBezTo>
                  <a:pt x="268" y="39"/>
                  <a:pt x="266" y="34"/>
                  <a:pt x="263" y="34"/>
                </a:cubicBezTo>
                <a:cubicBezTo>
                  <a:pt x="262" y="33"/>
                  <a:pt x="262" y="33"/>
                  <a:pt x="262" y="32"/>
                </a:cubicBezTo>
                <a:cubicBezTo>
                  <a:pt x="262" y="32"/>
                  <a:pt x="261" y="32"/>
                  <a:pt x="261" y="30"/>
                </a:cubicBezTo>
                <a:cubicBezTo>
                  <a:pt x="259" y="26"/>
                  <a:pt x="255" y="26"/>
                  <a:pt x="254" y="26"/>
                </a:cubicBezTo>
                <a:cubicBezTo>
                  <a:pt x="253" y="26"/>
                  <a:pt x="252" y="26"/>
                  <a:pt x="251" y="26"/>
                </a:cubicBezTo>
                <a:cubicBezTo>
                  <a:pt x="251" y="26"/>
                  <a:pt x="251" y="26"/>
                  <a:pt x="251" y="26"/>
                </a:cubicBezTo>
                <a:cubicBezTo>
                  <a:pt x="251" y="26"/>
                  <a:pt x="251" y="26"/>
                  <a:pt x="251" y="25"/>
                </a:cubicBezTo>
                <a:cubicBezTo>
                  <a:pt x="251" y="25"/>
                  <a:pt x="251" y="24"/>
                  <a:pt x="250" y="23"/>
                </a:cubicBezTo>
                <a:cubicBezTo>
                  <a:pt x="250" y="22"/>
                  <a:pt x="248" y="20"/>
                  <a:pt x="247" y="19"/>
                </a:cubicBezTo>
                <a:cubicBezTo>
                  <a:pt x="247" y="18"/>
                  <a:pt x="246" y="18"/>
                  <a:pt x="246" y="17"/>
                </a:cubicBezTo>
                <a:cubicBezTo>
                  <a:pt x="244" y="15"/>
                  <a:pt x="242" y="14"/>
                  <a:pt x="240" y="14"/>
                </a:cubicBezTo>
                <a:cubicBezTo>
                  <a:pt x="240" y="14"/>
                  <a:pt x="240" y="13"/>
                  <a:pt x="240" y="13"/>
                </a:cubicBezTo>
                <a:cubicBezTo>
                  <a:pt x="239" y="12"/>
                  <a:pt x="238" y="10"/>
                  <a:pt x="237" y="9"/>
                </a:cubicBezTo>
                <a:cubicBezTo>
                  <a:pt x="234" y="5"/>
                  <a:pt x="229" y="1"/>
                  <a:pt x="227" y="0"/>
                </a:cubicBezTo>
                <a:cubicBezTo>
                  <a:pt x="225" y="0"/>
                  <a:pt x="224" y="0"/>
                  <a:pt x="223" y="2"/>
                </a:cubicBezTo>
                <a:cubicBezTo>
                  <a:pt x="222" y="3"/>
                  <a:pt x="222" y="5"/>
                  <a:pt x="223" y="7"/>
                </a:cubicBezTo>
                <a:cubicBezTo>
                  <a:pt x="223" y="8"/>
                  <a:pt x="223" y="8"/>
                  <a:pt x="223" y="8"/>
                </a:cubicBezTo>
                <a:cubicBezTo>
                  <a:pt x="223" y="8"/>
                  <a:pt x="222" y="9"/>
                  <a:pt x="220" y="10"/>
                </a:cubicBezTo>
                <a:cubicBezTo>
                  <a:pt x="218" y="11"/>
                  <a:pt x="218" y="12"/>
                  <a:pt x="217" y="13"/>
                </a:cubicBezTo>
                <a:cubicBezTo>
                  <a:pt x="217" y="14"/>
                  <a:pt x="217" y="14"/>
                  <a:pt x="216" y="15"/>
                </a:cubicBezTo>
                <a:cubicBezTo>
                  <a:pt x="216" y="16"/>
                  <a:pt x="215" y="18"/>
                  <a:pt x="215" y="19"/>
                </a:cubicBezTo>
                <a:cubicBezTo>
                  <a:pt x="215" y="19"/>
                  <a:pt x="215" y="20"/>
                  <a:pt x="214" y="20"/>
                </a:cubicBezTo>
                <a:cubicBezTo>
                  <a:pt x="214" y="20"/>
                  <a:pt x="214" y="20"/>
                  <a:pt x="214" y="20"/>
                </a:cubicBezTo>
                <a:cubicBezTo>
                  <a:pt x="213" y="20"/>
                  <a:pt x="211" y="20"/>
                  <a:pt x="211" y="20"/>
                </a:cubicBezTo>
                <a:cubicBezTo>
                  <a:pt x="210" y="21"/>
                  <a:pt x="209" y="23"/>
                  <a:pt x="208" y="26"/>
                </a:cubicBezTo>
                <a:cubicBezTo>
                  <a:pt x="207" y="28"/>
                  <a:pt x="207" y="30"/>
                  <a:pt x="207" y="32"/>
                </a:cubicBezTo>
                <a:cubicBezTo>
                  <a:pt x="207" y="32"/>
                  <a:pt x="207" y="32"/>
                  <a:pt x="207" y="32"/>
                </a:cubicBezTo>
                <a:cubicBezTo>
                  <a:pt x="206" y="32"/>
                  <a:pt x="204" y="33"/>
                  <a:pt x="204" y="36"/>
                </a:cubicBezTo>
                <a:cubicBezTo>
                  <a:pt x="204" y="37"/>
                  <a:pt x="204" y="37"/>
                  <a:pt x="204" y="38"/>
                </a:cubicBezTo>
                <a:cubicBezTo>
                  <a:pt x="203" y="39"/>
                  <a:pt x="203" y="40"/>
                  <a:pt x="203" y="43"/>
                </a:cubicBezTo>
                <a:cubicBezTo>
                  <a:pt x="204" y="45"/>
                  <a:pt x="203" y="47"/>
                  <a:pt x="203" y="48"/>
                </a:cubicBezTo>
                <a:cubicBezTo>
                  <a:pt x="203" y="48"/>
                  <a:pt x="203" y="48"/>
                  <a:pt x="203" y="48"/>
                </a:cubicBezTo>
                <a:cubicBezTo>
                  <a:pt x="202" y="48"/>
                  <a:pt x="202" y="47"/>
                  <a:pt x="201" y="47"/>
                </a:cubicBezTo>
                <a:cubicBezTo>
                  <a:pt x="200" y="47"/>
                  <a:pt x="199" y="47"/>
                  <a:pt x="197" y="46"/>
                </a:cubicBezTo>
                <a:cubicBezTo>
                  <a:pt x="196" y="46"/>
                  <a:pt x="196" y="46"/>
                  <a:pt x="195" y="46"/>
                </a:cubicBezTo>
                <a:cubicBezTo>
                  <a:pt x="190" y="45"/>
                  <a:pt x="189" y="49"/>
                  <a:pt x="189" y="50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1"/>
                  <a:pt x="186" y="51"/>
                  <a:pt x="184" y="56"/>
                </a:cubicBezTo>
                <a:cubicBezTo>
                  <a:pt x="184" y="57"/>
                  <a:pt x="183" y="58"/>
                  <a:pt x="183" y="58"/>
                </a:cubicBezTo>
                <a:cubicBezTo>
                  <a:pt x="183" y="58"/>
                  <a:pt x="182" y="58"/>
                  <a:pt x="181" y="58"/>
                </a:cubicBezTo>
                <a:cubicBezTo>
                  <a:pt x="181" y="58"/>
                  <a:pt x="181" y="58"/>
                  <a:pt x="181" y="58"/>
                </a:cubicBezTo>
                <a:cubicBezTo>
                  <a:pt x="180" y="58"/>
                  <a:pt x="178" y="60"/>
                  <a:pt x="176" y="64"/>
                </a:cubicBezTo>
                <a:cubicBezTo>
                  <a:pt x="175" y="68"/>
                  <a:pt x="174" y="70"/>
                  <a:pt x="174" y="75"/>
                </a:cubicBezTo>
                <a:cubicBezTo>
                  <a:pt x="174" y="77"/>
                  <a:pt x="174" y="79"/>
                  <a:pt x="174" y="80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3" y="80"/>
                  <a:pt x="173" y="80"/>
                  <a:pt x="172" y="80"/>
                </a:cubicBezTo>
                <a:cubicBezTo>
                  <a:pt x="172" y="79"/>
                  <a:pt x="171" y="79"/>
                  <a:pt x="171" y="79"/>
                </a:cubicBezTo>
                <a:cubicBezTo>
                  <a:pt x="170" y="79"/>
                  <a:pt x="169" y="79"/>
                  <a:pt x="168" y="78"/>
                </a:cubicBezTo>
                <a:cubicBezTo>
                  <a:pt x="165" y="78"/>
                  <a:pt x="163" y="77"/>
                  <a:pt x="162" y="77"/>
                </a:cubicBezTo>
                <a:cubicBezTo>
                  <a:pt x="161" y="77"/>
                  <a:pt x="161" y="77"/>
                  <a:pt x="161" y="77"/>
                </a:cubicBezTo>
                <a:cubicBezTo>
                  <a:pt x="159" y="77"/>
                  <a:pt x="157" y="79"/>
                  <a:pt x="156" y="82"/>
                </a:cubicBezTo>
                <a:cubicBezTo>
                  <a:pt x="156" y="83"/>
                  <a:pt x="155" y="85"/>
                  <a:pt x="154" y="86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3" y="86"/>
                  <a:pt x="151" y="86"/>
                  <a:pt x="151" y="87"/>
                </a:cubicBezTo>
                <a:cubicBezTo>
                  <a:pt x="150" y="89"/>
                  <a:pt x="150" y="91"/>
                  <a:pt x="149" y="93"/>
                </a:cubicBezTo>
                <a:cubicBezTo>
                  <a:pt x="149" y="94"/>
                  <a:pt x="149" y="95"/>
                  <a:pt x="149" y="96"/>
                </a:cubicBezTo>
                <a:cubicBezTo>
                  <a:pt x="149" y="97"/>
                  <a:pt x="149" y="98"/>
                  <a:pt x="149" y="98"/>
                </a:cubicBezTo>
                <a:cubicBezTo>
                  <a:pt x="149" y="98"/>
                  <a:pt x="148" y="98"/>
                  <a:pt x="148" y="98"/>
                </a:cubicBezTo>
                <a:cubicBezTo>
                  <a:pt x="148" y="98"/>
                  <a:pt x="146" y="98"/>
                  <a:pt x="146" y="99"/>
                </a:cubicBezTo>
                <a:cubicBezTo>
                  <a:pt x="145" y="100"/>
                  <a:pt x="144" y="102"/>
                  <a:pt x="144" y="105"/>
                </a:cubicBezTo>
                <a:cubicBezTo>
                  <a:pt x="144" y="106"/>
                  <a:pt x="144" y="107"/>
                  <a:pt x="144" y="108"/>
                </a:cubicBezTo>
                <a:cubicBezTo>
                  <a:pt x="144" y="110"/>
                  <a:pt x="144" y="112"/>
                  <a:pt x="145" y="114"/>
                </a:cubicBezTo>
                <a:cubicBezTo>
                  <a:pt x="145" y="115"/>
                  <a:pt x="145" y="116"/>
                  <a:pt x="145" y="116"/>
                </a:cubicBezTo>
                <a:cubicBezTo>
                  <a:pt x="145" y="117"/>
                  <a:pt x="145" y="117"/>
                  <a:pt x="145" y="118"/>
                </a:cubicBezTo>
                <a:cubicBezTo>
                  <a:pt x="145" y="119"/>
                  <a:pt x="145" y="120"/>
                  <a:pt x="145" y="121"/>
                </a:cubicBezTo>
                <a:cubicBezTo>
                  <a:pt x="145" y="121"/>
                  <a:pt x="144" y="122"/>
                  <a:pt x="144" y="122"/>
                </a:cubicBezTo>
                <a:cubicBezTo>
                  <a:pt x="143" y="124"/>
                  <a:pt x="143" y="126"/>
                  <a:pt x="144" y="130"/>
                </a:cubicBezTo>
                <a:cubicBezTo>
                  <a:pt x="144" y="131"/>
                  <a:pt x="144" y="131"/>
                  <a:pt x="144" y="132"/>
                </a:cubicBezTo>
                <a:cubicBezTo>
                  <a:pt x="144" y="132"/>
                  <a:pt x="144" y="133"/>
                  <a:pt x="144" y="134"/>
                </a:cubicBezTo>
                <a:cubicBezTo>
                  <a:pt x="144" y="137"/>
                  <a:pt x="144" y="141"/>
                  <a:pt x="146" y="147"/>
                </a:cubicBezTo>
                <a:cubicBezTo>
                  <a:pt x="147" y="154"/>
                  <a:pt x="150" y="172"/>
                  <a:pt x="151" y="181"/>
                </a:cubicBezTo>
                <a:cubicBezTo>
                  <a:pt x="149" y="178"/>
                  <a:pt x="146" y="174"/>
                  <a:pt x="144" y="171"/>
                </a:cubicBezTo>
                <a:cubicBezTo>
                  <a:pt x="143" y="169"/>
                  <a:pt x="141" y="166"/>
                  <a:pt x="140" y="165"/>
                </a:cubicBezTo>
                <a:cubicBezTo>
                  <a:pt x="139" y="163"/>
                  <a:pt x="139" y="163"/>
                  <a:pt x="139" y="163"/>
                </a:cubicBezTo>
                <a:cubicBezTo>
                  <a:pt x="137" y="160"/>
                  <a:pt x="134" y="157"/>
                  <a:pt x="129" y="149"/>
                </a:cubicBezTo>
                <a:cubicBezTo>
                  <a:pt x="128" y="147"/>
                  <a:pt x="126" y="145"/>
                  <a:pt x="125" y="143"/>
                </a:cubicBezTo>
                <a:cubicBezTo>
                  <a:pt x="123" y="140"/>
                  <a:pt x="121" y="136"/>
                  <a:pt x="119" y="133"/>
                </a:cubicBezTo>
                <a:cubicBezTo>
                  <a:pt x="119" y="132"/>
                  <a:pt x="118" y="131"/>
                  <a:pt x="118" y="130"/>
                </a:cubicBezTo>
                <a:cubicBezTo>
                  <a:pt x="117" y="128"/>
                  <a:pt x="116" y="126"/>
                  <a:pt x="114" y="124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1" y="120"/>
                  <a:pt x="109" y="117"/>
                  <a:pt x="107" y="114"/>
                </a:cubicBezTo>
                <a:cubicBezTo>
                  <a:pt x="105" y="112"/>
                  <a:pt x="104" y="112"/>
                  <a:pt x="102" y="112"/>
                </a:cubicBezTo>
                <a:cubicBezTo>
                  <a:pt x="101" y="112"/>
                  <a:pt x="99" y="113"/>
                  <a:pt x="98" y="114"/>
                </a:cubicBezTo>
                <a:cubicBezTo>
                  <a:pt x="98" y="114"/>
                  <a:pt x="97" y="113"/>
                  <a:pt x="97" y="112"/>
                </a:cubicBezTo>
                <a:cubicBezTo>
                  <a:pt x="96" y="108"/>
                  <a:pt x="85" y="97"/>
                  <a:pt x="81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0" y="97"/>
                  <a:pt x="80" y="97"/>
                  <a:pt x="78" y="96"/>
                </a:cubicBezTo>
                <a:cubicBezTo>
                  <a:pt x="77" y="95"/>
                  <a:pt x="77" y="95"/>
                  <a:pt x="77" y="95"/>
                </a:cubicBezTo>
                <a:cubicBezTo>
                  <a:pt x="74" y="93"/>
                  <a:pt x="67" y="89"/>
                  <a:pt x="64" y="87"/>
                </a:cubicBezTo>
                <a:cubicBezTo>
                  <a:pt x="63" y="86"/>
                  <a:pt x="63" y="86"/>
                  <a:pt x="62" y="86"/>
                </a:cubicBezTo>
                <a:cubicBezTo>
                  <a:pt x="60" y="86"/>
                  <a:pt x="58" y="88"/>
                  <a:pt x="56" y="89"/>
                </a:cubicBezTo>
                <a:cubicBezTo>
                  <a:pt x="55" y="89"/>
                  <a:pt x="54" y="88"/>
                  <a:pt x="53" y="86"/>
                </a:cubicBezTo>
                <a:cubicBezTo>
                  <a:pt x="51" y="84"/>
                  <a:pt x="50" y="84"/>
                  <a:pt x="48" y="84"/>
                </a:cubicBezTo>
                <a:cubicBezTo>
                  <a:pt x="47" y="84"/>
                  <a:pt x="46" y="84"/>
                  <a:pt x="46" y="85"/>
                </a:cubicBezTo>
                <a:cubicBezTo>
                  <a:pt x="46" y="85"/>
                  <a:pt x="45" y="84"/>
                  <a:pt x="45" y="84"/>
                </a:cubicBezTo>
                <a:cubicBezTo>
                  <a:pt x="45" y="84"/>
                  <a:pt x="44" y="83"/>
                  <a:pt x="43" y="83"/>
                </a:cubicBezTo>
                <a:cubicBezTo>
                  <a:pt x="41" y="81"/>
                  <a:pt x="39" y="81"/>
                  <a:pt x="37" y="81"/>
                </a:cubicBezTo>
                <a:cubicBezTo>
                  <a:pt x="37" y="82"/>
                  <a:pt x="37" y="82"/>
                  <a:pt x="36" y="82"/>
                </a:cubicBezTo>
                <a:cubicBezTo>
                  <a:pt x="35" y="82"/>
                  <a:pt x="35" y="82"/>
                  <a:pt x="35" y="81"/>
                </a:cubicBezTo>
                <a:cubicBezTo>
                  <a:pt x="34" y="81"/>
                  <a:pt x="34" y="81"/>
                  <a:pt x="33" y="81"/>
                </a:cubicBezTo>
                <a:cubicBezTo>
                  <a:pt x="33" y="81"/>
                  <a:pt x="33" y="81"/>
                  <a:pt x="32" y="80"/>
                </a:cubicBezTo>
                <a:cubicBezTo>
                  <a:pt x="31" y="80"/>
                  <a:pt x="28" y="80"/>
                  <a:pt x="24" y="76"/>
                </a:cubicBezTo>
                <a:cubicBezTo>
                  <a:pt x="21" y="74"/>
                  <a:pt x="20" y="73"/>
                  <a:pt x="18" y="73"/>
                </a:cubicBezTo>
                <a:cubicBezTo>
                  <a:pt x="14" y="73"/>
                  <a:pt x="14" y="77"/>
                  <a:pt x="14" y="79"/>
                </a:cubicBezTo>
                <a:cubicBezTo>
                  <a:pt x="14" y="82"/>
                  <a:pt x="13" y="87"/>
                  <a:pt x="13" y="89"/>
                </a:cubicBezTo>
                <a:cubicBezTo>
                  <a:pt x="12" y="90"/>
                  <a:pt x="11" y="91"/>
                  <a:pt x="10" y="93"/>
                </a:cubicBezTo>
                <a:cubicBezTo>
                  <a:pt x="10" y="94"/>
                  <a:pt x="10" y="95"/>
                  <a:pt x="11" y="97"/>
                </a:cubicBezTo>
                <a:cubicBezTo>
                  <a:pt x="11" y="98"/>
                  <a:pt x="11" y="101"/>
                  <a:pt x="11" y="102"/>
                </a:cubicBezTo>
                <a:cubicBezTo>
                  <a:pt x="9" y="103"/>
                  <a:pt x="7" y="104"/>
                  <a:pt x="7" y="105"/>
                </a:cubicBezTo>
                <a:cubicBezTo>
                  <a:pt x="6" y="105"/>
                  <a:pt x="6" y="105"/>
                  <a:pt x="6" y="105"/>
                </a:cubicBezTo>
                <a:cubicBezTo>
                  <a:pt x="6" y="106"/>
                  <a:pt x="6" y="106"/>
                  <a:pt x="6" y="106"/>
                </a:cubicBezTo>
                <a:cubicBezTo>
                  <a:pt x="6" y="106"/>
                  <a:pt x="5" y="109"/>
                  <a:pt x="6" y="112"/>
                </a:cubicBezTo>
                <a:cubicBezTo>
                  <a:pt x="7" y="115"/>
                  <a:pt x="7" y="116"/>
                  <a:pt x="7" y="117"/>
                </a:cubicBezTo>
                <a:cubicBezTo>
                  <a:pt x="6" y="118"/>
                  <a:pt x="6" y="119"/>
                  <a:pt x="6" y="120"/>
                </a:cubicBezTo>
                <a:cubicBezTo>
                  <a:pt x="6" y="120"/>
                  <a:pt x="6" y="120"/>
                  <a:pt x="6" y="121"/>
                </a:cubicBezTo>
                <a:cubicBezTo>
                  <a:pt x="6" y="122"/>
                  <a:pt x="6" y="124"/>
                  <a:pt x="7" y="127"/>
                </a:cubicBezTo>
                <a:cubicBezTo>
                  <a:pt x="7" y="130"/>
                  <a:pt x="8" y="132"/>
                  <a:pt x="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8" y="133"/>
                  <a:pt x="8" y="133"/>
                  <a:pt x="7" y="133"/>
                </a:cubicBezTo>
                <a:cubicBezTo>
                  <a:pt x="7" y="134"/>
                  <a:pt x="6" y="134"/>
                  <a:pt x="6" y="134"/>
                </a:cubicBezTo>
                <a:cubicBezTo>
                  <a:pt x="4" y="134"/>
                  <a:pt x="2" y="135"/>
                  <a:pt x="1" y="136"/>
                </a:cubicBezTo>
                <a:cubicBezTo>
                  <a:pt x="1" y="137"/>
                  <a:pt x="0" y="140"/>
                  <a:pt x="1" y="145"/>
                </a:cubicBezTo>
                <a:cubicBezTo>
                  <a:pt x="1" y="146"/>
                  <a:pt x="2" y="146"/>
                  <a:pt x="2" y="147"/>
                </a:cubicBezTo>
                <a:cubicBezTo>
                  <a:pt x="2" y="147"/>
                  <a:pt x="1" y="148"/>
                  <a:pt x="1" y="148"/>
                </a:cubicBezTo>
                <a:cubicBezTo>
                  <a:pt x="0" y="150"/>
                  <a:pt x="1" y="152"/>
                  <a:pt x="2" y="154"/>
                </a:cubicBezTo>
                <a:cubicBezTo>
                  <a:pt x="2" y="155"/>
                  <a:pt x="3" y="156"/>
                  <a:pt x="3" y="157"/>
                </a:cubicBezTo>
                <a:cubicBezTo>
                  <a:pt x="4" y="159"/>
                  <a:pt x="5" y="160"/>
                  <a:pt x="6" y="161"/>
                </a:cubicBezTo>
                <a:cubicBezTo>
                  <a:pt x="4" y="162"/>
                  <a:pt x="3" y="163"/>
                  <a:pt x="3" y="165"/>
                </a:cubicBezTo>
                <a:cubicBezTo>
                  <a:pt x="2" y="166"/>
                  <a:pt x="3" y="168"/>
                  <a:pt x="4" y="170"/>
                </a:cubicBezTo>
                <a:cubicBezTo>
                  <a:pt x="5" y="171"/>
                  <a:pt x="6" y="171"/>
                  <a:pt x="6" y="172"/>
                </a:cubicBezTo>
                <a:cubicBezTo>
                  <a:pt x="7" y="172"/>
                  <a:pt x="7" y="173"/>
                  <a:pt x="8" y="174"/>
                </a:cubicBezTo>
                <a:cubicBezTo>
                  <a:pt x="9" y="175"/>
                  <a:pt x="9" y="175"/>
                  <a:pt x="9" y="175"/>
                </a:cubicBezTo>
                <a:cubicBezTo>
                  <a:pt x="10" y="176"/>
                  <a:pt x="11" y="177"/>
                  <a:pt x="13" y="178"/>
                </a:cubicBezTo>
                <a:cubicBezTo>
                  <a:pt x="13" y="179"/>
                  <a:pt x="14" y="180"/>
                  <a:pt x="15" y="181"/>
                </a:cubicBezTo>
                <a:cubicBezTo>
                  <a:pt x="16" y="182"/>
                  <a:pt x="16" y="182"/>
                  <a:pt x="17" y="183"/>
                </a:cubicBezTo>
                <a:cubicBezTo>
                  <a:pt x="18" y="185"/>
                  <a:pt x="19" y="186"/>
                  <a:pt x="20" y="187"/>
                </a:cubicBezTo>
                <a:cubicBezTo>
                  <a:pt x="20" y="187"/>
                  <a:pt x="20" y="187"/>
                  <a:pt x="20" y="188"/>
                </a:cubicBezTo>
                <a:cubicBezTo>
                  <a:pt x="19" y="188"/>
                  <a:pt x="18" y="189"/>
                  <a:pt x="16" y="189"/>
                </a:cubicBezTo>
                <a:cubicBezTo>
                  <a:pt x="13" y="190"/>
                  <a:pt x="12" y="192"/>
                  <a:pt x="12" y="193"/>
                </a:cubicBezTo>
                <a:cubicBezTo>
                  <a:pt x="12" y="193"/>
                  <a:pt x="12" y="193"/>
                  <a:pt x="12" y="193"/>
                </a:cubicBezTo>
                <a:cubicBezTo>
                  <a:pt x="11" y="193"/>
                  <a:pt x="10" y="194"/>
                  <a:pt x="9" y="195"/>
                </a:cubicBezTo>
                <a:cubicBezTo>
                  <a:pt x="8" y="196"/>
                  <a:pt x="7" y="196"/>
                  <a:pt x="6" y="197"/>
                </a:cubicBezTo>
                <a:cubicBezTo>
                  <a:pt x="3" y="199"/>
                  <a:pt x="6" y="202"/>
                  <a:pt x="7" y="204"/>
                </a:cubicBezTo>
                <a:cubicBezTo>
                  <a:pt x="8" y="205"/>
                  <a:pt x="8" y="205"/>
                  <a:pt x="8" y="205"/>
                </a:cubicBezTo>
                <a:cubicBezTo>
                  <a:pt x="9" y="206"/>
                  <a:pt x="10" y="207"/>
                  <a:pt x="10" y="207"/>
                </a:cubicBezTo>
                <a:cubicBezTo>
                  <a:pt x="11" y="208"/>
                  <a:pt x="11" y="208"/>
                  <a:pt x="11" y="208"/>
                </a:cubicBezTo>
                <a:cubicBezTo>
                  <a:pt x="11" y="209"/>
                  <a:pt x="11" y="210"/>
                  <a:pt x="12" y="211"/>
                </a:cubicBezTo>
                <a:cubicBezTo>
                  <a:pt x="13" y="213"/>
                  <a:pt x="14" y="215"/>
                  <a:pt x="16" y="218"/>
                </a:cubicBezTo>
                <a:cubicBezTo>
                  <a:pt x="18" y="219"/>
                  <a:pt x="18" y="220"/>
                  <a:pt x="18" y="220"/>
                </a:cubicBezTo>
                <a:cubicBezTo>
                  <a:pt x="17" y="221"/>
                  <a:pt x="17" y="221"/>
                  <a:pt x="17" y="221"/>
                </a:cubicBezTo>
                <a:cubicBezTo>
                  <a:pt x="17" y="221"/>
                  <a:pt x="17" y="221"/>
                  <a:pt x="17" y="221"/>
                </a:cubicBezTo>
                <a:cubicBezTo>
                  <a:pt x="18" y="222"/>
                  <a:pt x="18" y="226"/>
                  <a:pt x="19" y="227"/>
                </a:cubicBezTo>
                <a:cubicBezTo>
                  <a:pt x="20" y="229"/>
                  <a:pt x="23" y="232"/>
                  <a:pt x="27" y="235"/>
                </a:cubicBezTo>
                <a:cubicBezTo>
                  <a:pt x="28" y="236"/>
                  <a:pt x="30" y="236"/>
                  <a:pt x="31" y="237"/>
                </a:cubicBezTo>
                <a:cubicBezTo>
                  <a:pt x="32" y="238"/>
                  <a:pt x="34" y="239"/>
                  <a:pt x="36" y="240"/>
                </a:cubicBezTo>
                <a:cubicBezTo>
                  <a:pt x="35" y="241"/>
                  <a:pt x="35" y="242"/>
                  <a:pt x="35" y="244"/>
                </a:cubicBezTo>
                <a:cubicBezTo>
                  <a:pt x="35" y="246"/>
                  <a:pt x="37" y="248"/>
                  <a:pt x="41" y="250"/>
                </a:cubicBezTo>
                <a:cubicBezTo>
                  <a:pt x="42" y="251"/>
                  <a:pt x="43" y="252"/>
                  <a:pt x="45" y="253"/>
                </a:cubicBezTo>
                <a:cubicBezTo>
                  <a:pt x="45" y="253"/>
                  <a:pt x="46" y="254"/>
                  <a:pt x="47" y="254"/>
                </a:cubicBezTo>
                <a:cubicBezTo>
                  <a:pt x="47" y="255"/>
                  <a:pt x="49" y="256"/>
                  <a:pt x="50" y="257"/>
                </a:cubicBezTo>
                <a:cubicBezTo>
                  <a:pt x="53" y="260"/>
                  <a:pt x="56" y="262"/>
                  <a:pt x="57" y="263"/>
                </a:cubicBezTo>
                <a:cubicBezTo>
                  <a:pt x="57" y="263"/>
                  <a:pt x="59" y="264"/>
                  <a:pt x="60" y="264"/>
                </a:cubicBezTo>
                <a:cubicBezTo>
                  <a:pt x="61" y="265"/>
                  <a:pt x="63" y="266"/>
                  <a:pt x="65" y="267"/>
                </a:cubicBezTo>
                <a:cubicBezTo>
                  <a:pt x="63" y="267"/>
                  <a:pt x="61" y="267"/>
                  <a:pt x="60" y="267"/>
                </a:cubicBezTo>
                <a:cubicBezTo>
                  <a:pt x="57" y="267"/>
                  <a:pt x="54" y="268"/>
                  <a:pt x="51" y="268"/>
                </a:cubicBezTo>
                <a:cubicBezTo>
                  <a:pt x="45" y="269"/>
                  <a:pt x="42" y="274"/>
                  <a:pt x="41" y="276"/>
                </a:cubicBezTo>
                <a:cubicBezTo>
                  <a:pt x="41" y="276"/>
                  <a:pt x="41" y="276"/>
                  <a:pt x="41" y="276"/>
                </a:cubicBezTo>
                <a:cubicBezTo>
                  <a:pt x="40" y="276"/>
                  <a:pt x="40" y="276"/>
                  <a:pt x="40" y="276"/>
                </a:cubicBezTo>
                <a:cubicBezTo>
                  <a:pt x="37" y="276"/>
                  <a:pt x="36" y="278"/>
                  <a:pt x="34" y="279"/>
                </a:cubicBezTo>
                <a:cubicBezTo>
                  <a:pt x="34" y="279"/>
                  <a:pt x="34" y="280"/>
                  <a:pt x="33" y="280"/>
                </a:cubicBezTo>
                <a:cubicBezTo>
                  <a:pt x="33" y="281"/>
                  <a:pt x="32" y="281"/>
                  <a:pt x="31" y="282"/>
                </a:cubicBezTo>
                <a:cubicBezTo>
                  <a:pt x="29" y="283"/>
                  <a:pt x="27" y="285"/>
                  <a:pt x="26" y="286"/>
                </a:cubicBezTo>
                <a:cubicBezTo>
                  <a:pt x="26" y="286"/>
                  <a:pt x="25" y="287"/>
                  <a:pt x="25" y="287"/>
                </a:cubicBezTo>
                <a:cubicBezTo>
                  <a:pt x="22" y="287"/>
                  <a:pt x="16" y="292"/>
                  <a:pt x="16" y="294"/>
                </a:cubicBezTo>
                <a:cubicBezTo>
                  <a:pt x="15" y="297"/>
                  <a:pt x="20" y="301"/>
                  <a:pt x="21" y="302"/>
                </a:cubicBezTo>
                <a:cubicBezTo>
                  <a:pt x="22" y="302"/>
                  <a:pt x="22" y="302"/>
                  <a:pt x="23" y="302"/>
                </a:cubicBezTo>
                <a:cubicBezTo>
                  <a:pt x="21" y="305"/>
                  <a:pt x="22" y="306"/>
                  <a:pt x="24" y="307"/>
                </a:cubicBezTo>
                <a:cubicBezTo>
                  <a:pt x="25" y="308"/>
                  <a:pt x="25" y="308"/>
                  <a:pt x="25" y="308"/>
                </a:cubicBezTo>
                <a:cubicBezTo>
                  <a:pt x="26" y="309"/>
                  <a:pt x="27" y="310"/>
                  <a:pt x="29" y="311"/>
                </a:cubicBezTo>
                <a:cubicBezTo>
                  <a:pt x="31" y="311"/>
                  <a:pt x="32" y="312"/>
                  <a:pt x="33" y="313"/>
                </a:cubicBezTo>
                <a:cubicBezTo>
                  <a:pt x="33" y="315"/>
                  <a:pt x="33" y="317"/>
                  <a:pt x="34" y="319"/>
                </a:cubicBezTo>
                <a:cubicBezTo>
                  <a:pt x="36" y="320"/>
                  <a:pt x="42" y="323"/>
                  <a:pt x="42" y="323"/>
                </a:cubicBezTo>
                <a:cubicBezTo>
                  <a:pt x="42" y="323"/>
                  <a:pt x="43" y="323"/>
                  <a:pt x="43" y="323"/>
                </a:cubicBezTo>
                <a:cubicBezTo>
                  <a:pt x="44" y="325"/>
                  <a:pt x="46" y="326"/>
                  <a:pt x="48" y="326"/>
                </a:cubicBezTo>
                <a:cubicBezTo>
                  <a:pt x="48" y="327"/>
                  <a:pt x="49" y="327"/>
                  <a:pt x="49" y="327"/>
                </a:cubicBezTo>
                <a:cubicBezTo>
                  <a:pt x="51" y="328"/>
                  <a:pt x="52" y="329"/>
                  <a:pt x="55" y="329"/>
                </a:cubicBezTo>
                <a:cubicBezTo>
                  <a:pt x="57" y="329"/>
                  <a:pt x="59" y="330"/>
                  <a:pt x="60" y="330"/>
                </a:cubicBezTo>
                <a:cubicBezTo>
                  <a:pt x="58" y="332"/>
                  <a:pt x="57" y="337"/>
                  <a:pt x="58" y="338"/>
                </a:cubicBezTo>
                <a:cubicBezTo>
                  <a:pt x="58" y="340"/>
                  <a:pt x="60" y="342"/>
                  <a:pt x="63" y="343"/>
                </a:cubicBezTo>
                <a:cubicBezTo>
                  <a:pt x="64" y="343"/>
                  <a:pt x="64" y="343"/>
                  <a:pt x="65" y="344"/>
                </a:cubicBezTo>
                <a:cubicBezTo>
                  <a:pt x="66" y="345"/>
                  <a:pt x="68" y="346"/>
                  <a:pt x="72" y="346"/>
                </a:cubicBezTo>
                <a:cubicBezTo>
                  <a:pt x="73" y="347"/>
                  <a:pt x="73" y="347"/>
                  <a:pt x="73" y="347"/>
                </a:cubicBezTo>
                <a:cubicBezTo>
                  <a:pt x="75" y="347"/>
                  <a:pt x="77" y="347"/>
                  <a:pt x="78" y="348"/>
                </a:cubicBezTo>
                <a:cubicBezTo>
                  <a:pt x="79" y="349"/>
                  <a:pt x="81" y="350"/>
                  <a:pt x="84" y="351"/>
                </a:cubicBezTo>
                <a:cubicBezTo>
                  <a:pt x="86" y="351"/>
                  <a:pt x="92" y="352"/>
                  <a:pt x="98" y="352"/>
                </a:cubicBezTo>
                <a:cubicBezTo>
                  <a:pt x="101" y="352"/>
                  <a:pt x="103" y="352"/>
                  <a:pt x="105" y="351"/>
                </a:cubicBezTo>
                <a:cubicBezTo>
                  <a:pt x="105" y="351"/>
                  <a:pt x="106" y="351"/>
                  <a:pt x="106" y="351"/>
                </a:cubicBezTo>
                <a:cubicBezTo>
                  <a:pt x="106" y="352"/>
                  <a:pt x="106" y="353"/>
                  <a:pt x="106" y="354"/>
                </a:cubicBezTo>
                <a:cubicBezTo>
                  <a:pt x="106" y="355"/>
                  <a:pt x="103" y="364"/>
                  <a:pt x="106" y="366"/>
                </a:cubicBezTo>
                <a:cubicBezTo>
                  <a:pt x="107" y="367"/>
                  <a:pt x="109" y="367"/>
                  <a:pt x="113" y="367"/>
                </a:cubicBezTo>
                <a:cubicBezTo>
                  <a:pt x="114" y="367"/>
                  <a:pt x="115" y="367"/>
                  <a:pt x="116" y="367"/>
                </a:cubicBezTo>
                <a:cubicBezTo>
                  <a:pt x="117" y="367"/>
                  <a:pt x="118" y="367"/>
                  <a:pt x="118" y="367"/>
                </a:cubicBezTo>
                <a:cubicBezTo>
                  <a:pt x="119" y="367"/>
                  <a:pt x="120" y="368"/>
                  <a:pt x="123" y="368"/>
                </a:cubicBezTo>
                <a:cubicBezTo>
                  <a:pt x="123" y="368"/>
                  <a:pt x="124" y="368"/>
                  <a:pt x="125" y="368"/>
                </a:cubicBezTo>
                <a:cubicBezTo>
                  <a:pt x="127" y="368"/>
                  <a:pt x="131" y="366"/>
                  <a:pt x="134" y="365"/>
                </a:cubicBezTo>
                <a:cubicBezTo>
                  <a:pt x="135" y="365"/>
                  <a:pt x="136" y="365"/>
                  <a:pt x="136" y="365"/>
                </a:cubicBezTo>
                <a:cubicBezTo>
                  <a:pt x="136" y="366"/>
                  <a:pt x="137" y="366"/>
                  <a:pt x="137" y="367"/>
                </a:cubicBezTo>
                <a:cubicBezTo>
                  <a:pt x="138" y="368"/>
                  <a:pt x="139" y="368"/>
                  <a:pt x="140" y="368"/>
                </a:cubicBezTo>
                <a:cubicBezTo>
                  <a:pt x="141" y="368"/>
                  <a:pt x="142" y="367"/>
                  <a:pt x="143" y="367"/>
                </a:cubicBezTo>
                <a:cubicBezTo>
                  <a:pt x="144" y="367"/>
                  <a:pt x="145" y="367"/>
                  <a:pt x="146" y="367"/>
                </a:cubicBezTo>
                <a:cubicBezTo>
                  <a:pt x="149" y="366"/>
                  <a:pt x="152" y="366"/>
                  <a:pt x="156" y="365"/>
                </a:cubicBezTo>
                <a:cubicBezTo>
                  <a:pt x="158" y="364"/>
                  <a:pt x="161" y="363"/>
                  <a:pt x="164" y="363"/>
                </a:cubicBezTo>
                <a:cubicBezTo>
                  <a:pt x="165" y="363"/>
                  <a:pt x="166" y="362"/>
                  <a:pt x="167" y="362"/>
                </a:cubicBezTo>
                <a:cubicBezTo>
                  <a:pt x="171" y="362"/>
                  <a:pt x="184" y="355"/>
                  <a:pt x="185" y="354"/>
                </a:cubicBezTo>
                <a:cubicBezTo>
                  <a:pt x="186" y="354"/>
                  <a:pt x="186" y="354"/>
                  <a:pt x="187" y="353"/>
                </a:cubicBezTo>
                <a:cubicBezTo>
                  <a:pt x="189" y="352"/>
                  <a:pt x="193" y="350"/>
                  <a:pt x="194" y="347"/>
                </a:cubicBezTo>
                <a:cubicBezTo>
                  <a:pt x="197" y="343"/>
                  <a:pt x="206" y="340"/>
                  <a:pt x="211" y="339"/>
                </a:cubicBezTo>
                <a:cubicBezTo>
                  <a:pt x="212" y="339"/>
                  <a:pt x="212" y="339"/>
                  <a:pt x="213" y="339"/>
                </a:cubicBezTo>
                <a:cubicBezTo>
                  <a:pt x="213" y="339"/>
                  <a:pt x="213" y="340"/>
                  <a:pt x="212" y="342"/>
                </a:cubicBezTo>
                <a:cubicBezTo>
                  <a:pt x="212" y="344"/>
                  <a:pt x="212" y="345"/>
                  <a:pt x="212" y="347"/>
                </a:cubicBezTo>
                <a:cubicBezTo>
                  <a:pt x="212" y="349"/>
                  <a:pt x="212" y="351"/>
                  <a:pt x="211" y="354"/>
                </a:cubicBezTo>
                <a:cubicBezTo>
                  <a:pt x="210" y="357"/>
                  <a:pt x="210" y="360"/>
                  <a:pt x="210" y="362"/>
                </a:cubicBezTo>
                <a:cubicBezTo>
                  <a:pt x="210" y="363"/>
                  <a:pt x="210" y="363"/>
                  <a:pt x="210" y="363"/>
                </a:cubicBezTo>
                <a:cubicBezTo>
                  <a:pt x="209" y="364"/>
                  <a:pt x="209" y="365"/>
                  <a:pt x="209" y="366"/>
                </a:cubicBezTo>
                <a:cubicBezTo>
                  <a:pt x="209" y="369"/>
                  <a:pt x="209" y="372"/>
                  <a:pt x="208" y="374"/>
                </a:cubicBezTo>
                <a:cubicBezTo>
                  <a:pt x="208" y="374"/>
                  <a:pt x="208" y="375"/>
                  <a:pt x="208" y="375"/>
                </a:cubicBezTo>
                <a:cubicBezTo>
                  <a:pt x="207" y="378"/>
                  <a:pt x="206" y="380"/>
                  <a:pt x="207" y="382"/>
                </a:cubicBezTo>
                <a:cubicBezTo>
                  <a:pt x="207" y="383"/>
                  <a:pt x="208" y="383"/>
                  <a:pt x="209" y="383"/>
                </a:cubicBezTo>
                <a:cubicBezTo>
                  <a:pt x="214" y="383"/>
                  <a:pt x="214" y="383"/>
                  <a:pt x="214" y="383"/>
                </a:cubicBezTo>
                <a:cubicBezTo>
                  <a:pt x="217" y="383"/>
                  <a:pt x="217" y="379"/>
                  <a:pt x="218" y="369"/>
                </a:cubicBezTo>
                <a:cubicBezTo>
                  <a:pt x="219" y="367"/>
                  <a:pt x="219" y="365"/>
                  <a:pt x="219" y="362"/>
                </a:cubicBezTo>
                <a:cubicBezTo>
                  <a:pt x="220" y="359"/>
                  <a:pt x="220" y="355"/>
                  <a:pt x="220" y="352"/>
                </a:cubicBezTo>
                <a:cubicBezTo>
                  <a:pt x="221" y="348"/>
                  <a:pt x="221" y="344"/>
                  <a:pt x="222" y="341"/>
                </a:cubicBezTo>
                <a:cubicBezTo>
                  <a:pt x="222" y="342"/>
                  <a:pt x="222" y="342"/>
                  <a:pt x="223" y="342"/>
                </a:cubicBezTo>
                <a:cubicBezTo>
                  <a:pt x="224" y="343"/>
                  <a:pt x="225" y="343"/>
                  <a:pt x="226" y="344"/>
                </a:cubicBezTo>
                <a:cubicBezTo>
                  <a:pt x="226" y="345"/>
                  <a:pt x="227" y="345"/>
                  <a:pt x="228" y="346"/>
                </a:cubicBezTo>
                <a:cubicBezTo>
                  <a:pt x="228" y="346"/>
                  <a:pt x="228" y="346"/>
                  <a:pt x="228" y="346"/>
                </a:cubicBezTo>
                <a:cubicBezTo>
                  <a:pt x="230" y="348"/>
                  <a:pt x="232" y="349"/>
                  <a:pt x="236" y="352"/>
                </a:cubicBezTo>
                <a:cubicBezTo>
                  <a:pt x="241" y="355"/>
                  <a:pt x="242" y="355"/>
                  <a:pt x="245" y="356"/>
                </a:cubicBezTo>
                <a:cubicBezTo>
                  <a:pt x="247" y="356"/>
                  <a:pt x="247" y="356"/>
                  <a:pt x="247" y="356"/>
                </a:cubicBezTo>
                <a:cubicBezTo>
                  <a:pt x="248" y="357"/>
                  <a:pt x="250" y="357"/>
                  <a:pt x="252" y="358"/>
                </a:cubicBezTo>
                <a:cubicBezTo>
                  <a:pt x="255" y="359"/>
                  <a:pt x="257" y="359"/>
                  <a:pt x="260" y="360"/>
                </a:cubicBezTo>
                <a:cubicBezTo>
                  <a:pt x="262" y="361"/>
                  <a:pt x="264" y="361"/>
                  <a:pt x="268" y="362"/>
                </a:cubicBezTo>
                <a:cubicBezTo>
                  <a:pt x="272" y="362"/>
                  <a:pt x="272" y="362"/>
                  <a:pt x="272" y="362"/>
                </a:cubicBezTo>
                <a:cubicBezTo>
                  <a:pt x="274" y="363"/>
                  <a:pt x="275" y="363"/>
                  <a:pt x="276" y="363"/>
                </a:cubicBezTo>
                <a:cubicBezTo>
                  <a:pt x="279" y="363"/>
                  <a:pt x="280" y="364"/>
                  <a:pt x="283" y="363"/>
                </a:cubicBezTo>
                <a:cubicBezTo>
                  <a:pt x="285" y="363"/>
                  <a:pt x="287" y="362"/>
                  <a:pt x="288" y="361"/>
                </a:cubicBezTo>
                <a:cubicBezTo>
                  <a:pt x="288" y="361"/>
                  <a:pt x="288" y="361"/>
                  <a:pt x="288" y="361"/>
                </a:cubicBezTo>
                <a:cubicBezTo>
                  <a:pt x="289" y="361"/>
                  <a:pt x="290" y="361"/>
                  <a:pt x="291" y="361"/>
                </a:cubicBezTo>
                <a:cubicBezTo>
                  <a:pt x="293" y="361"/>
                  <a:pt x="294" y="361"/>
                  <a:pt x="297" y="361"/>
                </a:cubicBezTo>
                <a:cubicBezTo>
                  <a:pt x="300" y="361"/>
                  <a:pt x="302" y="360"/>
                  <a:pt x="303" y="359"/>
                </a:cubicBezTo>
                <a:cubicBezTo>
                  <a:pt x="303" y="359"/>
                  <a:pt x="304" y="358"/>
                  <a:pt x="304" y="358"/>
                </a:cubicBezTo>
                <a:cubicBezTo>
                  <a:pt x="306" y="357"/>
                  <a:pt x="307" y="355"/>
                  <a:pt x="305" y="352"/>
                </a:cubicBezTo>
                <a:cubicBezTo>
                  <a:pt x="306" y="352"/>
                  <a:pt x="307" y="352"/>
                  <a:pt x="309" y="352"/>
                </a:cubicBezTo>
                <a:cubicBezTo>
                  <a:pt x="310" y="352"/>
                  <a:pt x="312" y="352"/>
                  <a:pt x="314" y="351"/>
                </a:cubicBezTo>
                <a:cubicBezTo>
                  <a:pt x="315" y="351"/>
                  <a:pt x="316" y="351"/>
                  <a:pt x="318" y="351"/>
                </a:cubicBezTo>
                <a:cubicBezTo>
                  <a:pt x="321" y="351"/>
                  <a:pt x="321" y="351"/>
                  <a:pt x="321" y="351"/>
                </a:cubicBezTo>
                <a:cubicBezTo>
                  <a:pt x="323" y="351"/>
                  <a:pt x="324" y="351"/>
                  <a:pt x="325" y="351"/>
                </a:cubicBezTo>
                <a:cubicBezTo>
                  <a:pt x="326" y="350"/>
                  <a:pt x="327" y="350"/>
                  <a:pt x="327" y="349"/>
                </a:cubicBezTo>
                <a:cubicBezTo>
                  <a:pt x="328" y="348"/>
                  <a:pt x="328" y="348"/>
                  <a:pt x="328" y="348"/>
                </a:cubicBezTo>
                <a:cubicBezTo>
                  <a:pt x="329" y="348"/>
                  <a:pt x="329" y="348"/>
                  <a:pt x="329" y="348"/>
                </a:cubicBezTo>
                <a:cubicBezTo>
                  <a:pt x="329" y="348"/>
                  <a:pt x="329" y="348"/>
                  <a:pt x="330" y="347"/>
                </a:cubicBezTo>
                <a:cubicBezTo>
                  <a:pt x="330" y="347"/>
                  <a:pt x="331" y="347"/>
                  <a:pt x="332" y="347"/>
                </a:cubicBezTo>
                <a:cubicBezTo>
                  <a:pt x="336" y="345"/>
                  <a:pt x="341" y="342"/>
                  <a:pt x="343" y="341"/>
                </a:cubicBezTo>
                <a:cubicBezTo>
                  <a:pt x="345" y="339"/>
                  <a:pt x="344" y="337"/>
                  <a:pt x="343" y="335"/>
                </a:cubicBezTo>
                <a:cubicBezTo>
                  <a:pt x="344" y="335"/>
                  <a:pt x="345" y="334"/>
                  <a:pt x="346" y="334"/>
                </a:cubicBezTo>
                <a:cubicBezTo>
                  <a:pt x="347" y="334"/>
                  <a:pt x="348" y="333"/>
                  <a:pt x="349" y="333"/>
                </a:cubicBezTo>
                <a:cubicBezTo>
                  <a:pt x="352" y="332"/>
                  <a:pt x="355" y="330"/>
                  <a:pt x="356" y="329"/>
                </a:cubicBezTo>
                <a:cubicBezTo>
                  <a:pt x="357" y="328"/>
                  <a:pt x="357" y="327"/>
                  <a:pt x="357" y="326"/>
                </a:cubicBezTo>
                <a:cubicBezTo>
                  <a:pt x="357" y="325"/>
                  <a:pt x="357" y="324"/>
                  <a:pt x="356" y="324"/>
                </a:cubicBezTo>
                <a:cubicBezTo>
                  <a:pt x="357" y="323"/>
                  <a:pt x="359" y="322"/>
                  <a:pt x="360" y="320"/>
                </a:cubicBezTo>
                <a:cubicBezTo>
                  <a:pt x="360" y="319"/>
                  <a:pt x="360" y="319"/>
                  <a:pt x="361" y="318"/>
                </a:cubicBezTo>
                <a:cubicBezTo>
                  <a:pt x="363" y="315"/>
                  <a:pt x="365" y="313"/>
                  <a:pt x="364" y="310"/>
                </a:cubicBezTo>
                <a:cubicBezTo>
                  <a:pt x="363" y="307"/>
                  <a:pt x="351" y="300"/>
                  <a:pt x="351" y="299"/>
                </a:cubicBezTo>
                <a:cubicBezTo>
                  <a:pt x="351" y="299"/>
                  <a:pt x="351" y="299"/>
                  <a:pt x="351" y="299"/>
                </a:cubicBezTo>
                <a:cubicBezTo>
                  <a:pt x="350" y="298"/>
                  <a:pt x="349" y="296"/>
                  <a:pt x="347" y="295"/>
                </a:cubicBezTo>
                <a:cubicBezTo>
                  <a:pt x="345" y="295"/>
                  <a:pt x="339" y="292"/>
                  <a:pt x="336" y="289"/>
                </a:cubicBezTo>
                <a:cubicBezTo>
                  <a:pt x="336" y="289"/>
                  <a:pt x="337" y="289"/>
                  <a:pt x="337" y="289"/>
                </a:cubicBezTo>
                <a:cubicBezTo>
                  <a:pt x="339" y="289"/>
                  <a:pt x="341" y="288"/>
                  <a:pt x="344" y="286"/>
                </a:cubicBezTo>
                <a:cubicBezTo>
                  <a:pt x="347" y="285"/>
                  <a:pt x="350" y="284"/>
                  <a:pt x="352" y="283"/>
                </a:cubicBezTo>
                <a:cubicBezTo>
                  <a:pt x="356" y="282"/>
                  <a:pt x="368" y="275"/>
                  <a:pt x="370" y="273"/>
                </a:cubicBezTo>
                <a:cubicBezTo>
                  <a:pt x="372" y="271"/>
                  <a:pt x="372" y="269"/>
                  <a:pt x="372" y="267"/>
                </a:cubicBezTo>
                <a:cubicBezTo>
                  <a:pt x="372" y="267"/>
                  <a:pt x="372" y="267"/>
                  <a:pt x="373" y="267"/>
                </a:cubicBezTo>
                <a:cubicBezTo>
                  <a:pt x="373" y="267"/>
                  <a:pt x="375" y="266"/>
                  <a:pt x="376" y="265"/>
                </a:cubicBezTo>
                <a:cubicBezTo>
                  <a:pt x="378" y="265"/>
                  <a:pt x="380" y="264"/>
                  <a:pt x="381" y="263"/>
                </a:cubicBezTo>
                <a:cubicBezTo>
                  <a:pt x="383" y="262"/>
                  <a:pt x="384" y="261"/>
                  <a:pt x="386" y="260"/>
                </a:cubicBezTo>
                <a:cubicBezTo>
                  <a:pt x="387" y="258"/>
                  <a:pt x="389" y="257"/>
                  <a:pt x="391" y="256"/>
                </a:cubicBezTo>
                <a:cubicBezTo>
                  <a:pt x="393" y="254"/>
                  <a:pt x="394" y="253"/>
                  <a:pt x="394" y="252"/>
                </a:cubicBezTo>
                <a:cubicBezTo>
                  <a:pt x="394" y="250"/>
                  <a:pt x="394" y="249"/>
                  <a:pt x="393" y="249"/>
                </a:cubicBezTo>
                <a:cubicBezTo>
                  <a:pt x="394" y="249"/>
                  <a:pt x="394" y="248"/>
                  <a:pt x="394" y="248"/>
                </a:cubicBezTo>
                <a:cubicBezTo>
                  <a:pt x="395" y="247"/>
                  <a:pt x="396" y="246"/>
                  <a:pt x="398" y="245"/>
                </a:cubicBezTo>
                <a:cubicBezTo>
                  <a:pt x="399" y="243"/>
                  <a:pt x="402" y="241"/>
                  <a:pt x="400" y="238"/>
                </a:cubicBezTo>
                <a:cubicBezTo>
                  <a:pt x="401" y="237"/>
                  <a:pt x="403" y="235"/>
                  <a:pt x="404" y="235"/>
                </a:cubicBezTo>
                <a:cubicBezTo>
                  <a:pt x="405" y="233"/>
                  <a:pt x="406" y="232"/>
                  <a:pt x="406" y="231"/>
                </a:cubicBezTo>
                <a:cubicBezTo>
                  <a:pt x="407" y="230"/>
                  <a:pt x="406" y="229"/>
                  <a:pt x="406" y="228"/>
                </a:cubicBezTo>
                <a:cubicBezTo>
                  <a:pt x="405" y="227"/>
                  <a:pt x="400" y="223"/>
                  <a:pt x="397" y="221"/>
                </a:cubicBezTo>
                <a:cubicBezTo>
                  <a:pt x="395" y="219"/>
                  <a:pt x="394" y="219"/>
                  <a:pt x="392" y="219"/>
                </a:cubicBezTo>
                <a:cubicBezTo>
                  <a:pt x="393" y="219"/>
                  <a:pt x="393" y="218"/>
                  <a:pt x="393" y="218"/>
                </a:cubicBezTo>
                <a:cubicBezTo>
                  <a:pt x="394" y="218"/>
                  <a:pt x="394" y="217"/>
                  <a:pt x="395" y="217"/>
                </a:cubicBezTo>
                <a:cubicBezTo>
                  <a:pt x="396" y="216"/>
                  <a:pt x="397" y="215"/>
                  <a:pt x="397" y="214"/>
                </a:cubicBezTo>
                <a:cubicBezTo>
                  <a:pt x="399" y="211"/>
                  <a:pt x="402" y="209"/>
                  <a:pt x="404" y="206"/>
                </a:cubicBezTo>
                <a:cubicBezTo>
                  <a:pt x="407" y="203"/>
                  <a:pt x="406" y="201"/>
                  <a:pt x="405" y="200"/>
                </a:cubicBezTo>
                <a:cubicBezTo>
                  <a:pt x="405" y="199"/>
                  <a:pt x="405" y="199"/>
                  <a:pt x="405" y="199"/>
                </a:cubicBezTo>
                <a:cubicBezTo>
                  <a:pt x="406" y="199"/>
                  <a:pt x="406" y="199"/>
                  <a:pt x="406" y="198"/>
                </a:cubicBezTo>
                <a:cubicBezTo>
                  <a:pt x="408" y="197"/>
                  <a:pt x="409" y="196"/>
                  <a:pt x="410" y="194"/>
                </a:cubicBezTo>
                <a:cubicBezTo>
                  <a:pt x="410" y="193"/>
                  <a:pt x="410" y="193"/>
                  <a:pt x="410" y="193"/>
                </a:cubicBezTo>
                <a:cubicBezTo>
                  <a:pt x="411" y="188"/>
                  <a:pt x="412" y="185"/>
                  <a:pt x="412" y="183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1"/>
              </a:gs>
              <a:gs pos="17000">
                <a:schemeClr val="accent1">
                  <a:lumMod val="60000"/>
                  <a:lumOff val="40000"/>
                </a:schemeClr>
              </a:gs>
              <a:gs pos="93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leaf 7"/>
          <p:cNvSpPr>
            <a:spLocks/>
          </p:cNvSpPr>
          <p:nvPr/>
        </p:nvSpPr>
        <p:spPr bwMode="auto">
          <a:xfrm rot="3085407">
            <a:off x="5647111" y="5905716"/>
            <a:ext cx="675038" cy="1161658"/>
          </a:xfrm>
          <a:custGeom>
            <a:avLst/>
            <a:gdLst>
              <a:gd name="T0" fmla="*/ 220 w 223"/>
              <a:gd name="T1" fmla="*/ 237 h 383"/>
              <a:gd name="T2" fmla="*/ 217 w 223"/>
              <a:gd name="T3" fmla="*/ 218 h 383"/>
              <a:gd name="T4" fmla="*/ 219 w 223"/>
              <a:gd name="T5" fmla="*/ 201 h 383"/>
              <a:gd name="T6" fmla="*/ 216 w 223"/>
              <a:gd name="T7" fmla="*/ 192 h 383"/>
              <a:gd name="T8" fmla="*/ 216 w 223"/>
              <a:gd name="T9" fmla="*/ 171 h 383"/>
              <a:gd name="T10" fmla="*/ 213 w 223"/>
              <a:gd name="T11" fmla="*/ 158 h 383"/>
              <a:gd name="T12" fmla="*/ 207 w 223"/>
              <a:gd name="T13" fmla="*/ 152 h 383"/>
              <a:gd name="T14" fmla="*/ 205 w 223"/>
              <a:gd name="T15" fmla="*/ 135 h 383"/>
              <a:gd name="T16" fmla="*/ 197 w 223"/>
              <a:gd name="T17" fmla="*/ 125 h 383"/>
              <a:gd name="T18" fmla="*/ 195 w 223"/>
              <a:gd name="T19" fmla="*/ 114 h 383"/>
              <a:gd name="T20" fmla="*/ 183 w 223"/>
              <a:gd name="T21" fmla="*/ 106 h 383"/>
              <a:gd name="T22" fmla="*/ 178 w 223"/>
              <a:gd name="T23" fmla="*/ 90 h 383"/>
              <a:gd name="T24" fmla="*/ 164 w 223"/>
              <a:gd name="T25" fmla="*/ 85 h 383"/>
              <a:gd name="T26" fmla="*/ 150 w 223"/>
              <a:gd name="T27" fmla="*/ 67 h 383"/>
              <a:gd name="T28" fmla="*/ 142 w 223"/>
              <a:gd name="T29" fmla="*/ 63 h 383"/>
              <a:gd name="T30" fmla="*/ 130 w 223"/>
              <a:gd name="T31" fmla="*/ 55 h 383"/>
              <a:gd name="T32" fmla="*/ 124 w 223"/>
              <a:gd name="T33" fmla="*/ 41 h 383"/>
              <a:gd name="T34" fmla="*/ 113 w 223"/>
              <a:gd name="T35" fmla="*/ 25 h 383"/>
              <a:gd name="T36" fmla="*/ 108 w 223"/>
              <a:gd name="T37" fmla="*/ 9 h 383"/>
              <a:gd name="T38" fmla="*/ 98 w 223"/>
              <a:gd name="T39" fmla="*/ 13 h 383"/>
              <a:gd name="T40" fmla="*/ 97 w 223"/>
              <a:gd name="T41" fmla="*/ 25 h 383"/>
              <a:gd name="T42" fmla="*/ 91 w 223"/>
              <a:gd name="T43" fmla="*/ 33 h 383"/>
              <a:gd name="T44" fmla="*/ 86 w 223"/>
              <a:gd name="T45" fmla="*/ 44 h 383"/>
              <a:gd name="T46" fmla="*/ 78 w 223"/>
              <a:gd name="T47" fmla="*/ 53 h 383"/>
              <a:gd name="T48" fmla="*/ 71 w 223"/>
              <a:gd name="T49" fmla="*/ 60 h 383"/>
              <a:gd name="T50" fmla="*/ 60 w 223"/>
              <a:gd name="T51" fmla="*/ 69 h 383"/>
              <a:gd name="T52" fmla="*/ 49 w 223"/>
              <a:gd name="T53" fmla="*/ 87 h 383"/>
              <a:gd name="T54" fmla="*/ 41 w 223"/>
              <a:gd name="T55" fmla="*/ 98 h 383"/>
              <a:gd name="T56" fmla="*/ 28 w 223"/>
              <a:gd name="T57" fmla="*/ 105 h 383"/>
              <a:gd name="T58" fmla="*/ 20 w 223"/>
              <a:gd name="T59" fmla="*/ 120 h 383"/>
              <a:gd name="T60" fmla="*/ 15 w 223"/>
              <a:gd name="T61" fmla="*/ 132 h 383"/>
              <a:gd name="T62" fmla="*/ 10 w 223"/>
              <a:gd name="T63" fmla="*/ 144 h 383"/>
              <a:gd name="T64" fmla="*/ 5 w 223"/>
              <a:gd name="T65" fmla="*/ 157 h 383"/>
              <a:gd name="T66" fmla="*/ 1 w 223"/>
              <a:gd name="T67" fmla="*/ 170 h 383"/>
              <a:gd name="T68" fmla="*/ 4 w 223"/>
              <a:gd name="T69" fmla="*/ 184 h 383"/>
              <a:gd name="T70" fmla="*/ 1 w 223"/>
              <a:gd name="T71" fmla="*/ 196 h 383"/>
              <a:gd name="T72" fmla="*/ 3 w 223"/>
              <a:gd name="T73" fmla="*/ 214 h 383"/>
              <a:gd name="T74" fmla="*/ 1 w 223"/>
              <a:gd name="T75" fmla="*/ 226 h 383"/>
              <a:gd name="T76" fmla="*/ 5 w 223"/>
              <a:gd name="T77" fmla="*/ 242 h 383"/>
              <a:gd name="T78" fmla="*/ 5 w 223"/>
              <a:gd name="T79" fmla="*/ 255 h 383"/>
              <a:gd name="T80" fmla="*/ 13 w 223"/>
              <a:gd name="T81" fmla="*/ 276 h 383"/>
              <a:gd name="T82" fmla="*/ 18 w 223"/>
              <a:gd name="T83" fmla="*/ 286 h 383"/>
              <a:gd name="T84" fmla="*/ 33 w 223"/>
              <a:gd name="T85" fmla="*/ 301 h 383"/>
              <a:gd name="T86" fmla="*/ 42 w 223"/>
              <a:gd name="T87" fmla="*/ 317 h 383"/>
              <a:gd name="T88" fmla="*/ 59 w 223"/>
              <a:gd name="T89" fmla="*/ 334 h 383"/>
              <a:gd name="T90" fmla="*/ 83 w 223"/>
              <a:gd name="T91" fmla="*/ 352 h 383"/>
              <a:gd name="T92" fmla="*/ 77 w 223"/>
              <a:gd name="T93" fmla="*/ 380 h 383"/>
              <a:gd name="T94" fmla="*/ 106 w 223"/>
              <a:gd name="T95" fmla="*/ 371 h 383"/>
              <a:gd name="T96" fmla="*/ 126 w 223"/>
              <a:gd name="T97" fmla="*/ 371 h 383"/>
              <a:gd name="T98" fmla="*/ 146 w 223"/>
              <a:gd name="T99" fmla="*/ 362 h 383"/>
              <a:gd name="T100" fmla="*/ 158 w 223"/>
              <a:gd name="T101" fmla="*/ 351 h 383"/>
              <a:gd name="T102" fmla="*/ 171 w 223"/>
              <a:gd name="T103" fmla="*/ 336 h 383"/>
              <a:gd name="T104" fmla="*/ 186 w 223"/>
              <a:gd name="T105" fmla="*/ 324 h 383"/>
              <a:gd name="T106" fmla="*/ 199 w 223"/>
              <a:gd name="T107" fmla="*/ 301 h 383"/>
              <a:gd name="T108" fmla="*/ 203 w 223"/>
              <a:gd name="T109" fmla="*/ 286 h 383"/>
              <a:gd name="T110" fmla="*/ 208 w 223"/>
              <a:gd name="T111" fmla="*/ 274 h 383"/>
              <a:gd name="T112" fmla="*/ 219 w 223"/>
              <a:gd name="T113" fmla="*/ 25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3" h="383">
                <a:moveTo>
                  <a:pt x="219" y="250"/>
                </a:moveTo>
                <a:cubicBezTo>
                  <a:pt x="219" y="250"/>
                  <a:pt x="218" y="250"/>
                  <a:pt x="218" y="250"/>
                </a:cubicBezTo>
                <a:cubicBezTo>
                  <a:pt x="218" y="250"/>
                  <a:pt x="216" y="250"/>
                  <a:pt x="215" y="250"/>
                </a:cubicBezTo>
                <a:cubicBezTo>
                  <a:pt x="214" y="250"/>
                  <a:pt x="213" y="249"/>
                  <a:pt x="213" y="248"/>
                </a:cubicBezTo>
                <a:cubicBezTo>
                  <a:pt x="214" y="248"/>
                  <a:pt x="217" y="246"/>
                  <a:pt x="218" y="245"/>
                </a:cubicBezTo>
                <a:cubicBezTo>
                  <a:pt x="220" y="243"/>
                  <a:pt x="222" y="240"/>
                  <a:pt x="222" y="238"/>
                </a:cubicBezTo>
                <a:cubicBezTo>
                  <a:pt x="223" y="237"/>
                  <a:pt x="222" y="237"/>
                  <a:pt x="222" y="237"/>
                </a:cubicBezTo>
                <a:cubicBezTo>
                  <a:pt x="222" y="237"/>
                  <a:pt x="222" y="237"/>
                  <a:pt x="221" y="237"/>
                </a:cubicBezTo>
                <a:cubicBezTo>
                  <a:pt x="220" y="237"/>
                  <a:pt x="220" y="237"/>
                  <a:pt x="220" y="237"/>
                </a:cubicBez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6"/>
                  <a:pt x="219" y="235"/>
                </a:cubicBezTo>
                <a:cubicBezTo>
                  <a:pt x="219" y="234"/>
                  <a:pt x="221" y="230"/>
                  <a:pt x="222" y="228"/>
                </a:cubicBezTo>
                <a:cubicBezTo>
                  <a:pt x="222" y="227"/>
                  <a:pt x="222" y="225"/>
                  <a:pt x="221" y="224"/>
                </a:cubicBezTo>
                <a:cubicBezTo>
                  <a:pt x="221" y="223"/>
                  <a:pt x="221" y="222"/>
                  <a:pt x="220" y="222"/>
                </a:cubicBezTo>
                <a:cubicBezTo>
                  <a:pt x="219" y="222"/>
                  <a:pt x="219" y="222"/>
                  <a:pt x="218" y="222"/>
                </a:cubicBezTo>
                <a:cubicBezTo>
                  <a:pt x="217" y="222"/>
                  <a:pt x="217" y="222"/>
                  <a:pt x="216" y="222"/>
                </a:cubicBezTo>
                <a:cubicBezTo>
                  <a:pt x="216" y="222"/>
                  <a:pt x="215" y="222"/>
                  <a:pt x="215" y="221"/>
                </a:cubicBezTo>
                <a:cubicBezTo>
                  <a:pt x="215" y="221"/>
                  <a:pt x="216" y="220"/>
                  <a:pt x="217" y="218"/>
                </a:cubicBezTo>
                <a:cubicBezTo>
                  <a:pt x="217" y="218"/>
                  <a:pt x="217" y="218"/>
                  <a:pt x="217" y="218"/>
                </a:cubicBezTo>
                <a:cubicBezTo>
                  <a:pt x="217" y="216"/>
                  <a:pt x="217" y="216"/>
                  <a:pt x="217" y="216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9" y="212"/>
                  <a:pt x="219" y="211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219" y="211"/>
                  <a:pt x="216" y="211"/>
                  <a:pt x="216" y="211"/>
                </a:cubicBezTo>
                <a:cubicBezTo>
                  <a:pt x="215" y="211"/>
                  <a:pt x="215" y="210"/>
                  <a:pt x="215" y="210"/>
                </a:cubicBezTo>
                <a:cubicBezTo>
                  <a:pt x="215" y="209"/>
                  <a:pt x="218" y="208"/>
                  <a:pt x="218" y="206"/>
                </a:cubicBezTo>
                <a:cubicBezTo>
                  <a:pt x="218" y="204"/>
                  <a:pt x="219" y="201"/>
                  <a:pt x="219" y="201"/>
                </a:cubicBezTo>
                <a:cubicBezTo>
                  <a:pt x="219" y="201"/>
                  <a:pt x="219" y="200"/>
                  <a:pt x="219" y="200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19" y="200"/>
                  <a:pt x="216" y="201"/>
                  <a:pt x="213" y="201"/>
                </a:cubicBezTo>
                <a:cubicBezTo>
                  <a:pt x="212" y="201"/>
                  <a:pt x="211" y="200"/>
                  <a:pt x="211" y="200"/>
                </a:cubicBezTo>
                <a:cubicBezTo>
                  <a:pt x="211" y="200"/>
                  <a:pt x="211" y="200"/>
                  <a:pt x="211" y="200"/>
                </a:cubicBezTo>
                <a:cubicBezTo>
                  <a:pt x="212" y="199"/>
                  <a:pt x="212" y="199"/>
                  <a:pt x="213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14" y="196"/>
                  <a:pt x="216" y="193"/>
                  <a:pt x="216" y="192"/>
                </a:cubicBezTo>
                <a:cubicBezTo>
                  <a:pt x="216" y="192"/>
                  <a:pt x="216" y="192"/>
                  <a:pt x="216" y="192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5" y="188"/>
                  <a:pt x="216" y="187"/>
                  <a:pt x="217" y="186"/>
                </a:cubicBezTo>
                <a:cubicBezTo>
                  <a:pt x="219" y="185"/>
                  <a:pt x="219" y="183"/>
                  <a:pt x="218" y="182"/>
                </a:cubicBezTo>
                <a:cubicBezTo>
                  <a:pt x="218" y="181"/>
                  <a:pt x="218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6" y="181"/>
                  <a:pt x="214" y="179"/>
                  <a:pt x="214" y="178"/>
                </a:cubicBezTo>
                <a:cubicBezTo>
                  <a:pt x="213" y="177"/>
                  <a:pt x="214" y="175"/>
                  <a:pt x="215" y="174"/>
                </a:cubicBezTo>
                <a:cubicBezTo>
                  <a:pt x="216" y="173"/>
                  <a:pt x="216" y="172"/>
                  <a:pt x="216" y="171"/>
                </a:cubicBezTo>
                <a:cubicBezTo>
                  <a:pt x="216" y="171"/>
                  <a:pt x="216" y="166"/>
                  <a:pt x="216" y="166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14" y="166"/>
                  <a:pt x="213" y="166"/>
                  <a:pt x="212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3" y="165"/>
                  <a:pt x="214" y="163"/>
                  <a:pt x="214" y="162"/>
                </a:cubicBezTo>
                <a:cubicBezTo>
                  <a:pt x="214" y="162"/>
                  <a:pt x="214" y="162"/>
                  <a:pt x="214" y="161"/>
                </a:cubicBezTo>
                <a:cubicBezTo>
                  <a:pt x="214" y="160"/>
                  <a:pt x="214" y="159"/>
                  <a:pt x="214" y="159"/>
                </a:cubicBezTo>
                <a:cubicBezTo>
                  <a:pt x="214" y="158"/>
                  <a:pt x="213" y="158"/>
                  <a:pt x="213" y="158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58"/>
                  <a:pt x="213" y="158"/>
                  <a:pt x="212" y="158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2" y="158"/>
                  <a:pt x="212" y="158"/>
                  <a:pt x="211" y="158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09" y="156"/>
                  <a:pt x="207" y="157"/>
                </a:cubicBezTo>
                <a:cubicBezTo>
                  <a:pt x="205" y="157"/>
                  <a:pt x="204" y="156"/>
                  <a:pt x="204" y="156"/>
                </a:cubicBezTo>
                <a:cubicBezTo>
                  <a:pt x="205" y="155"/>
                  <a:pt x="206" y="152"/>
                  <a:pt x="207" y="152"/>
                </a:cubicBezTo>
                <a:cubicBezTo>
                  <a:pt x="207" y="151"/>
                  <a:pt x="208" y="147"/>
                  <a:pt x="208" y="146"/>
                </a:cubicBezTo>
                <a:cubicBezTo>
                  <a:pt x="208" y="145"/>
                  <a:pt x="208" y="145"/>
                  <a:pt x="207" y="145"/>
                </a:cubicBezTo>
                <a:cubicBezTo>
                  <a:pt x="206" y="144"/>
                  <a:pt x="204" y="143"/>
                  <a:pt x="204" y="143"/>
                </a:cubicBezTo>
                <a:cubicBezTo>
                  <a:pt x="204" y="143"/>
                  <a:pt x="204" y="142"/>
                  <a:pt x="203" y="142"/>
                </a:cubicBezTo>
                <a:cubicBezTo>
                  <a:pt x="204" y="142"/>
                  <a:pt x="204" y="141"/>
                  <a:pt x="205" y="140"/>
                </a:cubicBezTo>
                <a:cubicBezTo>
                  <a:pt x="205" y="140"/>
                  <a:pt x="206" y="139"/>
                  <a:pt x="206" y="139"/>
                </a:cubicBezTo>
                <a:cubicBezTo>
                  <a:pt x="208" y="136"/>
                  <a:pt x="208" y="135"/>
                  <a:pt x="208" y="135"/>
                </a:cubicBezTo>
                <a:cubicBezTo>
                  <a:pt x="208" y="134"/>
                  <a:pt x="207" y="134"/>
                  <a:pt x="206" y="134"/>
                </a:cubicBezTo>
                <a:cubicBezTo>
                  <a:pt x="206" y="135"/>
                  <a:pt x="206" y="135"/>
                  <a:pt x="205" y="135"/>
                </a:cubicBezTo>
                <a:cubicBezTo>
                  <a:pt x="205" y="135"/>
                  <a:pt x="205" y="134"/>
                  <a:pt x="205" y="134"/>
                </a:cubicBezTo>
                <a:cubicBezTo>
                  <a:pt x="205" y="134"/>
                  <a:pt x="205" y="134"/>
                  <a:pt x="205" y="133"/>
                </a:cubicBezTo>
                <a:cubicBezTo>
                  <a:pt x="205" y="133"/>
                  <a:pt x="205" y="132"/>
                  <a:pt x="205" y="131"/>
                </a:cubicBezTo>
                <a:cubicBezTo>
                  <a:pt x="205" y="130"/>
                  <a:pt x="204" y="128"/>
                  <a:pt x="203" y="127"/>
                </a:cubicBezTo>
                <a:cubicBezTo>
                  <a:pt x="202" y="126"/>
                  <a:pt x="201" y="127"/>
                  <a:pt x="200" y="127"/>
                </a:cubicBezTo>
                <a:cubicBezTo>
                  <a:pt x="200" y="127"/>
                  <a:pt x="200" y="127"/>
                  <a:pt x="200" y="128"/>
                </a:cubicBezTo>
                <a:cubicBezTo>
                  <a:pt x="199" y="128"/>
                  <a:pt x="198" y="128"/>
                  <a:pt x="197" y="128"/>
                </a:cubicBezTo>
                <a:cubicBezTo>
                  <a:pt x="197" y="128"/>
                  <a:pt x="196" y="128"/>
                  <a:pt x="196" y="128"/>
                </a:cubicBezTo>
                <a:cubicBezTo>
                  <a:pt x="196" y="127"/>
                  <a:pt x="197" y="126"/>
                  <a:pt x="197" y="125"/>
                </a:cubicBezTo>
                <a:cubicBezTo>
                  <a:pt x="198" y="125"/>
                  <a:pt x="198" y="125"/>
                  <a:pt x="198" y="124"/>
                </a:cubicBezTo>
                <a:cubicBezTo>
                  <a:pt x="198" y="123"/>
                  <a:pt x="198" y="122"/>
                  <a:pt x="198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2"/>
                  <a:pt x="196" y="121"/>
                  <a:pt x="196" y="121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7"/>
                  <a:pt x="196" y="117"/>
                  <a:pt x="196" y="117"/>
                </a:cubicBezTo>
                <a:cubicBezTo>
                  <a:pt x="195" y="117"/>
                  <a:pt x="195" y="117"/>
                  <a:pt x="195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5" y="114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2"/>
                  <a:pt x="193" y="108"/>
                  <a:pt x="193" y="108"/>
                </a:cubicBezTo>
                <a:cubicBezTo>
                  <a:pt x="192" y="106"/>
                  <a:pt x="191" y="104"/>
                  <a:pt x="189" y="103"/>
                </a:cubicBezTo>
                <a:cubicBezTo>
                  <a:pt x="189" y="103"/>
                  <a:pt x="189" y="103"/>
                  <a:pt x="188" y="103"/>
                </a:cubicBezTo>
                <a:cubicBezTo>
                  <a:pt x="188" y="103"/>
                  <a:pt x="186" y="106"/>
                  <a:pt x="185" y="106"/>
                </a:cubicBezTo>
                <a:cubicBezTo>
                  <a:pt x="185" y="107"/>
                  <a:pt x="185" y="107"/>
                  <a:pt x="184" y="107"/>
                </a:cubicBezTo>
                <a:cubicBezTo>
                  <a:pt x="184" y="107"/>
                  <a:pt x="183" y="107"/>
                  <a:pt x="183" y="106"/>
                </a:cubicBezTo>
                <a:cubicBezTo>
                  <a:pt x="183" y="106"/>
                  <a:pt x="183" y="105"/>
                  <a:pt x="183" y="103"/>
                </a:cubicBezTo>
                <a:cubicBezTo>
                  <a:pt x="183" y="101"/>
                  <a:pt x="183" y="99"/>
                  <a:pt x="183" y="99"/>
                </a:cubicBezTo>
                <a:cubicBezTo>
                  <a:pt x="183" y="99"/>
                  <a:pt x="183" y="99"/>
                  <a:pt x="183" y="98"/>
                </a:cubicBezTo>
                <a:cubicBezTo>
                  <a:pt x="183" y="98"/>
                  <a:pt x="182" y="98"/>
                  <a:pt x="181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8"/>
                  <a:pt x="178" y="98"/>
                  <a:pt x="178" y="98"/>
                </a:cubicBezTo>
                <a:cubicBezTo>
                  <a:pt x="178" y="98"/>
                  <a:pt x="178" y="98"/>
                  <a:pt x="178" y="97"/>
                </a:cubicBezTo>
                <a:cubicBezTo>
                  <a:pt x="179" y="94"/>
                  <a:pt x="178" y="91"/>
                  <a:pt x="178" y="91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90"/>
                  <a:pt x="175" y="88"/>
                  <a:pt x="175" y="87"/>
                </a:cubicBezTo>
                <a:cubicBezTo>
                  <a:pt x="174" y="85"/>
                  <a:pt x="172" y="83"/>
                  <a:pt x="172" y="83"/>
                </a:cubicBezTo>
                <a:cubicBezTo>
                  <a:pt x="172" y="83"/>
                  <a:pt x="172" y="83"/>
                  <a:pt x="171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3"/>
                  <a:pt x="170" y="86"/>
                  <a:pt x="167" y="87"/>
                </a:cubicBezTo>
                <a:cubicBezTo>
                  <a:pt x="167" y="87"/>
                  <a:pt x="166" y="87"/>
                  <a:pt x="166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4" y="86"/>
                  <a:pt x="164" y="85"/>
                </a:cubicBezTo>
                <a:cubicBezTo>
                  <a:pt x="164" y="83"/>
                  <a:pt x="162" y="80"/>
                  <a:pt x="162" y="80"/>
                </a:cubicBezTo>
                <a:cubicBezTo>
                  <a:pt x="162" y="80"/>
                  <a:pt x="161" y="80"/>
                  <a:pt x="161" y="80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0"/>
                  <a:pt x="159" y="79"/>
                  <a:pt x="159" y="76"/>
                </a:cubicBezTo>
                <a:cubicBezTo>
                  <a:pt x="158" y="73"/>
                  <a:pt x="157" y="72"/>
                  <a:pt x="157" y="72"/>
                </a:cubicBezTo>
                <a:cubicBezTo>
                  <a:pt x="157" y="72"/>
                  <a:pt x="157" y="72"/>
                  <a:pt x="156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2"/>
                  <a:pt x="155" y="71"/>
                  <a:pt x="154" y="70"/>
                </a:cubicBezTo>
                <a:cubicBezTo>
                  <a:pt x="153" y="68"/>
                  <a:pt x="151" y="67"/>
                  <a:pt x="150" y="6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9" y="68"/>
                  <a:pt x="148" y="70"/>
                  <a:pt x="147" y="71"/>
                </a:cubicBezTo>
                <a:cubicBezTo>
                  <a:pt x="146" y="71"/>
                  <a:pt x="145" y="71"/>
                  <a:pt x="145" y="71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68"/>
                  <a:pt x="145" y="65"/>
                  <a:pt x="145" y="65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1"/>
                  <a:pt x="140" y="57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7" y="57"/>
                  <a:pt x="136" y="58"/>
                </a:cubicBezTo>
                <a:cubicBezTo>
                  <a:pt x="135" y="59"/>
                  <a:pt x="134" y="59"/>
                  <a:pt x="134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30" y="55"/>
                  <a:pt x="130" y="54"/>
                  <a:pt x="130" y="53"/>
                </a:cubicBezTo>
                <a:cubicBezTo>
                  <a:pt x="130" y="53"/>
                  <a:pt x="129" y="52"/>
                  <a:pt x="129" y="50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6" y="48"/>
                  <a:pt x="126" y="49"/>
                  <a:pt x="126" y="49"/>
                </a:cubicBezTo>
                <a:cubicBezTo>
                  <a:pt x="125" y="49"/>
                  <a:pt x="125" y="50"/>
                  <a:pt x="125" y="50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4" y="50"/>
                  <a:pt x="124" y="49"/>
                  <a:pt x="124" y="47"/>
                </a:cubicBezTo>
                <a:cubicBezTo>
                  <a:pt x="124" y="46"/>
                  <a:pt x="124" y="45"/>
                  <a:pt x="124" y="44"/>
                </a:cubicBezTo>
                <a:cubicBezTo>
                  <a:pt x="124" y="43"/>
                  <a:pt x="125" y="42"/>
                  <a:pt x="124" y="41"/>
                </a:cubicBezTo>
                <a:cubicBezTo>
                  <a:pt x="124" y="41"/>
                  <a:pt x="124" y="41"/>
                  <a:pt x="123" y="41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2" y="41"/>
                  <a:pt x="122" y="41"/>
                  <a:pt x="122" y="38"/>
                </a:cubicBezTo>
                <a:cubicBezTo>
                  <a:pt x="122" y="34"/>
                  <a:pt x="119" y="33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4"/>
                  <a:pt x="116" y="32"/>
                  <a:pt x="116" y="31"/>
                </a:cubicBezTo>
                <a:cubicBezTo>
                  <a:pt x="115" y="27"/>
                  <a:pt x="114" y="26"/>
                  <a:pt x="114" y="26"/>
                </a:cubicBezTo>
                <a:cubicBezTo>
                  <a:pt x="114" y="25"/>
                  <a:pt x="114" y="25"/>
                  <a:pt x="113" y="25"/>
                </a:cubicBezTo>
                <a:cubicBezTo>
                  <a:pt x="113" y="25"/>
                  <a:pt x="114" y="25"/>
                  <a:pt x="113" y="25"/>
                </a:cubicBezTo>
                <a:cubicBezTo>
                  <a:pt x="112" y="25"/>
                  <a:pt x="111" y="25"/>
                  <a:pt x="111" y="24"/>
                </a:cubicBezTo>
                <a:cubicBezTo>
                  <a:pt x="111" y="23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7"/>
                  <a:pt x="108" y="11"/>
                  <a:pt x="108" y="1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107" y="7"/>
                  <a:pt x="108" y="5"/>
                  <a:pt x="107" y="3"/>
                </a:cubicBezTo>
                <a:cubicBezTo>
                  <a:pt x="106" y="2"/>
                  <a:pt x="106" y="1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1"/>
                  <a:pt x="102" y="4"/>
                  <a:pt x="101" y="5"/>
                </a:cubicBezTo>
                <a:cubicBezTo>
                  <a:pt x="100" y="6"/>
                  <a:pt x="100" y="8"/>
                  <a:pt x="100" y="10"/>
                </a:cubicBezTo>
                <a:cubicBezTo>
                  <a:pt x="100" y="11"/>
                  <a:pt x="100" y="12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4"/>
                </a:cubicBezTo>
                <a:cubicBezTo>
                  <a:pt x="98" y="14"/>
                  <a:pt x="98" y="15"/>
                  <a:pt x="98" y="16"/>
                </a:cubicBezTo>
                <a:cubicBezTo>
                  <a:pt x="98" y="17"/>
                  <a:pt x="98" y="18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6" y="25"/>
                  <a:pt x="95" y="25"/>
                  <a:pt x="95" y="26"/>
                </a:cubicBezTo>
                <a:cubicBezTo>
                  <a:pt x="94" y="27"/>
                  <a:pt x="94" y="28"/>
                  <a:pt x="95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29"/>
                  <a:pt x="95" y="30"/>
                  <a:pt x="95" y="30"/>
                </a:cubicBezTo>
                <a:cubicBezTo>
                  <a:pt x="95" y="30"/>
                  <a:pt x="94" y="30"/>
                  <a:pt x="94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5"/>
                  <a:pt x="89" y="36"/>
                </a:cubicBezTo>
                <a:cubicBezTo>
                  <a:pt x="89" y="36"/>
                  <a:pt x="89" y="38"/>
                  <a:pt x="89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41"/>
                  <a:pt x="87" y="42"/>
                </a:cubicBezTo>
                <a:cubicBezTo>
                  <a:pt x="88" y="43"/>
                  <a:pt x="88" y="45"/>
                  <a:pt x="88" y="45"/>
                </a:cubicBezTo>
                <a:cubicBezTo>
                  <a:pt x="87" y="45"/>
                  <a:pt x="86" y="44"/>
                  <a:pt x="86" y="44"/>
                </a:cubicBezTo>
                <a:cubicBezTo>
                  <a:pt x="85" y="43"/>
                  <a:pt x="84" y="42"/>
                  <a:pt x="84" y="42"/>
                </a:cubicBezTo>
                <a:cubicBezTo>
                  <a:pt x="84" y="42"/>
                  <a:pt x="83" y="43"/>
                  <a:pt x="83" y="43"/>
                </a:cubicBezTo>
                <a:cubicBezTo>
                  <a:pt x="83" y="44"/>
                  <a:pt x="82" y="46"/>
                  <a:pt x="82" y="49"/>
                </a:cubicBezTo>
                <a:cubicBezTo>
                  <a:pt x="82" y="51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1" y="51"/>
                  <a:pt x="80" y="50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50"/>
                  <a:pt x="78" y="51"/>
                  <a:pt x="78" y="53"/>
                </a:cubicBezTo>
                <a:cubicBezTo>
                  <a:pt x="78" y="54"/>
                  <a:pt x="78" y="56"/>
                  <a:pt x="7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7"/>
                </a:cubicBezTo>
                <a:cubicBezTo>
                  <a:pt x="76" y="57"/>
                  <a:pt x="76" y="57"/>
                  <a:pt x="75" y="60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4" y="61"/>
                  <a:pt x="73" y="61"/>
                  <a:pt x="73" y="61"/>
                </a:cubicBezTo>
                <a:cubicBezTo>
                  <a:pt x="71" y="61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0" y="59"/>
                  <a:pt x="70" y="59"/>
                  <a:pt x="70" y="60"/>
                </a:cubicBezTo>
                <a:cubicBezTo>
                  <a:pt x="70" y="60"/>
                  <a:pt x="68" y="64"/>
                  <a:pt x="68" y="65"/>
                </a:cubicBezTo>
                <a:cubicBezTo>
                  <a:pt x="68" y="65"/>
                  <a:pt x="67" y="66"/>
                  <a:pt x="67" y="66"/>
                </a:cubicBezTo>
                <a:cubicBezTo>
                  <a:pt x="66" y="66"/>
                  <a:pt x="65" y="67"/>
                  <a:pt x="65" y="68"/>
                </a:cubicBezTo>
                <a:cubicBezTo>
                  <a:pt x="65" y="69"/>
                  <a:pt x="65" y="71"/>
                  <a:pt x="64" y="72"/>
                </a:cubicBezTo>
                <a:cubicBezTo>
                  <a:pt x="63" y="72"/>
                  <a:pt x="62" y="72"/>
                  <a:pt x="62" y="72"/>
                </a:cubicBezTo>
                <a:cubicBezTo>
                  <a:pt x="62" y="72"/>
                  <a:pt x="62" y="71"/>
                  <a:pt x="62" y="71"/>
                </a:cubicBezTo>
                <a:cubicBezTo>
                  <a:pt x="61" y="70"/>
                  <a:pt x="61" y="69"/>
                  <a:pt x="60" y="69"/>
                </a:cubicBezTo>
                <a:cubicBezTo>
                  <a:pt x="60" y="69"/>
                  <a:pt x="59" y="69"/>
                  <a:pt x="59" y="69"/>
                </a:cubicBezTo>
                <a:cubicBezTo>
                  <a:pt x="58" y="70"/>
                  <a:pt x="58" y="72"/>
                  <a:pt x="57" y="72"/>
                </a:cubicBezTo>
                <a:cubicBezTo>
                  <a:pt x="57" y="73"/>
                  <a:pt x="55" y="75"/>
                  <a:pt x="54" y="76"/>
                </a:cubicBezTo>
                <a:cubicBezTo>
                  <a:pt x="54" y="78"/>
                  <a:pt x="54" y="79"/>
                  <a:pt x="54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9"/>
                  <a:pt x="51" y="79"/>
                  <a:pt x="51" y="80"/>
                </a:cubicBezTo>
                <a:cubicBezTo>
                  <a:pt x="51" y="80"/>
                  <a:pt x="51" y="82"/>
                  <a:pt x="51" y="84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7"/>
                  <a:pt x="48" y="87"/>
                  <a:pt x="48" y="87"/>
                </a:cubicBezTo>
                <a:cubicBezTo>
                  <a:pt x="47" y="87"/>
                  <a:pt x="46" y="85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3"/>
                  <a:pt x="45" y="84"/>
                  <a:pt x="45" y="84"/>
                </a:cubicBezTo>
                <a:cubicBezTo>
                  <a:pt x="45" y="84"/>
                  <a:pt x="42" y="85"/>
                  <a:pt x="41" y="87"/>
                </a:cubicBezTo>
                <a:cubicBezTo>
                  <a:pt x="40" y="89"/>
                  <a:pt x="40" y="91"/>
                  <a:pt x="41" y="94"/>
                </a:cubicBezTo>
                <a:cubicBezTo>
                  <a:pt x="41" y="95"/>
                  <a:pt x="41" y="95"/>
                  <a:pt x="41" y="95"/>
                </a:cubicBezTo>
                <a:cubicBezTo>
                  <a:pt x="41" y="96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0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5"/>
                  <a:pt x="35" y="105"/>
                  <a:pt x="34" y="105"/>
                </a:cubicBezTo>
                <a:cubicBezTo>
                  <a:pt x="34" y="105"/>
                  <a:pt x="33" y="103"/>
                  <a:pt x="33" y="102"/>
                </a:cubicBezTo>
                <a:cubicBezTo>
                  <a:pt x="33" y="102"/>
                  <a:pt x="33" y="102"/>
                  <a:pt x="33" y="101"/>
                </a:cubicBezTo>
                <a:cubicBezTo>
                  <a:pt x="33" y="101"/>
                  <a:pt x="32" y="101"/>
                  <a:pt x="32" y="101"/>
                </a:cubicBezTo>
                <a:cubicBezTo>
                  <a:pt x="32" y="102"/>
                  <a:pt x="29" y="103"/>
                  <a:pt x="28" y="105"/>
                </a:cubicBezTo>
                <a:cubicBezTo>
                  <a:pt x="28" y="106"/>
                  <a:pt x="27" y="107"/>
                  <a:pt x="27" y="108"/>
                </a:cubicBezTo>
                <a:cubicBezTo>
                  <a:pt x="27" y="109"/>
                  <a:pt x="27" y="110"/>
                  <a:pt x="27" y="110"/>
                </a:cubicBezTo>
                <a:cubicBezTo>
                  <a:pt x="26" y="110"/>
                  <a:pt x="25" y="110"/>
                  <a:pt x="25" y="110"/>
                </a:cubicBezTo>
                <a:cubicBezTo>
                  <a:pt x="25" y="110"/>
                  <a:pt x="25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1"/>
                  <a:pt x="24" y="115"/>
                  <a:pt x="24" y="116"/>
                </a:cubicBezTo>
                <a:cubicBezTo>
                  <a:pt x="24" y="116"/>
                  <a:pt x="24" y="119"/>
                  <a:pt x="25" y="120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21" y="120"/>
                  <a:pt x="20" y="120"/>
                  <a:pt x="20" y="120"/>
                </a:cubicBezTo>
                <a:cubicBezTo>
                  <a:pt x="20" y="120"/>
                  <a:pt x="20" y="120"/>
                  <a:pt x="19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21"/>
                  <a:pt x="20" y="125"/>
                  <a:pt x="20" y="126"/>
                </a:cubicBezTo>
                <a:cubicBezTo>
                  <a:pt x="20" y="126"/>
                  <a:pt x="20" y="126"/>
                  <a:pt x="19" y="126"/>
                </a:cubicBezTo>
                <a:cubicBezTo>
                  <a:pt x="19" y="126"/>
                  <a:pt x="18" y="126"/>
                  <a:pt x="18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7" y="126"/>
                  <a:pt x="17" y="126"/>
                  <a:pt x="18" y="127"/>
                </a:cubicBezTo>
                <a:cubicBezTo>
                  <a:pt x="19" y="129"/>
                  <a:pt x="19" y="130"/>
                  <a:pt x="18" y="132"/>
                </a:cubicBezTo>
                <a:cubicBezTo>
                  <a:pt x="17" y="132"/>
                  <a:pt x="16" y="132"/>
                  <a:pt x="15" y="132"/>
                </a:cubicBezTo>
                <a:cubicBezTo>
                  <a:pt x="14" y="131"/>
                  <a:pt x="14" y="129"/>
                  <a:pt x="14" y="12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3" y="129"/>
                  <a:pt x="10" y="133"/>
                  <a:pt x="10" y="135"/>
                </a:cubicBezTo>
                <a:cubicBezTo>
                  <a:pt x="10" y="136"/>
                  <a:pt x="10" y="136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40"/>
                  <a:pt x="10" y="140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0" y="143"/>
                  <a:pt x="10" y="144"/>
                  <a:pt x="10" y="144"/>
                </a:cubicBezTo>
                <a:cubicBezTo>
                  <a:pt x="9" y="144"/>
                  <a:pt x="8" y="145"/>
                  <a:pt x="8" y="145"/>
                </a:cubicBezTo>
                <a:cubicBezTo>
                  <a:pt x="8" y="145"/>
                  <a:pt x="7" y="145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6"/>
                  <a:pt x="8" y="147"/>
                  <a:pt x="8" y="148"/>
                </a:cubicBezTo>
                <a:cubicBezTo>
                  <a:pt x="8" y="148"/>
                  <a:pt x="9" y="150"/>
                  <a:pt x="9" y="151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8" y="151"/>
                  <a:pt x="8" y="151"/>
                </a:cubicBezTo>
                <a:cubicBezTo>
                  <a:pt x="8" y="151"/>
                  <a:pt x="8" y="151"/>
                  <a:pt x="8" y="151"/>
                </a:cubicBezTo>
                <a:cubicBezTo>
                  <a:pt x="8" y="151"/>
                  <a:pt x="6" y="155"/>
                  <a:pt x="5" y="157"/>
                </a:cubicBezTo>
                <a:cubicBezTo>
                  <a:pt x="5" y="157"/>
                  <a:pt x="5" y="158"/>
                  <a:pt x="6" y="159"/>
                </a:cubicBezTo>
                <a:cubicBezTo>
                  <a:pt x="6" y="159"/>
                  <a:pt x="6" y="160"/>
                  <a:pt x="6" y="160"/>
                </a:cubicBezTo>
                <a:cubicBezTo>
                  <a:pt x="5" y="160"/>
                  <a:pt x="4" y="160"/>
                  <a:pt x="4" y="160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4" y="163"/>
                  <a:pt x="4" y="165"/>
                </a:cubicBezTo>
                <a:cubicBezTo>
                  <a:pt x="4" y="167"/>
                  <a:pt x="5" y="169"/>
                  <a:pt x="5" y="169"/>
                </a:cubicBezTo>
                <a:cubicBezTo>
                  <a:pt x="5" y="169"/>
                  <a:pt x="4" y="170"/>
                  <a:pt x="4" y="170"/>
                </a:cubicBezTo>
                <a:cubicBezTo>
                  <a:pt x="2" y="170"/>
                  <a:pt x="1" y="170"/>
                  <a:pt x="1" y="170"/>
                </a:cubicBezTo>
                <a:cubicBezTo>
                  <a:pt x="1" y="170"/>
                  <a:pt x="0" y="170"/>
                  <a:pt x="0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" y="175"/>
                  <a:pt x="2" y="175"/>
                  <a:pt x="2" y="175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5"/>
                </a:cubicBezTo>
                <a:cubicBezTo>
                  <a:pt x="0" y="175"/>
                  <a:pt x="0" y="176"/>
                  <a:pt x="0" y="176"/>
                </a:cubicBezTo>
                <a:cubicBezTo>
                  <a:pt x="0" y="176"/>
                  <a:pt x="2" y="178"/>
                  <a:pt x="2" y="179"/>
                </a:cubicBezTo>
                <a:cubicBezTo>
                  <a:pt x="2" y="180"/>
                  <a:pt x="3" y="182"/>
                  <a:pt x="4" y="182"/>
                </a:cubicBezTo>
                <a:cubicBezTo>
                  <a:pt x="4" y="182"/>
                  <a:pt x="4" y="183"/>
                  <a:pt x="4" y="184"/>
                </a:cubicBezTo>
                <a:cubicBezTo>
                  <a:pt x="4" y="184"/>
                  <a:pt x="4" y="184"/>
                  <a:pt x="3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2" y="184"/>
                  <a:pt x="1" y="183"/>
                  <a:pt x="1" y="183"/>
                </a:cubicBezTo>
                <a:cubicBezTo>
                  <a:pt x="1" y="183"/>
                  <a:pt x="1" y="183"/>
                  <a:pt x="1" y="183"/>
                </a:cubicBezTo>
                <a:cubicBezTo>
                  <a:pt x="1" y="183"/>
                  <a:pt x="1" y="183"/>
                  <a:pt x="1" y="184"/>
                </a:cubicBezTo>
                <a:cubicBezTo>
                  <a:pt x="0" y="184"/>
                  <a:pt x="0" y="187"/>
                  <a:pt x="1" y="190"/>
                </a:cubicBezTo>
                <a:cubicBezTo>
                  <a:pt x="1" y="192"/>
                  <a:pt x="2" y="194"/>
                  <a:pt x="2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6"/>
                  <a:pt x="1" y="196"/>
                  <a:pt x="1" y="196"/>
                </a:cubicBezTo>
                <a:cubicBezTo>
                  <a:pt x="0" y="196"/>
                  <a:pt x="1" y="197"/>
                  <a:pt x="1" y="197"/>
                </a:cubicBezTo>
                <a:cubicBezTo>
                  <a:pt x="1" y="197"/>
                  <a:pt x="1" y="198"/>
                  <a:pt x="3" y="200"/>
                </a:cubicBezTo>
                <a:cubicBezTo>
                  <a:pt x="4" y="202"/>
                  <a:pt x="5" y="204"/>
                  <a:pt x="6" y="205"/>
                </a:cubicBezTo>
                <a:cubicBezTo>
                  <a:pt x="5" y="205"/>
                  <a:pt x="4" y="206"/>
                  <a:pt x="3" y="206"/>
                </a:cubicBezTo>
                <a:cubicBezTo>
                  <a:pt x="2" y="206"/>
                  <a:pt x="1" y="206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6"/>
                  <a:pt x="1" y="206"/>
                  <a:pt x="0" y="206"/>
                </a:cubicBezTo>
                <a:cubicBezTo>
                  <a:pt x="0" y="206"/>
                  <a:pt x="0" y="208"/>
                  <a:pt x="1" y="211"/>
                </a:cubicBezTo>
                <a:cubicBezTo>
                  <a:pt x="1" y="212"/>
                  <a:pt x="2" y="213"/>
                  <a:pt x="3" y="214"/>
                </a:cubicBezTo>
                <a:cubicBezTo>
                  <a:pt x="2" y="214"/>
                  <a:pt x="2" y="214"/>
                  <a:pt x="2" y="214"/>
                </a:cubicBezTo>
                <a:cubicBezTo>
                  <a:pt x="1" y="214"/>
                  <a:pt x="1" y="214"/>
                  <a:pt x="1" y="215"/>
                </a:cubicBezTo>
                <a:cubicBezTo>
                  <a:pt x="0" y="215"/>
                  <a:pt x="0" y="215"/>
                  <a:pt x="0" y="216"/>
                </a:cubicBezTo>
                <a:cubicBezTo>
                  <a:pt x="1" y="217"/>
                  <a:pt x="1" y="218"/>
                  <a:pt x="2" y="219"/>
                </a:cubicBezTo>
                <a:cubicBezTo>
                  <a:pt x="2" y="220"/>
                  <a:pt x="2" y="220"/>
                  <a:pt x="3" y="220"/>
                </a:cubicBezTo>
                <a:cubicBezTo>
                  <a:pt x="3" y="221"/>
                  <a:pt x="3" y="222"/>
                  <a:pt x="4" y="223"/>
                </a:cubicBezTo>
                <a:cubicBezTo>
                  <a:pt x="4" y="224"/>
                  <a:pt x="5" y="226"/>
                  <a:pt x="5" y="226"/>
                </a:cubicBezTo>
                <a:cubicBezTo>
                  <a:pt x="2" y="226"/>
                  <a:pt x="2" y="226"/>
                  <a:pt x="2" y="226"/>
                </a:cubicBezTo>
                <a:cubicBezTo>
                  <a:pt x="2" y="226"/>
                  <a:pt x="1" y="226"/>
                  <a:pt x="1" y="226"/>
                </a:cubicBezTo>
                <a:cubicBezTo>
                  <a:pt x="1" y="227"/>
                  <a:pt x="1" y="229"/>
                  <a:pt x="2" y="232"/>
                </a:cubicBezTo>
                <a:cubicBezTo>
                  <a:pt x="3" y="233"/>
                  <a:pt x="4" y="234"/>
                  <a:pt x="5" y="235"/>
                </a:cubicBezTo>
                <a:cubicBezTo>
                  <a:pt x="5" y="235"/>
                  <a:pt x="5" y="235"/>
                  <a:pt x="5" y="235"/>
                </a:cubicBezTo>
                <a:cubicBezTo>
                  <a:pt x="5" y="235"/>
                  <a:pt x="4" y="236"/>
                  <a:pt x="4" y="236"/>
                </a:cubicBezTo>
                <a:cubicBezTo>
                  <a:pt x="4" y="236"/>
                  <a:pt x="4" y="236"/>
                  <a:pt x="4" y="236"/>
                </a:cubicBezTo>
                <a:cubicBezTo>
                  <a:pt x="4" y="236"/>
                  <a:pt x="4" y="237"/>
                  <a:pt x="4" y="237"/>
                </a:cubicBezTo>
                <a:cubicBezTo>
                  <a:pt x="10" y="241"/>
                  <a:pt x="10" y="241"/>
                  <a:pt x="10" y="241"/>
                </a:cubicBezTo>
                <a:cubicBezTo>
                  <a:pt x="10" y="241"/>
                  <a:pt x="9" y="241"/>
                  <a:pt x="8" y="242"/>
                </a:cubicBezTo>
                <a:cubicBezTo>
                  <a:pt x="6" y="242"/>
                  <a:pt x="5" y="242"/>
                  <a:pt x="5" y="242"/>
                </a:cubicBezTo>
                <a:cubicBezTo>
                  <a:pt x="5" y="242"/>
                  <a:pt x="5" y="242"/>
                  <a:pt x="5" y="242"/>
                </a:cubicBezTo>
                <a:cubicBezTo>
                  <a:pt x="5" y="242"/>
                  <a:pt x="5" y="242"/>
                  <a:pt x="5" y="243"/>
                </a:cubicBezTo>
                <a:cubicBezTo>
                  <a:pt x="5" y="243"/>
                  <a:pt x="5" y="245"/>
                  <a:pt x="6" y="246"/>
                </a:cubicBezTo>
                <a:cubicBezTo>
                  <a:pt x="6" y="246"/>
                  <a:pt x="7" y="246"/>
                  <a:pt x="7" y="246"/>
                </a:cubicBezTo>
                <a:cubicBezTo>
                  <a:pt x="5" y="247"/>
                  <a:pt x="5" y="247"/>
                  <a:pt x="5" y="247"/>
                </a:cubicBezTo>
                <a:cubicBezTo>
                  <a:pt x="5" y="248"/>
                  <a:pt x="5" y="248"/>
                  <a:pt x="5" y="248"/>
                </a:cubicBezTo>
                <a:cubicBezTo>
                  <a:pt x="6" y="248"/>
                  <a:pt x="8" y="251"/>
                  <a:pt x="9" y="253"/>
                </a:cubicBezTo>
                <a:cubicBezTo>
                  <a:pt x="9" y="253"/>
                  <a:pt x="9" y="254"/>
                  <a:pt x="9" y="254"/>
                </a:cubicBezTo>
                <a:cubicBezTo>
                  <a:pt x="7" y="255"/>
                  <a:pt x="5" y="255"/>
                  <a:pt x="5" y="255"/>
                </a:cubicBezTo>
                <a:cubicBezTo>
                  <a:pt x="5" y="255"/>
                  <a:pt x="5" y="255"/>
                  <a:pt x="5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5" y="256"/>
                  <a:pt x="8" y="260"/>
                  <a:pt x="9" y="261"/>
                </a:cubicBezTo>
                <a:cubicBezTo>
                  <a:pt x="10" y="262"/>
                  <a:pt x="12" y="264"/>
                  <a:pt x="12" y="264"/>
                </a:cubicBezTo>
                <a:cubicBezTo>
                  <a:pt x="12" y="266"/>
                  <a:pt x="13" y="268"/>
                  <a:pt x="12" y="269"/>
                </a:cubicBezTo>
                <a:cubicBezTo>
                  <a:pt x="12" y="269"/>
                  <a:pt x="10" y="269"/>
                  <a:pt x="10" y="269"/>
                </a:cubicBezTo>
                <a:cubicBezTo>
                  <a:pt x="9" y="269"/>
                  <a:pt x="9" y="269"/>
                  <a:pt x="9" y="269"/>
                </a:cubicBezTo>
                <a:cubicBezTo>
                  <a:pt x="9" y="269"/>
                  <a:pt x="9" y="270"/>
                  <a:pt x="9" y="270"/>
                </a:cubicBezTo>
                <a:cubicBezTo>
                  <a:pt x="9" y="270"/>
                  <a:pt x="11" y="274"/>
                  <a:pt x="13" y="276"/>
                </a:cubicBezTo>
                <a:cubicBezTo>
                  <a:pt x="14" y="276"/>
                  <a:pt x="14" y="277"/>
                  <a:pt x="14" y="277"/>
                </a:cubicBezTo>
                <a:cubicBezTo>
                  <a:pt x="14" y="277"/>
                  <a:pt x="13" y="277"/>
                  <a:pt x="13" y="277"/>
                </a:cubicBezTo>
                <a:cubicBezTo>
                  <a:pt x="13" y="277"/>
                  <a:pt x="13" y="277"/>
                  <a:pt x="13" y="277"/>
                </a:cubicBezTo>
                <a:cubicBezTo>
                  <a:pt x="13" y="278"/>
                  <a:pt x="12" y="279"/>
                  <a:pt x="16" y="281"/>
                </a:cubicBezTo>
                <a:cubicBezTo>
                  <a:pt x="19" y="283"/>
                  <a:pt x="19" y="283"/>
                  <a:pt x="19" y="284"/>
                </a:cubicBezTo>
                <a:cubicBezTo>
                  <a:pt x="19" y="284"/>
                  <a:pt x="19" y="284"/>
                  <a:pt x="19" y="285"/>
                </a:cubicBezTo>
                <a:cubicBezTo>
                  <a:pt x="20" y="285"/>
                  <a:pt x="20" y="286"/>
                  <a:pt x="20" y="286"/>
                </a:cubicBezTo>
                <a:cubicBezTo>
                  <a:pt x="20" y="286"/>
                  <a:pt x="20" y="286"/>
                  <a:pt x="19" y="286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18" y="286"/>
                  <a:pt x="18" y="286"/>
                  <a:pt x="18" y="287"/>
                </a:cubicBezTo>
                <a:cubicBezTo>
                  <a:pt x="17" y="287"/>
                  <a:pt x="17" y="287"/>
                  <a:pt x="18" y="287"/>
                </a:cubicBezTo>
                <a:cubicBezTo>
                  <a:pt x="18" y="287"/>
                  <a:pt x="21" y="291"/>
                  <a:pt x="23" y="293"/>
                </a:cubicBezTo>
                <a:cubicBezTo>
                  <a:pt x="24" y="293"/>
                  <a:pt x="24" y="294"/>
                  <a:pt x="25" y="294"/>
                </a:cubicBezTo>
                <a:cubicBezTo>
                  <a:pt x="26" y="295"/>
                  <a:pt x="27" y="296"/>
                  <a:pt x="29" y="297"/>
                </a:cubicBezTo>
                <a:cubicBezTo>
                  <a:pt x="30" y="298"/>
                  <a:pt x="30" y="298"/>
                  <a:pt x="31" y="299"/>
                </a:cubicBezTo>
                <a:cubicBezTo>
                  <a:pt x="31" y="299"/>
                  <a:pt x="32" y="300"/>
                  <a:pt x="32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2" y="301"/>
                  <a:pt x="32" y="302"/>
                  <a:pt x="32" y="302"/>
                </a:cubicBezTo>
                <a:cubicBezTo>
                  <a:pt x="32" y="303"/>
                  <a:pt x="32" y="304"/>
                  <a:pt x="35" y="306"/>
                </a:cubicBezTo>
                <a:cubicBezTo>
                  <a:pt x="37" y="308"/>
                  <a:pt x="38" y="309"/>
                  <a:pt x="38" y="310"/>
                </a:cubicBezTo>
                <a:cubicBezTo>
                  <a:pt x="39" y="310"/>
                  <a:pt x="40" y="311"/>
                  <a:pt x="40" y="311"/>
                </a:cubicBezTo>
                <a:cubicBezTo>
                  <a:pt x="39" y="312"/>
                  <a:pt x="38" y="312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40" y="314"/>
                  <a:pt x="41" y="316"/>
                </a:cubicBezTo>
                <a:cubicBezTo>
                  <a:pt x="42" y="316"/>
                  <a:pt x="42" y="317"/>
                  <a:pt x="42" y="317"/>
                </a:cubicBezTo>
                <a:cubicBezTo>
                  <a:pt x="43" y="318"/>
                  <a:pt x="43" y="318"/>
                  <a:pt x="44" y="319"/>
                </a:cubicBezTo>
                <a:cubicBezTo>
                  <a:pt x="46" y="321"/>
                  <a:pt x="47" y="322"/>
                  <a:pt x="48" y="322"/>
                </a:cubicBezTo>
                <a:cubicBezTo>
                  <a:pt x="48" y="323"/>
                  <a:pt x="48" y="323"/>
                  <a:pt x="48" y="323"/>
                </a:cubicBezTo>
                <a:cubicBezTo>
                  <a:pt x="48" y="323"/>
                  <a:pt x="48" y="323"/>
                  <a:pt x="48" y="324"/>
                </a:cubicBezTo>
                <a:cubicBezTo>
                  <a:pt x="48" y="324"/>
                  <a:pt x="51" y="326"/>
                  <a:pt x="52" y="327"/>
                </a:cubicBezTo>
                <a:cubicBezTo>
                  <a:pt x="52" y="327"/>
                  <a:pt x="52" y="328"/>
                  <a:pt x="53" y="328"/>
                </a:cubicBezTo>
                <a:cubicBezTo>
                  <a:pt x="54" y="329"/>
                  <a:pt x="55" y="330"/>
                  <a:pt x="55" y="331"/>
                </a:cubicBezTo>
                <a:cubicBezTo>
                  <a:pt x="56" y="332"/>
                  <a:pt x="57" y="333"/>
                  <a:pt x="58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9" y="335"/>
                  <a:pt x="60" y="335"/>
                  <a:pt x="61" y="336"/>
                </a:cubicBezTo>
                <a:cubicBezTo>
                  <a:pt x="62" y="336"/>
                  <a:pt x="62" y="337"/>
                  <a:pt x="63" y="337"/>
                </a:cubicBezTo>
                <a:cubicBezTo>
                  <a:pt x="64" y="339"/>
                  <a:pt x="65" y="340"/>
                  <a:pt x="66" y="340"/>
                </a:cubicBezTo>
                <a:cubicBezTo>
                  <a:pt x="67" y="340"/>
                  <a:pt x="68" y="341"/>
                  <a:pt x="68" y="341"/>
                </a:cubicBezTo>
                <a:cubicBezTo>
                  <a:pt x="68" y="342"/>
                  <a:pt x="68" y="342"/>
                  <a:pt x="69" y="343"/>
                </a:cubicBezTo>
                <a:cubicBezTo>
                  <a:pt x="70" y="344"/>
                  <a:pt x="72" y="345"/>
                  <a:pt x="74" y="347"/>
                </a:cubicBezTo>
                <a:cubicBezTo>
                  <a:pt x="75" y="348"/>
                  <a:pt x="78" y="348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80" y="349"/>
                  <a:pt x="81" y="352"/>
                  <a:pt x="83" y="352"/>
                </a:cubicBezTo>
                <a:cubicBezTo>
                  <a:pt x="83" y="352"/>
                  <a:pt x="83" y="352"/>
                  <a:pt x="83" y="352"/>
                </a:cubicBezTo>
                <a:cubicBezTo>
                  <a:pt x="84" y="351"/>
                  <a:pt x="85" y="352"/>
                  <a:pt x="86" y="352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3"/>
                  <a:pt x="89" y="353"/>
                  <a:pt x="91" y="353"/>
                </a:cubicBezTo>
                <a:cubicBezTo>
                  <a:pt x="92" y="353"/>
                  <a:pt x="93" y="354"/>
                  <a:pt x="93" y="354"/>
                </a:cubicBezTo>
                <a:cubicBezTo>
                  <a:pt x="92" y="356"/>
                  <a:pt x="89" y="362"/>
                  <a:pt x="89" y="363"/>
                </a:cubicBezTo>
                <a:cubicBezTo>
                  <a:pt x="88" y="364"/>
                  <a:pt x="88" y="364"/>
                  <a:pt x="88" y="364"/>
                </a:cubicBezTo>
                <a:cubicBezTo>
                  <a:pt x="83" y="372"/>
                  <a:pt x="82" y="374"/>
                  <a:pt x="81" y="374"/>
                </a:cubicBezTo>
                <a:cubicBezTo>
                  <a:pt x="80" y="375"/>
                  <a:pt x="77" y="378"/>
                  <a:pt x="77" y="380"/>
                </a:cubicBezTo>
                <a:cubicBezTo>
                  <a:pt x="77" y="381"/>
                  <a:pt x="77" y="381"/>
                  <a:pt x="78" y="381"/>
                </a:cubicBezTo>
                <a:cubicBezTo>
                  <a:pt x="81" y="382"/>
                  <a:pt x="83" y="383"/>
                  <a:pt x="84" y="383"/>
                </a:cubicBezTo>
                <a:cubicBezTo>
                  <a:pt x="85" y="383"/>
                  <a:pt x="85" y="383"/>
                  <a:pt x="85" y="383"/>
                </a:cubicBezTo>
                <a:cubicBezTo>
                  <a:pt x="86" y="382"/>
                  <a:pt x="87" y="381"/>
                  <a:pt x="88" y="379"/>
                </a:cubicBezTo>
                <a:cubicBezTo>
                  <a:pt x="90" y="376"/>
                  <a:pt x="92" y="373"/>
                  <a:pt x="93" y="373"/>
                </a:cubicBezTo>
                <a:cubicBezTo>
                  <a:pt x="94" y="372"/>
                  <a:pt x="97" y="368"/>
                  <a:pt x="98" y="366"/>
                </a:cubicBezTo>
                <a:cubicBezTo>
                  <a:pt x="99" y="368"/>
                  <a:pt x="102" y="370"/>
                  <a:pt x="103" y="370"/>
                </a:cubicBezTo>
                <a:cubicBezTo>
                  <a:pt x="103" y="370"/>
                  <a:pt x="103" y="370"/>
                  <a:pt x="103" y="370"/>
                </a:cubicBezTo>
                <a:cubicBezTo>
                  <a:pt x="104" y="370"/>
                  <a:pt x="105" y="371"/>
                  <a:pt x="106" y="371"/>
                </a:cubicBezTo>
                <a:cubicBezTo>
                  <a:pt x="107" y="372"/>
                  <a:pt x="108" y="372"/>
                  <a:pt x="109" y="372"/>
                </a:cubicBezTo>
                <a:cubicBezTo>
                  <a:pt x="109" y="373"/>
                  <a:pt x="110" y="373"/>
                  <a:pt x="110" y="373"/>
                </a:cubicBezTo>
                <a:cubicBezTo>
                  <a:pt x="111" y="373"/>
                  <a:pt x="112" y="373"/>
                  <a:pt x="112" y="373"/>
                </a:cubicBezTo>
                <a:cubicBezTo>
                  <a:pt x="113" y="372"/>
                  <a:pt x="114" y="372"/>
                  <a:pt x="114" y="373"/>
                </a:cubicBezTo>
                <a:cubicBezTo>
                  <a:pt x="115" y="373"/>
                  <a:pt x="115" y="373"/>
                  <a:pt x="116" y="373"/>
                </a:cubicBezTo>
                <a:cubicBezTo>
                  <a:pt x="118" y="373"/>
                  <a:pt x="123" y="372"/>
                  <a:pt x="123" y="372"/>
                </a:cubicBezTo>
                <a:cubicBezTo>
                  <a:pt x="123" y="372"/>
                  <a:pt x="123" y="372"/>
                  <a:pt x="123" y="371"/>
                </a:cubicBezTo>
                <a:cubicBezTo>
                  <a:pt x="124" y="370"/>
                  <a:pt x="124" y="370"/>
                  <a:pt x="124" y="370"/>
                </a:cubicBezTo>
                <a:cubicBezTo>
                  <a:pt x="124" y="370"/>
                  <a:pt x="125" y="371"/>
                  <a:pt x="126" y="371"/>
                </a:cubicBezTo>
                <a:cubicBezTo>
                  <a:pt x="127" y="371"/>
                  <a:pt x="129" y="370"/>
                  <a:pt x="131" y="369"/>
                </a:cubicBezTo>
                <a:cubicBezTo>
                  <a:pt x="132" y="369"/>
                  <a:pt x="133" y="369"/>
                  <a:pt x="135" y="369"/>
                </a:cubicBezTo>
                <a:cubicBezTo>
                  <a:pt x="135" y="369"/>
                  <a:pt x="136" y="369"/>
                  <a:pt x="136" y="369"/>
                </a:cubicBezTo>
                <a:cubicBezTo>
                  <a:pt x="136" y="369"/>
                  <a:pt x="136" y="369"/>
                  <a:pt x="136" y="368"/>
                </a:cubicBezTo>
                <a:cubicBezTo>
                  <a:pt x="136" y="368"/>
                  <a:pt x="136" y="368"/>
                  <a:pt x="136" y="368"/>
                </a:cubicBezTo>
                <a:cubicBezTo>
                  <a:pt x="136" y="367"/>
                  <a:pt x="136" y="367"/>
                  <a:pt x="136" y="367"/>
                </a:cubicBezTo>
                <a:cubicBezTo>
                  <a:pt x="137" y="366"/>
                  <a:pt x="139" y="365"/>
                  <a:pt x="141" y="365"/>
                </a:cubicBezTo>
                <a:cubicBezTo>
                  <a:pt x="144" y="364"/>
                  <a:pt x="146" y="363"/>
                  <a:pt x="146" y="363"/>
                </a:cubicBezTo>
                <a:cubicBezTo>
                  <a:pt x="146" y="363"/>
                  <a:pt x="146" y="363"/>
                  <a:pt x="146" y="362"/>
                </a:cubicBezTo>
                <a:cubicBezTo>
                  <a:pt x="146" y="361"/>
                  <a:pt x="145" y="361"/>
                  <a:pt x="145" y="360"/>
                </a:cubicBezTo>
                <a:cubicBezTo>
                  <a:pt x="146" y="360"/>
                  <a:pt x="148" y="359"/>
                  <a:pt x="148" y="359"/>
                </a:cubicBezTo>
                <a:cubicBezTo>
                  <a:pt x="149" y="359"/>
                  <a:pt x="151" y="358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2" y="355"/>
                  <a:pt x="153" y="354"/>
                  <a:pt x="154" y="354"/>
                </a:cubicBezTo>
                <a:cubicBezTo>
                  <a:pt x="155" y="354"/>
                  <a:pt x="157" y="352"/>
                  <a:pt x="158" y="352"/>
                </a:cubicBezTo>
                <a:cubicBezTo>
                  <a:pt x="158" y="352"/>
                  <a:pt x="158" y="351"/>
                  <a:pt x="158" y="351"/>
                </a:cubicBezTo>
                <a:cubicBezTo>
                  <a:pt x="158" y="350"/>
                  <a:pt x="158" y="350"/>
                  <a:pt x="158" y="350"/>
                </a:cubicBezTo>
                <a:cubicBezTo>
                  <a:pt x="159" y="349"/>
                  <a:pt x="159" y="349"/>
                  <a:pt x="160" y="348"/>
                </a:cubicBezTo>
                <a:cubicBezTo>
                  <a:pt x="162" y="348"/>
                  <a:pt x="164" y="346"/>
                  <a:pt x="164" y="345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62" y="343"/>
                  <a:pt x="162" y="343"/>
                  <a:pt x="162" y="343"/>
                </a:cubicBezTo>
                <a:cubicBezTo>
                  <a:pt x="163" y="342"/>
                  <a:pt x="165" y="342"/>
                  <a:pt x="167" y="341"/>
                </a:cubicBezTo>
                <a:cubicBezTo>
                  <a:pt x="169" y="341"/>
                  <a:pt x="170" y="339"/>
                  <a:pt x="170" y="339"/>
                </a:cubicBezTo>
                <a:cubicBezTo>
                  <a:pt x="171" y="338"/>
                  <a:pt x="171" y="338"/>
                  <a:pt x="171" y="338"/>
                </a:cubicBezTo>
                <a:cubicBezTo>
                  <a:pt x="171" y="336"/>
                  <a:pt x="171" y="336"/>
                  <a:pt x="171" y="336"/>
                </a:cubicBezTo>
                <a:cubicBezTo>
                  <a:pt x="173" y="334"/>
                  <a:pt x="173" y="334"/>
                  <a:pt x="173" y="334"/>
                </a:cubicBezTo>
                <a:cubicBezTo>
                  <a:pt x="173" y="334"/>
                  <a:pt x="174" y="334"/>
                  <a:pt x="174" y="334"/>
                </a:cubicBezTo>
                <a:cubicBezTo>
                  <a:pt x="177" y="333"/>
                  <a:pt x="177" y="333"/>
                  <a:pt x="177" y="332"/>
                </a:cubicBezTo>
                <a:cubicBezTo>
                  <a:pt x="177" y="332"/>
                  <a:pt x="177" y="332"/>
                  <a:pt x="177" y="332"/>
                </a:cubicBezTo>
                <a:cubicBezTo>
                  <a:pt x="177" y="332"/>
                  <a:pt x="176" y="331"/>
                  <a:pt x="175" y="330"/>
                </a:cubicBezTo>
                <a:cubicBezTo>
                  <a:pt x="176" y="330"/>
                  <a:pt x="179" y="329"/>
                  <a:pt x="181" y="328"/>
                </a:cubicBezTo>
                <a:cubicBezTo>
                  <a:pt x="185" y="327"/>
                  <a:pt x="186" y="326"/>
                  <a:pt x="187" y="326"/>
                </a:cubicBezTo>
                <a:cubicBezTo>
                  <a:pt x="187" y="326"/>
                  <a:pt x="187" y="326"/>
                  <a:pt x="187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3"/>
                  <a:pt x="188" y="322"/>
                  <a:pt x="189" y="322"/>
                </a:cubicBezTo>
                <a:cubicBezTo>
                  <a:pt x="190" y="321"/>
                  <a:pt x="193" y="320"/>
                  <a:pt x="194" y="320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2" y="318"/>
                  <a:pt x="191" y="316"/>
                </a:cubicBezTo>
                <a:cubicBezTo>
                  <a:pt x="190" y="314"/>
                  <a:pt x="190" y="312"/>
                  <a:pt x="190" y="312"/>
                </a:cubicBezTo>
                <a:cubicBezTo>
                  <a:pt x="190" y="311"/>
                  <a:pt x="193" y="309"/>
                  <a:pt x="194" y="307"/>
                </a:cubicBezTo>
                <a:cubicBezTo>
                  <a:pt x="195" y="305"/>
                  <a:pt x="199" y="301"/>
                  <a:pt x="199" y="301"/>
                </a:cubicBezTo>
                <a:cubicBezTo>
                  <a:pt x="199" y="301"/>
                  <a:pt x="199" y="301"/>
                  <a:pt x="199" y="301"/>
                </a:cubicBezTo>
                <a:cubicBezTo>
                  <a:pt x="199" y="301"/>
                  <a:pt x="198" y="300"/>
                  <a:pt x="198" y="300"/>
                </a:cubicBezTo>
                <a:cubicBezTo>
                  <a:pt x="197" y="300"/>
                  <a:pt x="195" y="300"/>
                  <a:pt x="193" y="299"/>
                </a:cubicBezTo>
                <a:cubicBezTo>
                  <a:pt x="193" y="299"/>
                  <a:pt x="192" y="299"/>
                  <a:pt x="192" y="298"/>
                </a:cubicBezTo>
                <a:cubicBezTo>
                  <a:pt x="192" y="297"/>
                  <a:pt x="192" y="297"/>
                  <a:pt x="192" y="297"/>
                </a:cubicBezTo>
                <a:cubicBezTo>
                  <a:pt x="193" y="296"/>
                  <a:pt x="195" y="295"/>
                  <a:pt x="196" y="295"/>
                </a:cubicBezTo>
                <a:cubicBezTo>
                  <a:pt x="196" y="295"/>
                  <a:pt x="205" y="290"/>
                  <a:pt x="205" y="289"/>
                </a:cubicBezTo>
                <a:cubicBezTo>
                  <a:pt x="205" y="289"/>
                  <a:pt x="204" y="288"/>
                  <a:pt x="204" y="288"/>
                </a:cubicBezTo>
                <a:cubicBezTo>
                  <a:pt x="204" y="288"/>
                  <a:pt x="203" y="288"/>
                  <a:pt x="203" y="287"/>
                </a:cubicBezTo>
                <a:cubicBezTo>
                  <a:pt x="203" y="287"/>
                  <a:pt x="203" y="287"/>
                  <a:pt x="203" y="286"/>
                </a:cubicBezTo>
                <a:cubicBezTo>
                  <a:pt x="205" y="285"/>
                  <a:pt x="207" y="284"/>
                  <a:pt x="209" y="282"/>
                </a:cubicBezTo>
                <a:cubicBezTo>
                  <a:pt x="209" y="282"/>
                  <a:pt x="209" y="282"/>
                  <a:pt x="209" y="281"/>
                </a:cubicBezTo>
                <a:cubicBezTo>
                  <a:pt x="209" y="280"/>
                  <a:pt x="210" y="279"/>
                  <a:pt x="210" y="279"/>
                </a:cubicBezTo>
                <a:cubicBezTo>
                  <a:pt x="210" y="279"/>
                  <a:pt x="210" y="279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08" y="278"/>
                  <a:pt x="207" y="278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7" y="275"/>
                  <a:pt x="208" y="274"/>
                  <a:pt x="208" y="274"/>
                </a:cubicBezTo>
                <a:cubicBezTo>
                  <a:pt x="210" y="273"/>
                  <a:pt x="211" y="272"/>
                  <a:pt x="212" y="270"/>
                </a:cubicBezTo>
                <a:cubicBezTo>
                  <a:pt x="213" y="270"/>
                  <a:pt x="213" y="270"/>
                  <a:pt x="214" y="269"/>
                </a:cubicBezTo>
                <a:cubicBezTo>
                  <a:pt x="214" y="268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6"/>
                  <a:pt x="215" y="266"/>
                  <a:pt x="215" y="266"/>
                </a:cubicBezTo>
                <a:cubicBezTo>
                  <a:pt x="214" y="266"/>
                  <a:pt x="213" y="265"/>
                  <a:pt x="212" y="263"/>
                </a:cubicBezTo>
                <a:cubicBezTo>
                  <a:pt x="213" y="263"/>
                  <a:pt x="216" y="261"/>
                  <a:pt x="218" y="259"/>
                </a:cubicBezTo>
                <a:cubicBezTo>
                  <a:pt x="220" y="257"/>
                  <a:pt x="219" y="251"/>
                  <a:pt x="219" y="251"/>
                </a:cubicBezTo>
                <a:cubicBezTo>
                  <a:pt x="219" y="251"/>
                  <a:pt x="219" y="250"/>
                  <a:pt x="219" y="250"/>
                </a:cubicBezTo>
                <a:close/>
              </a:path>
            </a:pathLst>
          </a:custGeom>
          <a:gradFill flip="none" rotWithShape="1">
            <a:gsLst>
              <a:gs pos="53000">
                <a:schemeClr val="accent5"/>
              </a:gs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leaf 2"/>
          <p:cNvSpPr>
            <a:spLocks noEditPoints="1"/>
          </p:cNvSpPr>
          <p:nvPr/>
        </p:nvSpPr>
        <p:spPr bwMode="auto">
          <a:xfrm rot="19267552">
            <a:off x="6853458" y="6082903"/>
            <a:ext cx="1194812" cy="1414777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3">
                  <a:lumMod val="60000"/>
                  <a:lumOff val="40000"/>
                </a:schemeClr>
              </a:gs>
              <a:gs pos="77000">
                <a:schemeClr val="accent3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leaf 3"/>
          <p:cNvSpPr>
            <a:spLocks/>
          </p:cNvSpPr>
          <p:nvPr/>
        </p:nvSpPr>
        <p:spPr bwMode="auto">
          <a:xfrm rot="19549304">
            <a:off x="4200461" y="5172074"/>
            <a:ext cx="1734029" cy="1610611"/>
          </a:xfrm>
          <a:custGeom>
            <a:avLst/>
            <a:gdLst>
              <a:gd name="T0" fmla="*/ 408 w 412"/>
              <a:gd name="T1" fmla="*/ 174 h 383"/>
              <a:gd name="T2" fmla="*/ 408 w 412"/>
              <a:gd name="T3" fmla="*/ 144 h 383"/>
              <a:gd name="T4" fmla="*/ 386 w 412"/>
              <a:gd name="T5" fmla="*/ 133 h 383"/>
              <a:gd name="T6" fmla="*/ 360 w 412"/>
              <a:gd name="T7" fmla="*/ 136 h 383"/>
              <a:gd name="T8" fmla="*/ 332 w 412"/>
              <a:gd name="T9" fmla="*/ 143 h 383"/>
              <a:gd name="T10" fmla="*/ 312 w 412"/>
              <a:gd name="T11" fmla="*/ 157 h 383"/>
              <a:gd name="T12" fmla="*/ 278 w 412"/>
              <a:gd name="T13" fmla="*/ 191 h 383"/>
              <a:gd name="T14" fmla="*/ 297 w 412"/>
              <a:gd name="T15" fmla="*/ 137 h 383"/>
              <a:gd name="T16" fmla="*/ 302 w 412"/>
              <a:gd name="T17" fmla="*/ 119 h 383"/>
              <a:gd name="T18" fmla="*/ 299 w 412"/>
              <a:gd name="T19" fmla="*/ 99 h 383"/>
              <a:gd name="T20" fmla="*/ 287 w 412"/>
              <a:gd name="T21" fmla="*/ 91 h 383"/>
              <a:gd name="T22" fmla="*/ 281 w 412"/>
              <a:gd name="T23" fmla="*/ 56 h 383"/>
              <a:gd name="T24" fmla="*/ 261 w 412"/>
              <a:gd name="T25" fmla="*/ 30 h 383"/>
              <a:gd name="T26" fmla="*/ 247 w 412"/>
              <a:gd name="T27" fmla="*/ 19 h 383"/>
              <a:gd name="T28" fmla="*/ 223 w 412"/>
              <a:gd name="T29" fmla="*/ 2 h 383"/>
              <a:gd name="T30" fmla="*/ 215 w 412"/>
              <a:gd name="T31" fmla="*/ 19 h 383"/>
              <a:gd name="T32" fmla="*/ 207 w 412"/>
              <a:gd name="T33" fmla="*/ 32 h 383"/>
              <a:gd name="T34" fmla="*/ 201 w 412"/>
              <a:gd name="T35" fmla="*/ 47 h 383"/>
              <a:gd name="T36" fmla="*/ 183 w 412"/>
              <a:gd name="T37" fmla="*/ 58 h 383"/>
              <a:gd name="T38" fmla="*/ 174 w 412"/>
              <a:gd name="T39" fmla="*/ 80 h 383"/>
              <a:gd name="T40" fmla="*/ 156 w 412"/>
              <a:gd name="T41" fmla="*/ 82 h 383"/>
              <a:gd name="T42" fmla="*/ 149 w 412"/>
              <a:gd name="T43" fmla="*/ 98 h 383"/>
              <a:gd name="T44" fmla="*/ 145 w 412"/>
              <a:gd name="T45" fmla="*/ 116 h 383"/>
              <a:gd name="T46" fmla="*/ 144 w 412"/>
              <a:gd name="T47" fmla="*/ 134 h 383"/>
              <a:gd name="T48" fmla="*/ 129 w 412"/>
              <a:gd name="T49" fmla="*/ 149 h 383"/>
              <a:gd name="T50" fmla="*/ 107 w 412"/>
              <a:gd name="T51" fmla="*/ 114 h 383"/>
              <a:gd name="T52" fmla="*/ 78 w 412"/>
              <a:gd name="T53" fmla="*/ 96 h 383"/>
              <a:gd name="T54" fmla="*/ 48 w 412"/>
              <a:gd name="T55" fmla="*/ 84 h 383"/>
              <a:gd name="T56" fmla="*/ 35 w 412"/>
              <a:gd name="T57" fmla="*/ 81 h 383"/>
              <a:gd name="T58" fmla="*/ 13 w 412"/>
              <a:gd name="T59" fmla="*/ 89 h 383"/>
              <a:gd name="T60" fmla="*/ 6 w 412"/>
              <a:gd name="T61" fmla="*/ 106 h 383"/>
              <a:gd name="T62" fmla="*/ 9 w 412"/>
              <a:gd name="T63" fmla="*/ 133 h 383"/>
              <a:gd name="T64" fmla="*/ 1 w 412"/>
              <a:gd name="T65" fmla="*/ 145 h 383"/>
              <a:gd name="T66" fmla="*/ 3 w 412"/>
              <a:gd name="T67" fmla="*/ 165 h 383"/>
              <a:gd name="T68" fmla="*/ 15 w 412"/>
              <a:gd name="T69" fmla="*/ 181 h 383"/>
              <a:gd name="T70" fmla="*/ 12 w 412"/>
              <a:gd name="T71" fmla="*/ 193 h 383"/>
              <a:gd name="T72" fmla="*/ 11 w 412"/>
              <a:gd name="T73" fmla="*/ 208 h 383"/>
              <a:gd name="T74" fmla="*/ 19 w 412"/>
              <a:gd name="T75" fmla="*/ 227 h 383"/>
              <a:gd name="T76" fmla="*/ 45 w 412"/>
              <a:gd name="T77" fmla="*/ 253 h 383"/>
              <a:gd name="T78" fmla="*/ 60 w 412"/>
              <a:gd name="T79" fmla="*/ 267 h 383"/>
              <a:gd name="T80" fmla="*/ 33 w 412"/>
              <a:gd name="T81" fmla="*/ 280 h 383"/>
              <a:gd name="T82" fmla="*/ 23 w 412"/>
              <a:gd name="T83" fmla="*/ 302 h 383"/>
              <a:gd name="T84" fmla="*/ 42 w 412"/>
              <a:gd name="T85" fmla="*/ 323 h 383"/>
              <a:gd name="T86" fmla="*/ 58 w 412"/>
              <a:gd name="T87" fmla="*/ 338 h 383"/>
              <a:gd name="T88" fmla="*/ 84 w 412"/>
              <a:gd name="T89" fmla="*/ 351 h 383"/>
              <a:gd name="T90" fmla="*/ 113 w 412"/>
              <a:gd name="T91" fmla="*/ 367 h 383"/>
              <a:gd name="T92" fmla="*/ 136 w 412"/>
              <a:gd name="T93" fmla="*/ 365 h 383"/>
              <a:gd name="T94" fmla="*/ 164 w 412"/>
              <a:gd name="T95" fmla="*/ 363 h 383"/>
              <a:gd name="T96" fmla="*/ 213 w 412"/>
              <a:gd name="T97" fmla="*/ 339 h 383"/>
              <a:gd name="T98" fmla="*/ 209 w 412"/>
              <a:gd name="T99" fmla="*/ 366 h 383"/>
              <a:gd name="T100" fmla="*/ 218 w 412"/>
              <a:gd name="T101" fmla="*/ 369 h 383"/>
              <a:gd name="T102" fmla="*/ 228 w 412"/>
              <a:gd name="T103" fmla="*/ 346 h 383"/>
              <a:gd name="T104" fmla="*/ 260 w 412"/>
              <a:gd name="T105" fmla="*/ 360 h 383"/>
              <a:gd name="T106" fmla="*/ 288 w 412"/>
              <a:gd name="T107" fmla="*/ 361 h 383"/>
              <a:gd name="T108" fmla="*/ 309 w 412"/>
              <a:gd name="T109" fmla="*/ 352 h 383"/>
              <a:gd name="T110" fmla="*/ 328 w 412"/>
              <a:gd name="T111" fmla="*/ 348 h 383"/>
              <a:gd name="T112" fmla="*/ 346 w 412"/>
              <a:gd name="T113" fmla="*/ 334 h 383"/>
              <a:gd name="T114" fmla="*/ 361 w 412"/>
              <a:gd name="T115" fmla="*/ 318 h 383"/>
              <a:gd name="T116" fmla="*/ 337 w 412"/>
              <a:gd name="T117" fmla="*/ 289 h 383"/>
              <a:gd name="T118" fmla="*/ 376 w 412"/>
              <a:gd name="T119" fmla="*/ 265 h 383"/>
              <a:gd name="T120" fmla="*/ 394 w 412"/>
              <a:gd name="T121" fmla="*/ 248 h 383"/>
              <a:gd name="T122" fmla="*/ 397 w 412"/>
              <a:gd name="T123" fmla="*/ 221 h 383"/>
              <a:gd name="T124" fmla="*/ 405 w 412"/>
              <a:gd name="T125" fmla="*/ 20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2" h="383">
                <a:moveTo>
                  <a:pt x="412" y="183"/>
                </a:moveTo>
                <a:cubicBezTo>
                  <a:pt x="411" y="182"/>
                  <a:pt x="410" y="181"/>
                  <a:pt x="407" y="179"/>
                </a:cubicBezTo>
                <a:cubicBezTo>
                  <a:pt x="406" y="179"/>
                  <a:pt x="406" y="179"/>
                  <a:pt x="406" y="179"/>
                </a:cubicBezTo>
                <a:cubicBezTo>
                  <a:pt x="406" y="179"/>
                  <a:pt x="406" y="178"/>
                  <a:pt x="406" y="178"/>
                </a:cubicBezTo>
                <a:cubicBezTo>
                  <a:pt x="406" y="177"/>
                  <a:pt x="407" y="177"/>
                  <a:pt x="407" y="176"/>
                </a:cubicBezTo>
                <a:cubicBezTo>
                  <a:pt x="407" y="175"/>
                  <a:pt x="407" y="175"/>
                  <a:pt x="408" y="174"/>
                </a:cubicBezTo>
                <a:cubicBezTo>
                  <a:pt x="409" y="172"/>
                  <a:pt x="411" y="168"/>
                  <a:pt x="411" y="165"/>
                </a:cubicBezTo>
                <a:cubicBezTo>
                  <a:pt x="411" y="161"/>
                  <a:pt x="410" y="160"/>
                  <a:pt x="408" y="159"/>
                </a:cubicBezTo>
                <a:cubicBezTo>
                  <a:pt x="408" y="158"/>
                  <a:pt x="408" y="157"/>
                  <a:pt x="408" y="156"/>
                </a:cubicBezTo>
                <a:cubicBezTo>
                  <a:pt x="408" y="155"/>
                  <a:pt x="408" y="155"/>
                  <a:pt x="408" y="154"/>
                </a:cubicBezTo>
                <a:cubicBezTo>
                  <a:pt x="408" y="153"/>
                  <a:pt x="408" y="152"/>
                  <a:pt x="408" y="150"/>
                </a:cubicBezTo>
                <a:cubicBezTo>
                  <a:pt x="408" y="148"/>
                  <a:pt x="408" y="146"/>
                  <a:pt x="408" y="144"/>
                </a:cubicBezTo>
                <a:cubicBezTo>
                  <a:pt x="408" y="135"/>
                  <a:pt x="406" y="130"/>
                  <a:pt x="403" y="130"/>
                </a:cubicBezTo>
                <a:cubicBezTo>
                  <a:pt x="402" y="130"/>
                  <a:pt x="402" y="130"/>
                  <a:pt x="402" y="130"/>
                </a:cubicBezTo>
                <a:cubicBezTo>
                  <a:pt x="401" y="130"/>
                  <a:pt x="399" y="131"/>
                  <a:pt x="397" y="132"/>
                </a:cubicBezTo>
                <a:cubicBezTo>
                  <a:pt x="395" y="133"/>
                  <a:pt x="393" y="133"/>
                  <a:pt x="392" y="133"/>
                </a:cubicBezTo>
                <a:cubicBezTo>
                  <a:pt x="390" y="133"/>
                  <a:pt x="389" y="133"/>
                  <a:pt x="388" y="133"/>
                </a:cubicBezTo>
                <a:cubicBezTo>
                  <a:pt x="387" y="133"/>
                  <a:pt x="387" y="133"/>
                  <a:pt x="386" y="133"/>
                </a:cubicBezTo>
                <a:cubicBezTo>
                  <a:pt x="383" y="133"/>
                  <a:pt x="381" y="134"/>
                  <a:pt x="379" y="135"/>
                </a:cubicBezTo>
                <a:cubicBezTo>
                  <a:pt x="378" y="135"/>
                  <a:pt x="378" y="136"/>
                  <a:pt x="377" y="136"/>
                </a:cubicBezTo>
                <a:cubicBezTo>
                  <a:pt x="377" y="135"/>
                  <a:pt x="377" y="135"/>
                  <a:pt x="376" y="134"/>
                </a:cubicBezTo>
                <a:cubicBezTo>
                  <a:pt x="375" y="133"/>
                  <a:pt x="372" y="133"/>
                  <a:pt x="368" y="134"/>
                </a:cubicBezTo>
                <a:cubicBezTo>
                  <a:pt x="367" y="134"/>
                  <a:pt x="366" y="134"/>
                  <a:pt x="365" y="134"/>
                </a:cubicBezTo>
                <a:cubicBezTo>
                  <a:pt x="364" y="135"/>
                  <a:pt x="362" y="135"/>
                  <a:pt x="360" y="136"/>
                </a:cubicBezTo>
                <a:cubicBezTo>
                  <a:pt x="359" y="136"/>
                  <a:pt x="358" y="136"/>
                  <a:pt x="357" y="137"/>
                </a:cubicBezTo>
                <a:cubicBezTo>
                  <a:pt x="357" y="136"/>
                  <a:pt x="357" y="135"/>
                  <a:pt x="357" y="134"/>
                </a:cubicBezTo>
                <a:cubicBezTo>
                  <a:pt x="356" y="134"/>
                  <a:pt x="355" y="133"/>
                  <a:pt x="353" y="134"/>
                </a:cubicBezTo>
                <a:cubicBezTo>
                  <a:pt x="351" y="135"/>
                  <a:pt x="340" y="141"/>
                  <a:pt x="336" y="146"/>
                </a:cubicBezTo>
                <a:cubicBezTo>
                  <a:pt x="336" y="145"/>
                  <a:pt x="336" y="145"/>
                  <a:pt x="336" y="145"/>
                </a:cubicBezTo>
                <a:cubicBezTo>
                  <a:pt x="335" y="144"/>
                  <a:pt x="334" y="143"/>
                  <a:pt x="332" y="143"/>
                </a:cubicBezTo>
                <a:cubicBezTo>
                  <a:pt x="332" y="143"/>
                  <a:pt x="331" y="143"/>
                  <a:pt x="331" y="143"/>
                </a:cubicBezTo>
                <a:cubicBezTo>
                  <a:pt x="328" y="144"/>
                  <a:pt x="327" y="145"/>
                  <a:pt x="324" y="148"/>
                </a:cubicBezTo>
                <a:cubicBezTo>
                  <a:pt x="323" y="149"/>
                  <a:pt x="321" y="151"/>
                  <a:pt x="320" y="152"/>
                </a:cubicBezTo>
                <a:cubicBezTo>
                  <a:pt x="318" y="154"/>
                  <a:pt x="316" y="155"/>
                  <a:pt x="314" y="158"/>
                </a:cubicBezTo>
                <a:cubicBezTo>
                  <a:pt x="314" y="158"/>
                  <a:pt x="314" y="158"/>
                  <a:pt x="314" y="158"/>
                </a:cubicBezTo>
                <a:cubicBezTo>
                  <a:pt x="313" y="157"/>
                  <a:pt x="313" y="157"/>
                  <a:pt x="312" y="157"/>
                </a:cubicBezTo>
                <a:cubicBezTo>
                  <a:pt x="311" y="157"/>
                  <a:pt x="311" y="157"/>
                  <a:pt x="311" y="157"/>
                </a:cubicBezTo>
                <a:cubicBezTo>
                  <a:pt x="309" y="158"/>
                  <a:pt x="308" y="159"/>
                  <a:pt x="304" y="163"/>
                </a:cubicBezTo>
                <a:cubicBezTo>
                  <a:pt x="303" y="165"/>
                  <a:pt x="301" y="168"/>
                  <a:pt x="300" y="169"/>
                </a:cubicBezTo>
                <a:cubicBezTo>
                  <a:pt x="297" y="171"/>
                  <a:pt x="294" y="175"/>
                  <a:pt x="292" y="178"/>
                </a:cubicBezTo>
                <a:cubicBezTo>
                  <a:pt x="291" y="179"/>
                  <a:pt x="290" y="179"/>
                  <a:pt x="290" y="180"/>
                </a:cubicBezTo>
                <a:cubicBezTo>
                  <a:pt x="288" y="182"/>
                  <a:pt x="282" y="188"/>
                  <a:pt x="278" y="191"/>
                </a:cubicBezTo>
                <a:cubicBezTo>
                  <a:pt x="279" y="188"/>
                  <a:pt x="281" y="185"/>
                  <a:pt x="281" y="183"/>
                </a:cubicBezTo>
                <a:cubicBezTo>
                  <a:pt x="282" y="182"/>
                  <a:pt x="282" y="181"/>
                  <a:pt x="282" y="180"/>
                </a:cubicBezTo>
                <a:cubicBezTo>
                  <a:pt x="283" y="179"/>
                  <a:pt x="284" y="177"/>
                  <a:pt x="284" y="175"/>
                </a:cubicBezTo>
                <a:cubicBezTo>
                  <a:pt x="286" y="171"/>
                  <a:pt x="287" y="165"/>
                  <a:pt x="288" y="164"/>
                </a:cubicBezTo>
                <a:cubicBezTo>
                  <a:pt x="289" y="162"/>
                  <a:pt x="296" y="145"/>
                  <a:pt x="297" y="142"/>
                </a:cubicBezTo>
                <a:cubicBezTo>
                  <a:pt x="297" y="140"/>
                  <a:pt x="298" y="139"/>
                  <a:pt x="297" y="137"/>
                </a:cubicBezTo>
                <a:cubicBezTo>
                  <a:pt x="296" y="137"/>
                  <a:pt x="296" y="137"/>
                  <a:pt x="296" y="136"/>
                </a:cubicBezTo>
                <a:cubicBezTo>
                  <a:pt x="296" y="136"/>
                  <a:pt x="296" y="136"/>
                  <a:pt x="296" y="136"/>
                </a:cubicBezTo>
                <a:cubicBezTo>
                  <a:pt x="297" y="134"/>
                  <a:pt x="297" y="134"/>
                  <a:pt x="297" y="134"/>
                </a:cubicBezTo>
                <a:cubicBezTo>
                  <a:pt x="299" y="132"/>
                  <a:pt x="300" y="129"/>
                  <a:pt x="300" y="127"/>
                </a:cubicBezTo>
                <a:cubicBezTo>
                  <a:pt x="301" y="126"/>
                  <a:pt x="301" y="125"/>
                  <a:pt x="301" y="123"/>
                </a:cubicBezTo>
                <a:cubicBezTo>
                  <a:pt x="301" y="121"/>
                  <a:pt x="302" y="120"/>
                  <a:pt x="302" y="119"/>
                </a:cubicBezTo>
                <a:cubicBezTo>
                  <a:pt x="302" y="118"/>
                  <a:pt x="302" y="117"/>
                  <a:pt x="302" y="116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301" y="115"/>
                  <a:pt x="301" y="115"/>
                  <a:pt x="301" y="115"/>
                </a:cubicBezTo>
                <a:cubicBezTo>
                  <a:pt x="301" y="114"/>
                  <a:pt x="302" y="113"/>
                  <a:pt x="302" y="111"/>
                </a:cubicBezTo>
                <a:cubicBezTo>
                  <a:pt x="302" y="109"/>
                  <a:pt x="302" y="107"/>
                  <a:pt x="302" y="105"/>
                </a:cubicBezTo>
                <a:cubicBezTo>
                  <a:pt x="302" y="103"/>
                  <a:pt x="302" y="100"/>
                  <a:pt x="299" y="99"/>
                </a:cubicBezTo>
                <a:cubicBezTo>
                  <a:pt x="297" y="99"/>
                  <a:pt x="297" y="98"/>
                  <a:pt x="296" y="98"/>
                </a:cubicBezTo>
                <a:cubicBezTo>
                  <a:pt x="296" y="97"/>
                  <a:pt x="295" y="97"/>
                  <a:pt x="292" y="97"/>
                </a:cubicBezTo>
                <a:cubicBezTo>
                  <a:pt x="291" y="97"/>
                  <a:pt x="290" y="97"/>
                  <a:pt x="289" y="97"/>
                </a:cubicBezTo>
                <a:cubicBezTo>
                  <a:pt x="288" y="98"/>
                  <a:pt x="288" y="98"/>
                  <a:pt x="288" y="98"/>
                </a:cubicBezTo>
                <a:cubicBezTo>
                  <a:pt x="287" y="98"/>
                  <a:pt x="286" y="98"/>
                  <a:pt x="286" y="98"/>
                </a:cubicBezTo>
                <a:cubicBezTo>
                  <a:pt x="286" y="96"/>
                  <a:pt x="286" y="94"/>
                  <a:pt x="287" y="91"/>
                </a:cubicBezTo>
                <a:cubicBezTo>
                  <a:pt x="288" y="87"/>
                  <a:pt x="287" y="81"/>
                  <a:pt x="287" y="76"/>
                </a:cubicBezTo>
                <a:cubicBezTo>
                  <a:pt x="287" y="73"/>
                  <a:pt x="286" y="72"/>
                  <a:pt x="283" y="71"/>
                </a:cubicBezTo>
                <a:cubicBezTo>
                  <a:pt x="283" y="70"/>
                  <a:pt x="283" y="69"/>
                  <a:pt x="283" y="68"/>
                </a:cubicBezTo>
                <a:cubicBezTo>
                  <a:pt x="284" y="64"/>
                  <a:pt x="282" y="60"/>
                  <a:pt x="281" y="58"/>
                </a:cubicBezTo>
                <a:cubicBezTo>
                  <a:pt x="281" y="57"/>
                  <a:pt x="281" y="57"/>
                  <a:pt x="281" y="57"/>
                </a:cubicBezTo>
                <a:cubicBezTo>
                  <a:pt x="281" y="57"/>
                  <a:pt x="281" y="56"/>
                  <a:pt x="281" y="56"/>
                </a:cubicBezTo>
                <a:cubicBezTo>
                  <a:pt x="281" y="53"/>
                  <a:pt x="281" y="49"/>
                  <a:pt x="277" y="48"/>
                </a:cubicBezTo>
                <a:cubicBezTo>
                  <a:pt x="274" y="47"/>
                  <a:pt x="271" y="47"/>
                  <a:pt x="269" y="47"/>
                </a:cubicBezTo>
                <a:cubicBezTo>
                  <a:pt x="268" y="46"/>
                  <a:pt x="268" y="44"/>
                  <a:pt x="268" y="42"/>
                </a:cubicBezTo>
                <a:cubicBezTo>
                  <a:pt x="268" y="39"/>
                  <a:pt x="266" y="34"/>
                  <a:pt x="263" y="34"/>
                </a:cubicBezTo>
                <a:cubicBezTo>
                  <a:pt x="262" y="33"/>
                  <a:pt x="262" y="33"/>
                  <a:pt x="262" y="32"/>
                </a:cubicBezTo>
                <a:cubicBezTo>
                  <a:pt x="262" y="32"/>
                  <a:pt x="261" y="32"/>
                  <a:pt x="261" y="30"/>
                </a:cubicBezTo>
                <a:cubicBezTo>
                  <a:pt x="259" y="26"/>
                  <a:pt x="255" y="26"/>
                  <a:pt x="254" y="26"/>
                </a:cubicBezTo>
                <a:cubicBezTo>
                  <a:pt x="253" y="26"/>
                  <a:pt x="252" y="26"/>
                  <a:pt x="251" y="26"/>
                </a:cubicBezTo>
                <a:cubicBezTo>
                  <a:pt x="251" y="26"/>
                  <a:pt x="251" y="26"/>
                  <a:pt x="251" y="26"/>
                </a:cubicBezTo>
                <a:cubicBezTo>
                  <a:pt x="251" y="26"/>
                  <a:pt x="251" y="26"/>
                  <a:pt x="251" y="25"/>
                </a:cubicBezTo>
                <a:cubicBezTo>
                  <a:pt x="251" y="25"/>
                  <a:pt x="251" y="24"/>
                  <a:pt x="250" y="23"/>
                </a:cubicBezTo>
                <a:cubicBezTo>
                  <a:pt x="250" y="22"/>
                  <a:pt x="248" y="20"/>
                  <a:pt x="247" y="19"/>
                </a:cubicBezTo>
                <a:cubicBezTo>
                  <a:pt x="247" y="18"/>
                  <a:pt x="246" y="18"/>
                  <a:pt x="246" y="17"/>
                </a:cubicBezTo>
                <a:cubicBezTo>
                  <a:pt x="244" y="15"/>
                  <a:pt x="242" y="14"/>
                  <a:pt x="240" y="14"/>
                </a:cubicBezTo>
                <a:cubicBezTo>
                  <a:pt x="240" y="14"/>
                  <a:pt x="240" y="13"/>
                  <a:pt x="240" y="13"/>
                </a:cubicBezTo>
                <a:cubicBezTo>
                  <a:pt x="239" y="12"/>
                  <a:pt x="238" y="10"/>
                  <a:pt x="237" y="9"/>
                </a:cubicBezTo>
                <a:cubicBezTo>
                  <a:pt x="234" y="5"/>
                  <a:pt x="229" y="1"/>
                  <a:pt x="227" y="0"/>
                </a:cubicBezTo>
                <a:cubicBezTo>
                  <a:pt x="225" y="0"/>
                  <a:pt x="224" y="0"/>
                  <a:pt x="223" y="2"/>
                </a:cubicBezTo>
                <a:cubicBezTo>
                  <a:pt x="222" y="3"/>
                  <a:pt x="222" y="5"/>
                  <a:pt x="223" y="7"/>
                </a:cubicBezTo>
                <a:cubicBezTo>
                  <a:pt x="223" y="8"/>
                  <a:pt x="223" y="8"/>
                  <a:pt x="223" y="8"/>
                </a:cubicBezTo>
                <a:cubicBezTo>
                  <a:pt x="223" y="8"/>
                  <a:pt x="222" y="9"/>
                  <a:pt x="220" y="10"/>
                </a:cubicBezTo>
                <a:cubicBezTo>
                  <a:pt x="218" y="11"/>
                  <a:pt x="218" y="12"/>
                  <a:pt x="217" y="13"/>
                </a:cubicBezTo>
                <a:cubicBezTo>
                  <a:pt x="217" y="14"/>
                  <a:pt x="217" y="14"/>
                  <a:pt x="216" y="15"/>
                </a:cubicBezTo>
                <a:cubicBezTo>
                  <a:pt x="216" y="16"/>
                  <a:pt x="215" y="18"/>
                  <a:pt x="215" y="19"/>
                </a:cubicBezTo>
                <a:cubicBezTo>
                  <a:pt x="215" y="19"/>
                  <a:pt x="215" y="20"/>
                  <a:pt x="214" y="20"/>
                </a:cubicBezTo>
                <a:cubicBezTo>
                  <a:pt x="214" y="20"/>
                  <a:pt x="214" y="20"/>
                  <a:pt x="214" y="20"/>
                </a:cubicBezTo>
                <a:cubicBezTo>
                  <a:pt x="213" y="20"/>
                  <a:pt x="211" y="20"/>
                  <a:pt x="211" y="20"/>
                </a:cubicBezTo>
                <a:cubicBezTo>
                  <a:pt x="210" y="21"/>
                  <a:pt x="209" y="23"/>
                  <a:pt x="208" y="26"/>
                </a:cubicBezTo>
                <a:cubicBezTo>
                  <a:pt x="207" y="28"/>
                  <a:pt x="207" y="30"/>
                  <a:pt x="207" y="32"/>
                </a:cubicBezTo>
                <a:cubicBezTo>
                  <a:pt x="207" y="32"/>
                  <a:pt x="207" y="32"/>
                  <a:pt x="207" y="32"/>
                </a:cubicBezTo>
                <a:cubicBezTo>
                  <a:pt x="206" y="32"/>
                  <a:pt x="204" y="33"/>
                  <a:pt x="204" y="36"/>
                </a:cubicBezTo>
                <a:cubicBezTo>
                  <a:pt x="204" y="37"/>
                  <a:pt x="204" y="37"/>
                  <a:pt x="204" y="38"/>
                </a:cubicBezTo>
                <a:cubicBezTo>
                  <a:pt x="203" y="39"/>
                  <a:pt x="203" y="40"/>
                  <a:pt x="203" y="43"/>
                </a:cubicBezTo>
                <a:cubicBezTo>
                  <a:pt x="204" y="45"/>
                  <a:pt x="203" y="47"/>
                  <a:pt x="203" y="48"/>
                </a:cubicBezTo>
                <a:cubicBezTo>
                  <a:pt x="203" y="48"/>
                  <a:pt x="203" y="48"/>
                  <a:pt x="203" y="48"/>
                </a:cubicBezTo>
                <a:cubicBezTo>
                  <a:pt x="202" y="48"/>
                  <a:pt x="202" y="47"/>
                  <a:pt x="201" y="47"/>
                </a:cubicBezTo>
                <a:cubicBezTo>
                  <a:pt x="200" y="47"/>
                  <a:pt x="199" y="47"/>
                  <a:pt x="197" y="46"/>
                </a:cubicBezTo>
                <a:cubicBezTo>
                  <a:pt x="196" y="46"/>
                  <a:pt x="196" y="46"/>
                  <a:pt x="195" y="46"/>
                </a:cubicBezTo>
                <a:cubicBezTo>
                  <a:pt x="190" y="45"/>
                  <a:pt x="189" y="49"/>
                  <a:pt x="189" y="50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1"/>
                  <a:pt x="186" y="51"/>
                  <a:pt x="184" y="56"/>
                </a:cubicBezTo>
                <a:cubicBezTo>
                  <a:pt x="184" y="57"/>
                  <a:pt x="183" y="58"/>
                  <a:pt x="183" y="58"/>
                </a:cubicBezTo>
                <a:cubicBezTo>
                  <a:pt x="183" y="58"/>
                  <a:pt x="182" y="58"/>
                  <a:pt x="181" y="58"/>
                </a:cubicBezTo>
                <a:cubicBezTo>
                  <a:pt x="181" y="58"/>
                  <a:pt x="181" y="58"/>
                  <a:pt x="181" y="58"/>
                </a:cubicBezTo>
                <a:cubicBezTo>
                  <a:pt x="180" y="58"/>
                  <a:pt x="178" y="60"/>
                  <a:pt x="176" y="64"/>
                </a:cubicBezTo>
                <a:cubicBezTo>
                  <a:pt x="175" y="68"/>
                  <a:pt x="174" y="70"/>
                  <a:pt x="174" y="75"/>
                </a:cubicBezTo>
                <a:cubicBezTo>
                  <a:pt x="174" y="77"/>
                  <a:pt x="174" y="79"/>
                  <a:pt x="174" y="80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3" y="80"/>
                  <a:pt x="173" y="80"/>
                  <a:pt x="172" y="80"/>
                </a:cubicBezTo>
                <a:cubicBezTo>
                  <a:pt x="172" y="79"/>
                  <a:pt x="171" y="79"/>
                  <a:pt x="171" y="79"/>
                </a:cubicBezTo>
                <a:cubicBezTo>
                  <a:pt x="170" y="79"/>
                  <a:pt x="169" y="79"/>
                  <a:pt x="168" y="78"/>
                </a:cubicBezTo>
                <a:cubicBezTo>
                  <a:pt x="165" y="78"/>
                  <a:pt x="163" y="77"/>
                  <a:pt x="162" y="77"/>
                </a:cubicBezTo>
                <a:cubicBezTo>
                  <a:pt x="161" y="77"/>
                  <a:pt x="161" y="77"/>
                  <a:pt x="161" y="77"/>
                </a:cubicBezTo>
                <a:cubicBezTo>
                  <a:pt x="159" y="77"/>
                  <a:pt x="157" y="79"/>
                  <a:pt x="156" y="82"/>
                </a:cubicBezTo>
                <a:cubicBezTo>
                  <a:pt x="156" y="83"/>
                  <a:pt x="155" y="85"/>
                  <a:pt x="154" y="86"/>
                </a:cubicBezTo>
                <a:cubicBezTo>
                  <a:pt x="154" y="86"/>
                  <a:pt x="154" y="86"/>
                  <a:pt x="154" y="86"/>
                </a:cubicBezTo>
                <a:cubicBezTo>
                  <a:pt x="153" y="86"/>
                  <a:pt x="151" y="86"/>
                  <a:pt x="151" y="87"/>
                </a:cubicBezTo>
                <a:cubicBezTo>
                  <a:pt x="150" y="89"/>
                  <a:pt x="150" y="91"/>
                  <a:pt x="149" y="93"/>
                </a:cubicBezTo>
                <a:cubicBezTo>
                  <a:pt x="149" y="94"/>
                  <a:pt x="149" y="95"/>
                  <a:pt x="149" y="96"/>
                </a:cubicBezTo>
                <a:cubicBezTo>
                  <a:pt x="149" y="97"/>
                  <a:pt x="149" y="98"/>
                  <a:pt x="149" y="98"/>
                </a:cubicBezTo>
                <a:cubicBezTo>
                  <a:pt x="149" y="98"/>
                  <a:pt x="148" y="98"/>
                  <a:pt x="148" y="98"/>
                </a:cubicBezTo>
                <a:cubicBezTo>
                  <a:pt x="148" y="98"/>
                  <a:pt x="146" y="98"/>
                  <a:pt x="146" y="99"/>
                </a:cubicBezTo>
                <a:cubicBezTo>
                  <a:pt x="145" y="100"/>
                  <a:pt x="144" y="102"/>
                  <a:pt x="144" y="105"/>
                </a:cubicBezTo>
                <a:cubicBezTo>
                  <a:pt x="144" y="106"/>
                  <a:pt x="144" y="107"/>
                  <a:pt x="144" y="108"/>
                </a:cubicBezTo>
                <a:cubicBezTo>
                  <a:pt x="144" y="110"/>
                  <a:pt x="144" y="112"/>
                  <a:pt x="145" y="114"/>
                </a:cubicBezTo>
                <a:cubicBezTo>
                  <a:pt x="145" y="115"/>
                  <a:pt x="145" y="116"/>
                  <a:pt x="145" y="116"/>
                </a:cubicBezTo>
                <a:cubicBezTo>
                  <a:pt x="145" y="117"/>
                  <a:pt x="145" y="117"/>
                  <a:pt x="145" y="118"/>
                </a:cubicBezTo>
                <a:cubicBezTo>
                  <a:pt x="145" y="119"/>
                  <a:pt x="145" y="120"/>
                  <a:pt x="145" y="121"/>
                </a:cubicBezTo>
                <a:cubicBezTo>
                  <a:pt x="145" y="121"/>
                  <a:pt x="144" y="122"/>
                  <a:pt x="144" y="122"/>
                </a:cubicBezTo>
                <a:cubicBezTo>
                  <a:pt x="143" y="124"/>
                  <a:pt x="143" y="126"/>
                  <a:pt x="144" y="130"/>
                </a:cubicBezTo>
                <a:cubicBezTo>
                  <a:pt x="144" y="131"/>
                  <a:pt x="144" y="131"/>
                  <a:pt x="144" y="132"/>
                </a:cubicBezTo>
                <a:cubicBezTo>
                  <a:pt x="144" y="132"/>
                  <a:pt x="144" y="133"/>
                  <a:pt x="144" y="134"/>
                </a:cubicBezTo>
                <a:cubicBezTo>
                  <a:pt x="144" y="137"/>
                  <a:pt x="144" y="141"/>
                  <a:pt x="146" y="147"/>
                </a:cubicBezTo>
                <a:cubicBezTo>
                  <a:pt x="147" y="154"/>
                  <a:pt x="150" y="172"/>
                  <a:pt x="151" y="181"/>
                </a:cubicBezTo>
                <a:cubicBezTo>
                  <a:pt x="149" y="178"/>
                  <a:pt x="146" y="174"/>
                  <a:pt x="144" y="171"/>
                </a:cubicBezTo>
                <a:cubicBezTo>
                  <a:pt x="143" y="169"/>
                  <a:pt x="141" y="166"/>
                  <a:pt x="140" y="165"/>
                </a:cubicBezTo>
                <a:cubicBezTo>
                  <a:pt x="139" y="163"/>
                  <a:pt x="139" y="163"/>
                  <a:pt x="139" y="163"/>
                </a:cubicBezTo>
                <a:cubicBezTo>
                  <a:pt x="137" y="160"/>
                  <a:pt x="134" y="157"/>
                  <a:pt x="129" y="149"/>
                </a:cubicBezTo>
                <a:cubicBezTo>
                  <a:pt x="128" y="147"/>
                  <a:pt x="126" y="145"/>
                  <a:pt x="125" y="143"/>
                </a:cubicBezTo>
                <a:cubicBezTo>
                  <a:pt x="123" y="140"/>
                  <a:pt x="121" y="136"/>
                  <a:pt x="119" y="133"/>
                </a:cubicBezTo>
                <a:cubicBezTo>
                  <a:pt x="119" y="132"/>
                  <a:pt x="118" y="131"/>
                  <a:pt x="118" y="130"/>
                </a:cubicBezTo>
                <a:cubicBezTo>
                  <a:pt x="117" y="128"/>
                  <a:pt x="116" y="126"/>
                  <a:pt x="114" y="124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1" y="120"/>
                  <a:pt x="109" y="117"/>
                  <a:pt x="107" y="114"/>
                </a:cubicBezTo>
                <a:cubicBezTo>
                  <a:pt x="105" y="112"/>
                  <a:pt x="104" y="112"/>
                  <a:pt x="102" y="112"/>
                </a:cubicBezTo>
                <a:cubicBezTo>
                  <a:pt x="101" y="112"/>
                  <a:pt x="99" y="113"/>
                  <a:pt x="98" y="114"/>
                </a:cubicBezTo>
                <a:cubicBezTo>
                  <a:pt x="98" y="114"/>
                  <a:pt x="97" y="113"/>
                  <a:pt x="97" y="112"/>
                </a:cubicBezTo>
                <a:cubicBezTo>
                  <a:pt x="96" y="108"/>
                  <a:pt x="85" y="97"/>
                  <a:pt x="81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0" y="97"/>
                  <a:pt x="80" y="97"/>
                  <a:pt x="78" y="96"/>
                </a:cubicBezTo>
                <a:cubicBezTo>
                  <a:pt x="77" y="95"/>
                  <a:pt x="77" y="95"/>
                  <a:pt x="77" y="95"/>
                </a:cubicBezTo>
                <a:cubicBezTo>
                  <a:pt x="74" y="93"/>
                  <a:pt x="67" y="89"/>
                  <a:pt x="64" y="87"/>
                </a:cubicBezTo>
                <a:cubicBezTo>
                  <a:pt x="63" y="86"/>
                  <a:pt x="63" y="86"/>
                  <a:pt x="62" y="86"/>
                </a:cubicBezTo>
                <a:cubicBezTo>
                  <a:pt x="60" y="86"/>
                  <a:pt x="58" y="88"/>
                  <a:pt x="56" y="89"/>
                </a:cubicBezTo>
                <a:cubicBezTo>
                  <a:pt x="55" y="89"/>
                  <a:pt x="54" y="88"/>
                  <a:pt x="53" y="86"/>
                </a:cubicBezTo>
                <a:cubicBezTo>
                  <a:pt x="51" y="84"/>
                  <a:pt x="50" y="84"/>
                  <a:pt x="48" y="84"/>
                </a:cubicBezTo>
                <a:cubicBezTo>
                  <a:pt x="47" y="84"/>
                  <a:pt x="46" y="84"/>
                  <a:pt x="46" y="85"/>
                </a:cubicBezTo>
                <a:cubicBezTo>
                  <a:pt x="46" y="85"/>
                  <a:pt x="45" y="84"/>
                  <a:pt x="45" y="84"/>
                </a:cubicBezTo>
                <a:cubicBezTo>
                  <a:pt x="45" y="84"/>
                  <a:pt x="44" y="83"/>
                  <a:pt x="43" y="83"/>
                </a:cubicBezTo>
                <a:cubicBezTo>
                  <a:pt x="41" y="81"/>
                  <a:pt x="39" y="81"/>
                  <a:pt x="37" y="81"/>
                </a:cubicBezTo>
                <a:cubicBezTo>
                  <a:pt x="37" y="82"/>
                  <a:pt x="37" y="82"/>
                  <a:pt x="36" y="82"/>
                </a:cubicBezTo>
                <a:cubicBezTo>
                  <a:pt x="35" y="82"/>
                  <a:pt x="35" y="82"/>
                  <a:pt x="35" y="81"/>
                </a:cubicBezTo>
                <a:cubicBezTo>
                  <a:pt x="34" y="81"/>
                  <a:pt x="34" y="81"/>
                  <a:pt x="33" y="81"/>
                </a:cubicBezTo>
                <a:cubicBezTo>
                  <a:pt x="33" y="81"/>
                  <a:pt x="33" y="81"/>
                  <a:pt x="32" y="80"/>
                </a:cubicBezTo>
                <a:cubicBezTo>
                  <a:pt x="31" y="80"/>
                  <a:pt x="28" y="80"/>
                  <a:pt x="24" y="76"/>
                </a:cubicBezTo>
                <a:cubicBezTo>
                  <a:pt x="21" y="74"/>
                  <a:pt x="20" y="73"/>
                  <a:pt x="18" y="73"/>
                </a:cubicBezTo>
                <a:cubicBezTo>
                  <a:pt x="14" y="73"/>
                  <a:pt x="14" y="77"/>
                  <a:pt x="14" y="79"/>
                </a:cubicBezTo>
                <a:cubicBezTo>
                  <a:pt x="14" y="82"/>
                  <a:pt x="13" y="87"/>
                  <a:pt x="13" y="89"/>
                </a:cubicBezTo>
                <a:cubicBezTo>
                  <a:pt x="12" y="90"/>
                  <a:pt x="11" y="91"/>
                  <a:pt x="10" y="93"/>
                </a:cubicBezTo>
                <a:cubicBezTo>
                  <a:pt x="10" y="94"/>
                  <a:pt x="10" y="95"/>
                  <a:pt x="11" y="97"/>
                </a:cubicBezTo>
                <a:cubicBezTo>
                  <a:pt x="11" y="98"/>
                  <a:pt x="11" y="101"/>
                  <a:pt x="11" y="102"/>
                </a:cubicBezTo>
                <a:cubicBezTo>
                  <a:pt x="9" y="103"/>
                  <a:pt x="7" y="104"/>
                  <a:pt x="7" y="105"/>
                </a:cubicBezTo>
                <a:cubicBezTo>
                  <a:pt x="6" y="105"/>
                  <a:pt x="6" y="105"/>
                  <a:pt x="6" y="105"/>
                </a:cubicBezTo>
                <a:cubicBezTo>
                  <a:pt x="6" y="106"/>
                  <a:pt x="6" y="106"/>
                  <a:pt x="6" y="106"/>
                </a:cubicBezTo>
                <a:cubicBezTo>
                  <a:pt x="6" y="106"/>
                  <a:pt x="5" y="109"/>
                  <a:pt x="6" y="112"/>
                </a:cubicBezTo>
                <a:cubicBezTo>
                  <a:pt x="7" y="115"/>
                  <a:pt x="7" y="116"/>
                  <a:pt x="7" y="117"/>
                </a:cubicBezTo>
                <a:cubicBezTo>
                  <a:pt x="6" y="118"/>
                  <a:pt x="6" y="119"/>
                  <a:pt x="6" y="120"/>
                </a:cubicBezTo>
                <a:cubicBezTo>
                  <a:pt x="6" y="120"/>
                  <a:pt x="6" y="120"/>
                  <a:pt x="6" y="121"/>
                </a:cubicBezTo>
                <a:cubicBezTo>
                  <a:pt x="6" y="122"/>
                  <a:pt x="6" y="124"/>
                  <a:pt x="7" y="127"/>
                </a:cubicBezTo>
                <a:cubicBezTo>
                  <a:pt x="7" y="130"/>
                  <a:pt x="8" y="132"/>
                  <a:pt x="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8" y="133"/>
                  <a:pt x="8" y="133"/>
                  <a:pt x="7" y="133"/>
                </a:cubicBezTo>
                <a:cubicBezTo>
                  <a:pt x="7" y="134"/>
                  <a:pt x="6" y="134"/>
                  <a:pt x="6" y="134"/>
                </a:cubicBezTo>
                <a:cubicBezTo>
                  <a:pt x="4" y="134"/>
                  <a:pt x="2" y="135"/>
                  <a:pt x="1" y="136"/>
                </a:cubicBezTo>
                <a:cubicBezTo>
                  <a:pt x="1" y="137"/>
                  <a:pt x="0" y="140"/>
                  <a:pt x="1" y="145"/>
                </a:cubicBezTo>
                <a:cubicBezTo>
                  <a:pt x="1" y="146"/>
                  <a:pt x="2" y="146"/>
                  <a:pt x="2" y="147"/>
                </a:cubicBezTo>
                <a:cubicBezTo>
                  <a:pt x="2" y="147"/>
                  <a:pt x="1" y="148"/>
                  <a:pt x="1" y="148"/>
                </a:cubicBezTo>
                <a:cubicBezTo>
                  <a:pt x="0" y="150"/>
                  <a:pt x="1" y="152"/>
                  <a:pt x="2" y="154"/>
                </a:cubicBezTo>
                <a:cubicBezTo>
                  <a:pt x="2" y="155"/>
                  <a:pt x="3" y="156"/>
                  <a:pt x="3" y="157"/>
                </a:cubicBezTo>
                <a:cubicBezTo>
                  <a:pt x="4" y="159"/>
                  <a:pt x="5" y="160"/>
                  <a:pt x="6" y="161"/>
                </a:cubicBezTo>
                <a:cubicBezTo>
                  <a:pt x="4" y="162"/>
                  <a:pt x="3" y="163"/>
                  <a:pt x="3" y="165"/>
                </a:cubicBezTo>
                <a:cubicBezTo>
                  <a:pt x="2" y="166"/>
                  <a:pt x="3" y="168"/>
                  <a:pt x="4" y="170"/>
                </a:cubicBezTo>
                <a:cubicBezTo>
                  <a:pt x="5" y="171"/>
                  <a:pt x="6" y="171"/>
                  <a:pt x="6" y="172"/>
                </a:cubicBezTo>
                <a:cubicBezTo>
                  <a:pt x="7" y="172"/>
                  <a:pt x="7" y="173"/>
                  <a:pt x="8" y="174"/>
                </a:cubicBezTo>
                <a:cubicBezTo>
                  <a:pt x="9" y="175"/>
                  <a:pt x="9" y="175"/>
                  <a:pt x="9" y="175"/>
                </a:cubicBezTo>
                <a:cubicBezTo>
                  <a:pt x="10" y="176"/>
                  <a:pt x="11" y="177"/>
                  <a:pt x="13" y="178"/>
                </a:cubicBezTo>
                <a:cubicBezTo>
                  <a:pt x="13" y="179"/>
                  <a:pt x="14" y="180"/>
                  <a:pt x="15" y="181"/>
                </a:cubicBezTo>
                <a:cubicBezTo>
                  <a:pt x="16" y="182"/>
                  <a:pt x="16" y="182"/>
                  <a:pt x="17" y="183"/>
                </a:cubicBezTo>
                <a:cubicBezTo>
                  <a:pt x="18" y="185"/>
                  <a:pt x="19" y="186"/>
                  <a:pt x="20" y="187"/>
                </a:cubicBezTo>
                <a:cubicBezTo>
                  <a:pt x="20" y="187"/>
                  <a:pt x="20" y="187"/>
                  <a:pt x="20" y="188"/>
                </a:cubicBezTo>
                <a:cubicBezTo>
                  <a:pt x="19" y="188"/>
                  <a:pt x="18" y="189"/>
                  <a:pt x="16" y="189"/>
                </a:cubicBezTo>
                <a:cubicBezTo>
                  <a:pt x="13" y="190"/>
                  <a:pt x="12" y="192"/>
                  <a:pt x="12" y="193"/>
                </a:cubicBezTo>
                <a:cubicBezTo>
                  <a:pt x="12" y="193"/>
                  <a:pt x="12" y="193"/>
                  <a:pt x="12" y="193"/>
                </a:cubicBezTo>
                <a:cubicBezTo>
                  <a:pt x="11" y="193"/>
                  <a:pt x="10" y="194"/>
                  <a:pt x="9" y="195"/>
                </a:cubicBezTo>
                <a:cubicBezTo>
                  <a:pt x="8" y="196"/>
                  <a:pt x="7" y="196"/>
                  <a:pt x="6" y="197"/>
                </a:cubicBezTo>
                <a:cubicBezTo>
                  <a:pt x="3" y="199"/>
                  <a:pt x="6" y="202"/>
                  <a:pt x="7" y="204"/>
                </a:cubicBezTo>
                <a:cubicBezTo>
                  <a:pt x="8" y="205"/>
                  <a:pt x="8" y="205"/>
                  <a:pt x="8" y="205"/>
                </a:cubicBezTo>
                <a:cubicBezTo>
                  <a:pt x="9" y="206"/>
                  <a:pt x="10" y="207"/>
                  <a:pt x="10" y="207"/>
                </a:cubicBezTo>
                <a:cubicBezTo>
                  <a:pt x="11" y="208"/>
                  <a:pt x="11" y="208"/>
                  <a:pt x="11" y="208"/>
                </a:cubicBezTo>
                <a:cubicBezTo>
                  <a:pt x="11" y="209"/>
                  <a:pt x="11" y="210"/>
                  <a:pt x="12" y="211"/>
                </a:cubicBezTo>
                <a:cubicBezTo>
                  <a:pt x="13" y="213"/>
                  <a:pt x="14" y="215"/>
                  <a:pt x="16" y="218"/>
                </a:cubicBezTo>
                <a:cubicBezTo>
                  <a:pt x="18" y="219"/>
                  <a:pt x="18" y="220"/>
                  <a:pt x="18" y="220"/>
                </a:cubicBezTo>
                <a:cubicBezTo>
                  <a:pt x="17" y="221"/>
                  <a:pt x="17" y="221"/>
                  <a:pt x="17" y="221"/>
                </a:cubicBezTo>
                <a:cubicBezTo>
                  <a:pt x="17" y="221"/>
                  <a:pt x="17" y="221"/>
                  <a:pt x="17" y="221"/>
                </a:cubicBezTo>
                <a:cubicBezTo>
                  <a:pt x="18" y="222"/>
                  <a:pt x="18" y="226"/>
                  <a:pt x="19" y="227"/>
                </a:cubicBezTo>
                <a:cubicBezTo>
                  <a:pt x="20" y="229"/>
                  <a:pt x="23" y="232"/>
                  <a:pt x="27" y="235"/>
                </a:cubicBezTo>
                <a:cubicBezTo>
                  <a:pt x="28" y="236"/>
                  <a:pt x="30" y="236"/>
                  <a:pt x="31" y="237"/>
                </a:cubicBezTo>
                <a:cubicBezTo>
                  <a:pt x="32" y="238"/>
                  <a:pt x="34" y="239"/>
                  <a:pt x="36" y="240"/>
                </a:cubicBezTo>
                <a:cubicBezTo>
                  <a:pt x="35" y="241"/>
                  <a:pt x="35" y="242"/>
                  <a:pt x="35" y="244"/>
                </a:cubicBezTo>
                <a:cubicBezTo>
                  <a:pt x="35" y="246"/>
                  <a:pt x="37" y="248"/>
                  <a:pt x="41" y="250"/>
                </a:cubicBezTo>
                <a:cubicBezTo>
                  <a:pt x="42" y="251"/>
                  <a:pt x="43" y="252"/>
                  <a:pt x="45" y="253"/>
                </a:cubicBezTo>
                <a:cubicBezTo>
                  <a:pt x="45" y="253"/>
                  <a:pt x="46" y="254"/>
                  <a:pt x="47" y="254"/>
                </a:cubicBezTo>
                <a:cubicBezTo>
                  <a:pt x="47" y="255"/>
                  <a:pt x="49" y="256"/>
                  <a:pt x="50" y="257"/>
                </a:cubicBezTo>
                <a:cubicBezTo>
                  <a:pt x="53" y="260"/>
                  <a:pt x="56" y="262"/>
                  <a:pt x="57" y="263"/>
                </a:cubicBezTo>
                <a:cubicBezTo>
                  <a:pt x="57" y="263"/>
                  <a:pt x="59" y="264"/>
                  <a:pt x="60" y="264"/>
                </a:cubicBezTo>
                <a:cubicBezTo>
                  <a:pt x="61" y="265"/>
                  <a:pt x="63" y="266"/>
                  <a:pt x="65" y="267"/>
                </a:cubicBezTo>
                <a:cubicBezTo>
                  <a:pt x="63" y="267"/>
                  <a:pt x="61" y="267"/>
                  <a:pt x="60" y="267"/>
                </a:cubicBezTo>
                <a:cubicBezTo>
                  <a:pt x="57" y="267"/>
                  <a:pt x="54" y="268"/>
                  <a:pt x="51" y="268"/>
                </a:cubicBezTo>
                <a:cubicBezTo>
                  <a:pt x="45" y="269"/>
                  <a:pt x="42" y="274"/>
                  <a:pt x="41" y="276"/>
                </a:cubicBezTo>
                <a:cubicBezTo>
                  <a:pt x="41" y="276"/>
                  <a:pt x="41" y="276"/>
                  <a:pt x="41" y="276"/>
                </a:cubicBezTo>
                <a:cubicBezTo>
                  <a:pt x="40" y="276"/>
                  <a:pt x="40" y="276"/>
                  <a:pt x="40" y="276"/>
                </a:cubicBezTo>
                <a:cubicBezTo>
                  <a:pt x="37" y="276"/>
                  <a:pt x="36" y="278"/>
                  <a:pt x="34" y="279"/>
                </a:cubicBezTo>
                <a:cubicBezTo>
                  <a:pt x="34" y="279"/>
                  <a:pt x="34" y="280"/>
                  <a:pt x="33" y="280"/>
                </a:cubicBezTo>
                <a:cubicBezTo>
                  <a:pt x="33" y="281"/>
                  <a:pt x="32" y="281"/>
                  <a:pt x="31" y="282"/>
                </a:cubicBezTo>
                <a:cubicBezTo>
                  <a:pt x="29" y="283"/>
                  <a:pt x="27" y="285"/>
                  <a:pt x="26" y="286"/>
                </a:cubicBezTo>
                <a:cubicBezTo>
                  <a:pt x="26" y="286"/>
                  <a:pt x="25" y="287"/>
                  <a:pt x="25" y="287"/>
                </a:cubicBezTo>
                <a:cubicBezTo>
                  <a:pt x="22" y="287"/>
                  <a:pt x="16" y="292"/>
                  <a:pt x="16" y="294"/>
                </a:cubicBezTo>
                <a:cubicBezTo>
                  <a:pt x="15" y="297"/>
                  <a:pt x="20" y="301"/>
                  <a:pt x="21" y="302"/>
                </a:cubicBezTo>
                <a:cubicBezTo>
                  <a:pt x="22" y="302"/>
                  <a:pt x="22" y="302"/>
                  <a:pt x="23" y="302"/>
                </a:cubicBezTo>
                <a:cubicBezTo>
                  <a:pt x="21" y="305"/>
                  <a:pt x="22" y="306"/>
                  <a:pt x="24" y="307"/>
                </a:cubicBezTo>
                <a:cubicBezTo>
                  <a:pt x="25" y="308"/>
                  <a:pt x="25" y="308"/>
                  <a:pt x="25" y="308"/>
                </a:cubicBezTo>
                <a:cubicBezTo>
                  <a:pt x="26" y="309"/>
                  <a:pt x="27" y="310"/>
                  <a:pt x="29" y="311"/>
                </a:cubicBezTo>
                <a:cubicBezTo>
                  <a:pt x="31" y="311"/>
                  <a:pt x="32" y="312"/>
                  <a:pt x="33" y="313"/>
                </a:cubicBezTo>
                <a:cubicBezTo>
                  <a:pt x="33" y="315"/>
                  <a:pt x="33" y="317"/>
                  <a:pt x="34" y="319"/>
                </a:cubicBezTo>
                <a:cubicBezTo>
                  <a:pt x="36" y="320"/>
                  <a:pt x="42" y="323"/>
                  <a:pt x="42" y="323"/>
                </a:cubicBezTo>
                <a:cubicBezTo>
                  <a:pt x="42" y="323"/>
                  <a:pt x="43" y="323"/>
                  <a:pt x="43" y="323"/>
                </a:cubicBezTo>
                <a:cubicBezTo>
                  <a:pt x="44" y="325"/>
                  <a:pt x="46" y="326"/>
                  <a:pt x="48" y="326"/>
                </a:cubicBezTo>
                <a:cubicBezTo>
                  <a:pt x="48" y="327"/>
                  <a:pt x="49" y="327"/>
                  <a:pt x="49" y="327"/>
                </a:cubicBezTo>
                <a:cubicBezTo>
                  <a:pt x="51" y="328"/>
                  <a:pt x="52" y="329"/>
                  <a:pt x="55" y="329"/>
                </a:cubicBezTo>
                <a:cubicBezTo>
                  <a:pt x="57" y="329"/>
                  <a:pt x="59" y="330"/>
                  <a:pt x="60" y="330"/>
                </a:cubicBezTo>
                <a:cubicBezTo>
                  <a:pt x="58" y="332"/>
                  <a:pt x="57" y="337"/>
                  <a:pt x="58" y="338"/>
                </a:cubicBezTo>
                <a:cubicBezTo>
                  <a:pt x="58" y="340"/>
                  <a:pt x="60" y="342"/>
                  <a:pt x="63" y="343"/>
                </a:cubicBezTo>
                <a:cubicBezTo>
                  <a:pt x="64" y="343"/>
                  <a:pt x="64" y="343"/>
                  <a:pt x="65" y="344"/>
                </a:cubicBezTo>
                <a:cubicBezTo>
                  <a:pt x="66" y="345"/>
                  <a:pt x="68" y="346"/>
                  <a:pt x="72" y="346"/>
                </a:cubicBezTo>
                <a:cubicBezTo>
                  <a:pt x="73" y="347"/>
                  <a:pt x="73" y="347"/>
                  <a:pt x="73" y="347"/>
                </a:cubicBezTo>
                <a:cubicBezTo>
                  <a:pt x="75" y="347"/>
                  <a:pt x="77" y="347"/>
                  <a:pt x="78" y="348"/>
                </a:cubicBezTo>
                <a:cubicBezTo>
                  <a:pt x="79" y="349"/>
                  <a:pt x="81" y="350"/>
                  <a:pt x="84" y="351"/>
                </a:cubicBezTo>
                <a:cubicBezTo>
                  <a:pt x="86" y="351"/>
                  <a:pt x="92" y="352"/>
                  <a:pt x="98" y="352"/>
                </a:cubicBezTo>
                <a:cubicBezTo>
                  <a:pt x="101" y="352"/>
                  <a:pt x="103" y="352"/>
                  <a:pt x="105" y="351"/>
                </a:cubicBezTo>
                <a:cubicBezTo>
                  <a:pt x="105" y="351"/>
                  <a:pt x="106" y="351"/>
                  <a:pt x="106" y="351"/>
                </a:cubicBezTo>
                <a:cubicBezTo>
                  <a:pt x="106" y="352"/>
                  <a:pt x="106" y="353"/>
                  <a:pt x="106" y="354"/>
                </a:cubicBezTo>
                <a:cubicBezTo>
                  <a:pt x="106" y="355"/>
                  <a:pt x="103" y="364"/>
                  <a:pt x="106" y="366"/>
                </a:cubicBezTo>
                <a:cubicBezTo>
                  <a:pt x="107" y="367"/>
                  <a:pt x="109" y="367"/>
                  <a:pt x="113" y="367"/>
                </a:cubicBezTo>
                <a:cubicBezTo>
                  <a:pt x="114" y="367"/>
                  <a:pt x="115" y="367"/>
                  <a:pt x="116" y="367"/>
                </a:cubicBezTo>
                <a:cubicBezTo>
                  <a:pt x="117" y="367"/>
                  <a:pt x="118" y="367"/>
                  <a:pt x="118" y="367"/>
                </a:cubicBezTo>
                <a:cubicBezTo>
                  <a:pt x="119" y="367"/>
                  <a:pt x="120" y="368"/>
                  <a:pt x="123" y="368"/>
                </a:cubicBezTo>
                <a:cubicBezTo>
                  <a:pt x="123" y="368"/>
                  <a:pt x="124" y="368"/>
                  <a:pt x="125" y="368"/>
                </a:cubicBezTo>
                <a:cubicBezTo>
                  <a:pt x="127" y="368"/>
                  <a:pt x="131" y="366"/>
                  <a:pt x="134" y="365"/>
                </a:cubicBezTo>
                <a:cubicBezTo>
                  <a:pt x="135" y="365"/>
                  <a:pt x="136" y="365"/>
                  <a:pt x="136" y="365"/>
                </a:cubicBezTo>
                <a:cubicBezTo>
                  <a:pt x="136" y="366"/>
                  <a:pt x="137" y="366"/>
                  <a:pt x="137" y="367"/>
                </a:cubicBezTo>
                <a:cubicBezTo>
                  <a:pt x="138" y="368"/>
                  <a:pt x="139" y="368"/>
                  <a:pt x="140" y="368"/>
                </a:cubicBezTo>
                <a:cubicBezTo>
                  <a:pt x="141" y="368"/>
                  <a:pt x="142" y="367"/>
                  <a:pt x="143" y="367"/>
                </a:cubicBezTo>
                <a:cubicBezTo>
                  <a:pt x="144" y="367"/>
                  <a:pt x="145" y="367"/>
                  <a:pt x="146" y="367"/>
                </a:cubicBezTo>
                <a:cubicBezTo>
                  <a:pt x="149" y="366"/>
                  <a:pt x="152" y="366"/>
                  <a:pt x="156" y="365"/>
                </a:cubicBezTo>
                <a:cubicBezTo>
                  <a:pt x="158" y="364"/>
                  <a:pt x="161" y="363"/>
                  <a:pt x="164" y="363"/>
                </a:cubicBezTo>
                <a:cubicBezTo>
                  <a:pt x="165" y="363"/>
                  <a:pt x="166" y="362"/>
                  <a:pt x="167" y="362"/>
                </a:cubicBezTo>
                <a:cubicBezTo>
                  <a:pt x="171" y="362"/>
                  <a:pt x="184" y="355"/>
                  <a:pt x="185" y="354"/>
                </a:cubicBezTo>
                <a:cubicBezTo>
                  <a:pt x="186" y="354"/>
                  <a:pt x="186" y="354"/>
                  <a:pt x="187" y="353"/>
                </a:cubicBezTo>
                <a:cubicBezTo>
                  <a:pt x="189" y="352"/>
                  <a:pt x="193" y="350"/>
                  <a:pt x="194" y="347"/>
                </a:cubicBezTo>
                <a:cubicBezTo>
                  <a:pt x="197" y="343"/>
                  <a:pt x="206" y="340"/>
                  <a:pt x="211" y="339"/>
                </a:cubicBezTo>
                <a:cubicBezTo>
                  <a:pt x="212" y="339"/>
                  <a:pt x="212" y="339"/>
                  <a:pt x="213" y="339"/>
                </a:cubicBezTo>
                <a:cubicBezTo>
                  <a:pt x="213" y="339"/>
                  <a:pt x="213" y="340"/>
                  <a:pt x="212" y="342"/>
                </a:cubicBezTo>
                <a:cubicBezTo>
                  <a:pt x="212" y="344"/>
                  <a:pt x="212" y="345"/>
                  <a:pt x="212" y="347"/>
                </a:cubicBezTo>
                <a:cubicBezTo>
                  <a:pt x="212" y="349"/>
                  <a:pt x="212" y="351"/>
                  <a:pt x="211" y="354"/>
                </a:cubicBezTo>
                <a:cubicBezTo>
                  <a:pt x="210" y="357"/>
                  <a:pt x="210" y="360"/>
                  <a:pt x="210" y="362"/>
                </a:cubicBezTo>
                <a:cubicBezTo>
                  <a:pt x="210" y="363"/>
                  <a:pt x="210" y="363"/>
                  <a:pt x="210" y="363"/>
                </a:cubicBezTo>
                <a:cubicBezTo>
                  <a:pt x="209" y="364"/>
                  <a:pt x="209" y="365"/>
                  <a:pt x="209" y="366"/>
                </a:cubicBezTo>
                <a:cubicBezTo>
                  <a:pt x="209" y="369"/>
                  <a:pt x="209" y="372"/>
                  <a:pt x="208" y="374"/>
                </a:cubicBezTo>
                <a:cubicBezTo>
                  <a:pt x="208" y="374"/>
                  <a:pt x="208" y="375"/>
                  <a:pt x="208" y="375"/>
                </a:cubicBezTo>
                <a:cubicBezTo>
                  <a:pt x="207" y="378"/>
                  <a:pt x="206" y="380"/>
                  <a:pt x="207" y="382"/>
                </a:cubicBezTo>
                <a:cubicBezTo>
                  <a:pt x="207" y="383"/>
                  <a:pt x="208" y="383"/>
                  <a:pt x="209" y="383"/>
                </a:cubicBezTo>
                <a:cubicBezTo>
                  <a:pt x="214" y="383"/>
                  <a:pt x="214" y="383"/>
                  <a:pt x="214" y="383"/>
                </a:cubicBezTo>
                <a:cubicBezTo>
                  <a:pt x="217" y="383"/>
                  <a:pt x="217" y="379"/>
                  <a:pt x="218" y="369"/>
                </a:cubicBezTo>
                <a:cubicBezTo>
                  <a:pt x="219" y="367"/>
                  <a:pt x="219" y="365"/>
                  <a:pt x="219" y="362"/>
                </a:cubicBezTo>
                <a:cubicBezTo>
                  <a:pt x="220" y="359"/>
                  <a:pt x="220" y="355"/>
                  <a:pt x="220" y="352"/>
                </a:cubicBezTo>
                <a:cubicBezTo>
                  <a:pt x="221" y="348"/>
                  <a:pt x="221" y="344"/>
                  <a:pt x="222" y="341"/>
                </a:cubicBezTo>
                <a:cubicBezTo>
                  <a:pt x="222" y="342"/>
                  <a:pt x="222" y="342"/>
                  <a:pt x="223" y="342"/>
                </a:cubicBezTo>
                <a:cubicBezTo>
                  <a:pt x="224" y="343"/>
                  <a:pt x="225" y="343"/>
                  <a:pt x="226" y="344"/>
                </a:cubicBezTo>
                <a:cubicBezTo>
                  <a:pt x="226" y="345"/>
                  <a:pt x="227" y="345"/>
                  <a:pt x="228" y="346"/>
                </a:cubicBezTo>
                <a:cubicBezTo>
                  <a:pt x="228" y="346"/>
                  <a:pt x="228" y="346"/>
                  <a:pt x="228" y="346"/>
                </a:cubicBezTo>
                <a:cubicBezTo>
                  <a:pt x="230" y="348"/>
                  <a:pt x="232" y="349"/>
                  <a:pt x="236" y="352"/>
                </a:cubicBezTo>
                <a:cubicBezTo>
                  <a:pt x="241" y="355"/>
                  <a:pt x="242" y="355"/>
                  <a:pt x="245" y="356"/>
                </a:cubicBezTo>
                <a:cubicBezTo>
                  <a:pt x="247" y="356"/>
                  <a:pt x="247" y="356"/>
                  <a:pt x="247" y="356"/>
                </a:cubicBezTo>
                <a:cubicBezTo>
                  <a:pt x="248" y="357"/>
                  <a:pt x="250" y="357"/>
                  <a:pt x="252" y="358"/>
                </a:cubicBezTo>
                <a:cubicBezTo>
                  <a:pt x="255" y="359"/>
                  <a:pt x="257" y="359"/>
                  <a:pt x="260" y="360"/>
                </a:cubicBezTo>
                <a:cubicBezTo>
                  <a:pt x="262" y="361"/>
                  <a:pt x="264" y="361"/>
                  <a:pt x="268" y="362"/>
                </a:cubicBezTo>
                <a:cubicBezTo>
                  <a:pt x="272" y="362"/>
                  <a:pt x="272" y="362"/>
                  <a:pt x="272" y="362"/>
                </a:cubicBezTo>
                <a:cubicBezTo>
                  <a:pt x="274" y="363"/>
                  <a:pt x="275" y="363"/>
                  <a:pt x="276" y="363"/>
                </a:cubicBezTo>
                <a:cubicBezTo>
                  <a:pt x="279" y="363"/>
                  <a:pt x="280" y="364"/>
                  <a:pt x="283" y="363"/>
                </a:cubicBezTo>
                <a:cubicBezTo>
                  <a:pt x="285" y="363"/>
                  <a:pt x="287" y="362"/>
                  <a:pt x="288" y="361"/>
                </a:cubicBezTo>
                <a:cubicBezTo>
                  <a:pt x="288" y="361"/>
                  <a:pt x="288" y="361"/>
                  <a:pt x="288" y="361"/>
                </a:cubicBezTo>
                <a:cubicBezTo>
                  <a:pt x="289" y="361"/>
                  <a:pt x="290" y="361"/>
                  <a:pt x="291" y="361"/>
                </a:cubicBezTo>
                <a:cubicBezTo>
                  <a:pt x="293" y="361"/>
                  <a:pt x="294" y="361"/>
                  <a:pt x="297" y="361"/>
                </a:cubicBezTo>
                <a:cubicBezTo>
                  <a:pt x="300" y="361"/>
                  <a:pt x="302" y="360"/>
                  <a:pt x="303" y="359"/>
                </a:cubicBezTo>
                <a:cubicBezTo>
                  <a:pt x="303" y="359"/>
                  <a:pt x="304" y="358"/>
                  <a:pt x="304" y="358"/>
                </a:cubicBezTo>
                <a:cubicBezTo>
                  <a:pt x="306" y="357"/>
                  <a:pt x="307" y="355"/>
                  <a:pt x="305" y="352"/>
                </a:cubicBezTo>
                <a:cubicBezTo>
                  <a:pt x="306" y="352"/>
                  <a:pt x="307" y="352"/>
                  <a:pt x="309" y="352"/>
                </a:cubicBezTo>
                <a:cubicBezTo>
                  <a:pt x="310" y="352"/>
                  <a:pt x="312" y="352"/>
                  <a:pt x="314" y="351"/>
                </a:cubicBezTo>
                <a:cubicBezTo>
                  <a:pt x="315" y="351"/>
                  <a:pt x="316" y="351"/>
                  <a:pt x="318" y="351"/>
                </a:cubicBezTo>
                <a:cubicBezTo>
                  <a:pt x="321" y="351"/>
                  <a:pt x="321" y="351"/>
                  <a:pt x="321" y="351"/>
                </a:cubicBezTo>
                <a:cubicBezTo>
                  <a:pt x="323" y="351"/>
                  <a:pt x="324" y="351"/>
                  <a:pt x="325" y="351"/>
                </a:cubicBezTo>
                <a:cubicBezTo>
                  <a:pt x="326" y="350"/>
                  <a:pt x="327" y="350"/>
                  <a:pt x="327" y="349"/>
                </a:cubicBezTo>
                <a:cubicBezTo>
                  <a:pt x="328" y="348"/>
                  <a:pt x="328" y="348"/>
                  <a:pt x="328" y="348"/>
                </a:cubicBezTo>
                <a:cubicBezTo>
                  <a:pt x="329" y="348"/>
                  <a:pt x="329" y="348"/>
                  <a:pt x="329" y="348"/>
                </a:cubicBezTo>
                <a:cubicBezTo>
                  <a:pt x="329" y="348"/>
                  <a:pt x="329" y="348"/>
                  <a:pt x="330" y="347"/>
                </a:cubicBezTo>
                <a:cubicBezTo>
                  <a:pt x="330" y="347"/>
                  <a:pt x="331" y="347"/>
                  <a:pt x="332" y="347"/>
                </a:cubicBezTo>
                <a:cubicBezTo>
                  <a:pt x="336" y="345"/>
                  <a:pt x="341" y="342"/>
                  <a:pt x="343" y="341"/>
                </a:cubicBezTo>
                <a:cubicBezTo>
                  <a:pt x="345" y="339"/>
                  <a:pt x="344" y="337"/>
                  <a:pt x="343" y="335"/>
                </a:cubicBezTo>
                <a:cubicBezTo>
                  <a:pt x="344" y="335"/>
                  <a:pt x="345" y="334"/>
                  <a:pt x="346" y="334"/>
                </a:cubicBezTo>
                <a:cubicBezTo>
                  <a:pt x="347" y="334"/>
                  <a:pt x="348" y="333"/>
                  <a:pt x="349" y="333"/>
                </a:cubicBezTo>
                <a:cubicBezTo>
                  <a:pt x="352" y="332"/>
                  <a:pt x="355" y="330"/>
                  <a:pt x="356" y="329"/>
                </a:cubicBezTo>
                <a:cubicBezTo>
                  <a:pt x="357" y="328"/>
                  <a:pt x="357" y="327"/>
                  <a:pt x="357" y="326"/>
                </a:cubicBezTo>
                <a:cubicBezTo>
                  <a:pt x="357" y="325"/>
                  <a:pt x="357" y="324"/>
                  <a:pt x="356" y="324"/>
                </a:cubicBezTo>
                <a:cubicBezTo>
                  <a:pt x="357" y="323"/>
                  <a:pt x="359" y="322"/>
                  <a:pt x="360" y="320"/>
                </a:cubicBezTo>
                <a:cubicBezTo>
                  <a:pt x="360" y="319"/>
                  <a:pt x="360" y="319"/>
                  <a:pt x="361" y="318"/>
                </a:cubicBezTo>
                <a:cubicBezTo>
                  <a:pt x="363" y="315"/>
                  <a:pt x="365" y="313"/>
                  <a:pt x="364" y="310"/>
                </a:cubicBezTo>
                <a:cubicBezTo>
                  <a:pt x="363" y="307"/>
                  <a:pt x="351" y="300"/>
                  <a:pt x="351" y="299"/>
                </a:cubicBezTo>
                <a:cubicBezTo>
                  <a:pt x="351" y="299"/>
                  <a:pt x="351" y="299"/>
                  <a:pt x="351" y="299"/>
                </a:cubicBezTo>
                <a:cubicBezTo>
                  <a:pt x="350" y="298"/>
                  <a:pt x="349" y="296"/>
                  <a:pt x="347" y="295"/>
                </a:cubicBezTo>
                <a:cubicBezTo>
                  <a:pt x="345" y="295"/>
                  <a:pt x="339" y="292"/>
                  <a:pt x="336" y="289"/>
                </a:cubicBezTo>
                <a:cubicBezTo>
                  <a:pt x="336" y="289"/>
                  <a:pt x="337" y="289"/>
                  <a:pt x="337" y="289"/>
                </a:cubicBezTo>
                <a:cubicBezTo>
                  <a:pt x="339" y="289"/>
                  <a:pt x="341" y="288"/>
                  <a:pt x="344" y="286"/>
                </a:cubicBezTo>
                <a:cubicBezTo>
                  <a:pt x="347" y="285"/>
                  <a:pt x="350" y="284"/>
                  <a:pt x="352" y="283"/>
                </a:cubicBezTo>
                <a:cubicBezTo>
                  <a:pt x="356" y="282"/>
                  <a:pt x="368" y="275"/>
                  <a:pt x="370" y="273"/>
                </a:cubicBezTo>
                <a:cubicBezTo>
                  <a:pt x="372" y="271"/>
                  <a:pt x="372" y="269"/>
                  <a:pt x="372" y="267"/>
                </a:cubicBezTo>
                <a:cubicBezTo>
                  <a:pt x="372" y="267"/>
                  <a:pt x="372" y="267"/>
                  <a:pt x="373" y="267"/>
                </a:cubicBezTo>
                <a:cubicBezTo>
                  <a:pt x="373" y="267"/>
                  <a:pt x="375" y="266"/>
                  <a:pt x="376" y="265"/>
                </a:cubicBezTo>
                <a:cubicBezTo>
                  <a:pt x="378" y="265"/>
                  <a:pt x="380" y="264"/>
                  <a:pt x="381" y="263"/>
                </a:cubicBezTo>
                <a:cubicBezTo>
                  <a:pt x="383" y="262"/>
                  <a:pt x="384" y="261"/>
                  <a:pt x="386" y="260"/>
                </a:cubicBezTo>
                <a:cubicBezTo>
                  <a:pt x="387" y="258"/>
                  <a:pt x="389" y="257"/>
                  <a:pt x="391" y="256"/>
                </a:cubicBezTo>
                <a:cubicBezTo>
                  <a:pt x="393" y="254"/>
                  <a:pt x="394" y="253"/>
                  <a:pt x="394" y="252"/>
                </a:cubicBezTo>
                <a:cubicBezTo>
                  <a:pt x="394" y="250"/>
                  <a:pt x="394" y="249"/>
                  <a:pt x="393" y="249"/>
                </a:cubicBezTo>
                <a:cubicBezTo>
                  <a:pt x="394" y="249"/>
                  <a:pt x="394" y="248"/>
                  <a:pt x="394" y="248"/>
                </a:cubicBezTo>
                <a:cubicBezTo>
                  <a:pt x="395" y="247"/>
                  <a:pt x="396" y="246"/>
                  <a:pt x="398" y="245"/>
                </a:cubicBezTo>
                <a:cubicBezTo>
                  <a:pt x="399" y="243"/>
                  <a:pt x="402" y="241"/>
                  <a:pt x="400" y="238"/>
                </a:cubicBezTo>
                <a:cubicBezTo>
                  <a:pt x="401" y="237"/>
                  <a:pt x="403" y="235"/>
                  <a:pt x="404" y="235"/>
                </a:cubicBezTo>
                <a:cubicBezTo>
                  <a:pt x="405" y="233"/>
                  <a:pt x="406" y="232"/>
                  <a:pt x="406" y="231"/>
                </a:cubicBezTo>
                <a:cubicBezTo>
                  <a:pt x="407" y="230"/>
                  <a:pt x="406" y="229"/>
                  <a:pt x="406" y="228"/>
                </a:cubicBezTo>
                <a:cubicBezTo>
                  <a:pt x="405" y="227"/>
                  <a:pt x="400" y="223"/>
                  <a:pt x="397" y="221"/>
                </a:cubicBezTo>
                <a:cubicBezTo>
                  <a:pt x="395" y="219"/>
                  <a:pt x="394" y="219"/>
                  <a:pt x="392" y="219"/>
                </a:cubicBezTo>
                <a:cubicBezTo>
                  <a:pt x="393" y="219"/>
                  <a:pt x="393" y="218"/>
                  <a:pt x="393" y="218"/>
                </a:cubicBezTo>
                <a:cubicBezTo>
                  <a:pt x="394" y="218"/>
                  <a:pt x="394" y="217"/>
                  <a:pt x="395" y="217"/>
                </a:cubicBezTo>
                <a:cubicBezTo>
                  <a:pt x="396" y="216"/>
                  <a:pt x="397" y="215"/>
                  <a:pt x="397" y="214"/>
                </a:cubicBezTo>
                <a:cubicBezTo>
                  <a:pt x="399" y="211"/>
                  <a:pt x="402" y="209"/>
                  <a:pt x="404" y="206"/>
                </a:cubicBezTo>
                <a:cubicBezTo>
                  <a:pt x="407" y="203"/>
                  <a:pt x="406" y="201"/>
                  <a:pt x="405" y="200"/>
                </a:cubicBezTo>
                <a:cubicBezTo>
                  <a:pt x="405" y="199"/>
                  <a:pt x="405" y="199"/>
                  <a:pt x="405" y="199"/>
                </a:cubicBezTo>
                <a:cubicBezTo>
                  <a:pt x="406" y="199"/>
                  <a:pt x="406" y="199"/>
                  <a:pt x="406" y="198"/>
                </a:cubicBezTo>
                <a:cubicBezTo>
                  <a:pt x="408" y="197"/>
                  <a:pt x="409" y="196"/>
                  <a:pt x="410" y="194"/>
                </a:cubicBezTo>
                <a:cubicBezTo>
                  <a:pt x="410" y="193"/>
                  <a:pt x="410" y="193"/>
                  <a:pt x="410" y="193"/>
                </a:cubicBezTo>
                <a:cubicBezTo>
                  <a:pt x="411" y="188"/>
                  <a:pt x="412" y="185"/>
                  <a:pt x="412" y="183"/>
                </a:cubicBezTo>
                <a:close/>
              </a:path>
            </a:pathLst>
          </a:custGeom>
          <a:gradFill flip="none" rotWithShape="1">
            <a:gsLst>
              <a:gs pos="48000">
                <a:schemeClr val="accent1"/>
              </a:gs>
              <a:gs pos="2000">
                <a:schemeClr val="accent1">
                  <a:lumMod val="60000"/>
                  <a:lumOff val="40000"/>
                </a:schemeClr>
              </a:gs>
              <a:gs pos="82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leaf 5"/>
          <p:cNvSpPr>
            <a:spLocks/>
          </p:cNvSpPr>
          <p:nvPr/>
        </p:nvSpPr>
        <p:spPr bwMode="auto">
          <a:xfrm rot="20529568">
            <a:off x="-598424" y="5184707"/>
            <a:ext cx="1841595" cy="2044906"/>
          </a:xfrm>
          <a:custGeom>
            <a:avLst/>
            <a:gdLst>
              <a:gd name="T0" fmla="*/ 300 w 306"/>
              <a:gd name="T1" fmla="*/ 101 h 339"/>
              <a:gd name="T2" fmla="*/ 276 w 306"/>
              <a:gd name="T3" fmla="*/ 108 h 339"/>
              <a:gd name="T4" fmla="*/ 274 w 306"/>
              <a:gd name="T5" fmla="*/ 105 h 339"/>
              <a:gd name="T6" fmla="*/ 254 w 306"/>
              <a:gd name="T7" fmla="*/ 114 h 339"/>
              <a:gd name="T8" fmla="*/ 221 w 306"/>
              <a:gd name="T9" fmla="*/ 118 h 339"/>
              <a:gd name="T10" fmla="*/ 221 w 306"/>
              <a:gd name="T11" fmla="*/ 87 h 339"/>
              <a:gd name="T12" fmla="*/ 212 w 306"/>
              <a:gd name="T13" fmla="*/ 64 h 339"/>
              <a:gd name="T14" fmla="*/ 202 w 306"/>
              <a:gd name="T15" fmla="*/ 63 h 339"/>
              <a:gd name="T16" fmla="*/ 186 w 306"/>
              <a:gd name="T17" fmla="*/ 38 h 339"/>
              <a:gd name="T18" fmla="*/ 176 w 306"/>
              <a:gd name="T19" fmla="*/ 23 h 339"/>
              <a:gd name="T20" fmla="*/ 160 w 306"/>
              <a:gd name="T21" fmla="*/ 15 h 339"/>
              <a:gd name="T22" fmla="*/ 145 w 306"/>
              <a:gd name="T23" fmla="*/ 35 h 339"/>
              <a:gd name="T24" fmla="*/ 131 w 306"/>
              <a:gd name="T25" fmla="*/ 47 h 339"/>
              <a:gd name="T26" fmla="*/ 121 w 306"/>
              <a:gd name="T27" fmla="*/ 56 h 339"/>
              <a:gd name="T28" fmla="*/ 111 w 306"/>
              <a:gd name="T29" fmla="*/ 91 h 339"/>
              <a:gd name="T30" fmla="*/ 105 w 306"/>
              <a:gd name="T31" fmla="*/ 90 h 339"/>
              <a:gd name="T32" fmla="*/ 99 w 306"/>
              <a:gd name="T33" fmla="*/ 98 h 339"/>
              <a:gd name="T34" fmla="*/ 96 w 306"/>
              <a:gd name="T35" fmla="*/ 136 h 339"/>
              <a:gd name="T36" fmla="*/ 72 w 306"/>
              <a:gd name="T37" fmla="*/ 124 h 339"/>
              <a:gd name="T38" fmla="*/ 41 w 306"/>
              <a:gd name="T39" fmla="*/ 116 h 339"/>
              <a:gd name="T40" fmla="*/ 26 w 306"/>
              <a:gd name="T41" fmla="*/ 117 h 339"/>
              <a:gd name="T42" fmla="*/ 5 w 306"/>
              <a:gd name="T43" fmla="*/ 115 h 339"/>
              <a:gd name="T44" fmla="*/ 8 w 306"/>
              <a:gd name="T45" fmla="*/ 125 h 339"/>
              <a:gd name="T46" fmla="*/ 16 w 306"/>
              <a:gd name="T47" fmla="*/ 139 h 339"/>
              <a:gd name="T48" fmla="*/ 23 w 306"/>
              <a:gd name="T49" fmla="*/ 159 h 339"/>
              <a:gd name="T50" fmla="*/ 21 w 306"/>
              <a:gd name="T51" fmla="*/ 173 h 339"/>
              <a:gd name="T52" fmla="*/ 28 w 306"/>
              <a:gd name="T53" fmla="*/ 197 h 339"/>
              <a:gd name="T54" fmla="*/ 35 w 306"/>
              <a:gd name="T55" fmla="*/ 216 h 339"/>
              <a:gd name="T56" fmla="*/ 46 w 306"/>
              <a:gd name="T57" fmla="*/ 230 h 339"/>
              <a:gd name="T58" fmla="*/ 60 w 306"/>
              <a:gd name="T59" fmla="*/ 254 h 339"/>
              <a:gd name="T60" fmla="*/ 75 w 306"/>
              <a:gd name="T61" fmla="*/ 267 h 339"/>
              <a:gd name="T62" fmla="*/ 100 w 306"/>
              <a:gd name="T63" fmla="*/ 284 h 339"/>
              <a:gd name="T64" fmla="*/ 131 w 306"/>
              <a:gd name="T65" fmla="*/ 286 h 339"/>
              <a:gd name="T66" fmla="*/ 150 w 306"/>
              <a:gd name="T67" fmla="*/ 282 h 339"/>
              <a:gd name="T68" fmla="*/ 162 w 306"/>
              <a:gd name="T69" fmla="*/ 282 h 339"/>
              <a:gd name="T70" fmla="*/ 149 w 306"/>
              <a:gd name="T71" fmla="*/ 329 h 339"/>
              <a:gd name="T72" fmla="*/ 149 w 306"/>
              <a:gd name="T73" fmla="*/ 337 h 339"/>
              <a:gd name="T74" fmla="*/ 165 w 306"/>
              <a:gd name="T75" fmla="*/ 310 h 339"/>
              <a:gd name="T76" fmla="*/ 179 w 306"/>
              <a:gd name="T77" fmla="*/ 275 h 339"/>
              <a:gd name="T78" fmla="*/ 202 w 306"/>
              <a:gd name="T79" fmla="*/ 275 h 339"/>
              <a:gd name="T80" fmla="*/ 220 w 306"/>
              <a:gd name="T81" fmla="*/ 277 h 339"/>
              <a:gd name="T82" fmla="*/ 263 w 306"/>
              <a:gd name="T83" fmla="*/ 244 h 339"/>
              <a:gd name="T84" fmla="*/ 285 w 306"/>
              <a:gd name="T85" fmla="*/ 211 h 339"/>
              <a:gd name="T86" fmla="*/ 293 w 306"/>
              <a:gd name="T87" fmla="*/ 187 h 339"/>
              <a:gd name="T88" fmla="*/ 294 w 306"/>
              <a:gd name="T89" fmla="*/ 175 h 339"/>
              <a:gd name="T90" fmla="*/ 295 w 306"/>
              <a:gd name="T91" fmla="*/ 158 h 339"/>
              <a:gd name="T92" fmla="*/ 295 w 306"/>
              <a:gd name="T93" fmla="*/ 149 h 339"/>
              <a:gd name="T94" fmla="*/ 296 w 306"/>
              <a:gd name="T95" fmla="*/ 134 h 339"/>
              <a:gd name="T96" fmla="*/ 302 w 306"/>
              <a:gd name="T97" fmla="*/ 11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6" h="339">
                <a:moveTo>
                  <a:pt x="305" y="100"/>
                </a:moveTo>
                <a:cubicBezTo>
                  <a:pt x="305" y="99"/>
                  <a:pt x="304" y="99"/>
                  <a:pt x="304" y="99"/>
                </a:cubicBezTo>
                <a:cubicBezTo>
                  <a:pt x="303" y="99"/>
                  <a:pt x="301" y="100"/>
                  <a:pt x="300" y="101"/>
                </a:cubicBezTo>
                <a:cubicBezTo>
                  <a:pt x="299" y="101"/>
                  <a:pt x="298" y="102"/>
                  <a:pt x="297" y="102"/>
                </a:cubicBezTo>
                <a:cubicBezTo>
                  <a:pt x="294" y="104"/>
                  <a:pt x="291" y="105"/>
                  <a:pt x="281" y="107"/>
                </a:cubicBezTo>
                <a:cubicBezTo>
                  <a:pt x="278" y="108"/>
                  <a:pt x="277" y="108"/>
                  <a:pt x="276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7"/>
                  <a:pt x="275" y="106"/>
                  <a:pt x="274" y="105"/>
                </a:cubicBezTo>
                <a:cubicBezTo>
                  <a:pt x="274" y="105"/>
                  <a:pt x="273" y="105"/>
                  <a:pt x="272" y="105"/>
                </a:cubicBezTo>
                <a:cubicBezTo>
                  <a:pt x="269" y="105"/>
                  <a:pt x="264" y="108"/>
                  <a:pt x="259" y="111"/>
                </a:cubicBezTo>
                <a:cubicBezTo>
                  <a:pt x="257" y="112"/>
                  <a:pt x="256" y="113"/>
                  <a:pt x="254" y="114"/>
                </a:cubicBezTo>
                <a:cubicBezTo>
                  <a:pt x="244" y="119"/>
                  <a:pt x="234" y="123"/>
                  <a:pt x="227" y="124"/>
                </a:cubicBezTo>
                <a:cubicBezTo>
                  <a:pt x="226" y="124"/>
                  <a:pt x="226" y="125"/>
                  <a:pt x="225" y="125"/>
                </a:cubicBezTo>
                <a:cubicBezTo>
                  <a:pt x="221" y="125"/>
                  <a:pt x="221" y="121"/>
                  <a:pt x="221" y="118"/>
                </a:cubicBezTo>
                <a:cubicBezTo>
                  <a:pt x="221" y="117"/>
                  <a:pt x="221" y="116"/>
                  <a:pt x="221" y="115"/>
                </a:cubicBezTo>
                <a:cubicBezTo>
                  <a:pt x="220" y="112"/>
                  <a:pt x="222" y="95"/>
                  <a:pt x="223" y="92"/>
                </a:cubicBezTo>
                <a:cubicBezTo>
                  <a:pt x="223" y="90"/>
                  <a:pt x="222" y="89"/>
                  <a:pt x="221" y="87"/>
                </a:cubicBezTo>
                <a:cubicBezTo>
                  <a:pt x="221" y="85"/>
                  <a:pt x="220" y="83"/>
                  <a:pt x="219" y="80"/>
                </a:cubicBezTo>
                <a:cubicBezTo>
                  <a:pt x="218" y="78"/>
                  <a:pt x="218" y="76"/>
                  <a:pt x="217" y="74"/>
                </a:cubicBezTo>
                <a:cubicBezTo>
                  <a:pt x="216" y="69"/>
                  <a:pt x="215" y="65"/>
                  <a:pt x="212" y="64"/>
                </a:cubicBezTo>
                <a:cubicBezTo>
                  <a:pt x="211" y="63"/>
                  <a:pt x="210" y="63"/>
                  <a:pt x="209" y="63"/>
                </a:cubicBezTo>
                <a:cubicBezTo>
                  <a:pt x="208" y="63"/>
                  <a:pt x="207" y="63"/>
                  <a:pt x="206" y="63"/>
                </a:cubicBezTo>
                <a:cubicBezTo>
                  <a:pt x="204" y="63"/>
                  <a:pt x="203" y="64"/>
                  <a:pt x="202" y="63"/>
                </a:cubicBezTo>
                <a:cubicBezTo>
                  <a:pt x="200" y="62"/>
                  <a:pt x="199" y="59"/>
                  <a:pt x="197" y="55"/>
                </a:cubicBezTo>
                <a:cubicBezTo>
                  <a:pt x="196" y="53"/>
                  <a:pt x="196" y="50"/>
                  <a:pt x="195" y="48"/>
                </a:cubicBezTo>
                <a:cubicBezTo>
                  <a:pt x="192" y="41"/>
                  <a:pt x="189" y="39"/>
                  <a:pt x="186" y="38"/>
                </a:cubicBezTo>
                <a:cubicBezTo>
                  <a:pt x="186" y="37"/>
                  <a:pt x="185" y="37"/>
                  <a:pt x="185" y="36"/>
                </a:cubicBezTo>
                <a:cubicBezTo>
                  <a:pt x="184" y="36"/>
                  <a:pt x="183" y="34"/>
                  <a:pt x="182" y="32"/>
                </a:cubicBezTo>
                <a:cubicBezTo>
                  <a:pt x="180" y="29"/>
                  <a:pt x="178" y="25"/>
                  <a:pt x="176" y="23"/>
                </a:cubicBezTo>
                <a:cubicBezTo>
                  <a:pt x="173" y="22"/>
                  <a:pt x="173" y="21"/>
                  <a:pt x="173" y="16"/>
                </a:cubicBezTo>
                <a:cubicBezTo>
                  <a:pt x="172" y="9"/>
                  <a:pt x="172" y="0"/>
                  <a:pt x="168" y="0"/>
                </a:cubicBezTo>
                <a:cubicBezTo>
                  <a:pt x="166" y="0"/>
                  <a:pt x="163" y="7"/>
                  <a:pt x="160" y="15"/>
                </a:cubicBezTo>
                <a:cubicBezTo>
                  <a:pt x="158" y="18"/>
                  <a:pt x="157" y="20"/>
                  <a:pt x="157" y="22"/>
                </a:cubicBezTo>
                <a:cubicBezTo>
                  <a:pt x="155" y="25"/>
                  <a:pt x="153" y="27"/>
                  <a:pt x="149" y="28"/>
                </a:cubicBezTo>
                <a:cubicBezTo>
                  <a:pt x="146" y="30"/>
                  <a:pt x="145" y="32"/>
                  <a:pt x="145" y="35"/>
                </a:cubicBezTo>
                <a:cubicBezTo>
                  <a:pt x="144" y="36"/>
                  <a:pt x="143" y="38"/>
                  <a:pt x="142" y="40"/>
                </a:cubicBezTo>
                <a:cubicBezTo>
                  <a:pt x="139" y="43"/>
                  <a:pt x="135" y="47"/>
                  <a:pt x="133" y="47"/>
                </a:cubicBezTo>
                <a:cubicBezTo>
                  <a:pt x="132" y="48"/>
                  <a:pt x="132" y="48"/>
                  <a:pt x="131" y="47"/>
                </a:cubicBezTo>
                <a:cubicBezTo>
                  <a:pt x="131" y="47"/>
                  <a:pt x="130" y="47"/>
                  <a:pt x="129" y="47"/>
                </a:cubicBezTo>
                <a:cubicBezTo>
                  <a:pt x="127" y="48"/>
                  <a:pt x="127" y="49"/>
                  <a:pt x="126" y="51"/>
                </a:cubicBezTo>
                <a:cubicBezTo>
                  <a:pt x="125" y="52"/>
                  <a:pt x="123" y="54"/>
                  <a:pt x="121" y="56"/>
                </a:cubicBezTo>
                <a:cubicBezTo>
                  <a:pt x="117" y="60"/>
                  <a:pt x="116" y="63"/>
                  <a:pt x="115" y="69"/>
                </a:cubicBezTo>
                <a:cubicBezTo>
                  <a:pt x="114" y="72"/>
                  <a:pt x="112" y="81"/>
                  <a:pt x="112" y="87"/>
                </a:cubicBezTo>
                <a:cubicBezTo>
                  <a:pt x="111" y="89"/>
                  <a:pt x="111" y="90"/>
                  <a:pt x="111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0" y="91"/>
                  <a:pt x="110" y="91"/>
                  <a:pt x="109" y="90"/>
                </a:cubicBezTo>
                <a:cubicBezTo>
                  <a:pt x="108" y="90"/>
                  <a:pt x="106" y="90"/>
                  <a:pt x="105" y="90"/>
                </a:cubicBezTo>
                <a:cubicBezTo>
                  <a:pt x="104" y="90"/>
                  <a:pt x="103" y="90"/>
                  <a:pt x="102" y="90"/>
                </a:cubicBezTo>
                <a:cubicBezTo>
                  <a:pt x="100" y="92"/>
                  <a:pt x="100" y="93"/>
                  <a:pt x="100" y="96"/>
                </a:cubicBezTo>
                <a:cubicBezTo>
                  <a:pt x="100" y="96"/>
                  <a:pt x="99" y="97"/>
                  <a:pt x="99" y="98"/>
                </a:cubicBezTo>
                <a:cubicBezTo>
                  <a:pt x="99" y="99"/>
                  <a:pt x="99" y="100"/>
                  <a:pt x="98" y="102"/>
                </a:cubicBezTo>
                <a:cubicBezTo>
                  <a:pt x="96" y="105"/>
                  <a:pt x="94" y="109"/>
                  <a:pt x="96" y="114"/>
                </a:cubicBezTo>
                <a:cubicBezTo>
                  <a:pt x="98" y="122"/>
                  <a:pt x="98" y="134"/>
                  <a:pt x="96" y="136"/>
                </a:cubicBezTo>
                <a:cubicBezTo>
                  <a:pt x="96" y="136"/>
                  <a:pt x="96" y="137"/>
                  <a:pt x="95" y="137"/>
                </a:cubicBezTo>
                <a:cubicBezTo>
                  <a:pt x="93" y="137"/>
                  <a:pt x="89" y="135"/>
                  <a:pt x="87" y="133"/>
                </a:cubicBezTo>
                <a:cubicBezTo>
                  <a:pt x="85" y="131"/>
                  <a:pt x="77" y="127"/>
                  <a:pt x="72" y="124"/>
                </a:cubicBezTo>
                <a:cubicBezTo>
                  <a:pt x="70" y="123"/>
                  <a:pt x="69" y="123"/>
                  <a:pt x="68" y="122"/>
                </a:cubicBezTo>
                <a:cubicBezTo>
                  <a:pt x="63" y="119"/>
                  <a:pt x="52" y="114"/>
                  <a:pt x="48" y="114"/>
                </a:cubicBezTo>
                <a:cubicBezTo>
                  <a:pt x="46" y="114"/>
                  <a:pt x="43" y="115"/>
                  <a:pt x="41" y="116"/>
                </a:cubicBezTo>
                <a:cubicBezTo>
                  <a:pt x="41" y="117"/>
                  <a:pt x="40" y="117"/>
                  <a:pt x="39" y="117"/>
                </a:cubicBezTo>
                <a:cubicBezTo>
                  <a:pt x="39" y="117"/>
                  <a:pt x="38" y="118"/>
                  <a:pt x="36" y="118"/>
                </a:cubicBezTo>
                <a:cubicBezTo>
                  <a:pt x="33" y="118"/>
                  <a:pt x="29" y="117"/>
                  <a:pt x="26" y="117"/>
                </a:cubicBezTo>
                <a:cubicBezTo>
                  <a:pt x="24" y="117"/>
                  <a:pt x="22" y="117"/>
                  <a:pt x="21" y="117"/>
                </a:cubicBezTo>
                <a:cubicBezTo>
                  <a:pt x="19" y="117"/>
                  <a:pt x="16" y="116"/>
                  <a:pt x="14" y="116"/>
                </a:cubicBezTo>
                <a:cubicBezTo>
                  <a:pt x="10" y="115"/>
                  <a:pt x="7" y="115"/>
                  <a:pt x="5" y="115"/>
                </a:cubicBezTo>
                <a:cubicBezTo>
                  <a:pt x="4" y="115"/>
                  <a:pt x="2" y="115"/>
                  <a:pt x="2" y="116"/>
                </a:cubicBezTo>
                <a:cubicBezTo>
                  <a:pt x="0" y="119"/>
                  <a:pt x="5" y="122"/>
                  <a:pt x="7" y="124"/>
                </a:cubicBezTo>
                <a:cubicBezTo>
                  <a:pt x="8" y="124"/>
                  <a:pt x="8" y="124"/>
                  <a:pt x="8" y="125"/>
                </a:cubicBezTo>
                <a:cubicBezTo>
                  <a:pt x="10" y="126"/>
                  <a:pt x="13" y="128"/>
                  <a:pt x="15" y="130"/>
                </a:cubicBezTo>
                <a:cubicBezTo>
                  <a:pt x="19" y="135"/>
                  <a:pt x="18" y="136"/>
                  <a:pt x="17" y="138"/>
                </a:cubicBezTo>
                <a:cubicBezTo>
                  <a:pt x="16" y="138"/>
                  <a:pt x="16" y="139"/>
                  <a:pt x="16" y="139"/>
                </a:cubicBezTo>
                <a:cubicBezTo>
                  <a:pt x="14" y="142"/>
                  <a:pt x="16" y="144"/>
                  <a:pt x="17" y="145"/>
                </a:cubicBezTo>
                <a:cubicBezTo>
                  <a:pt x="18" y="146"/>
                  <a:pt x="19" y="147"/>
                  <a:pt x="20" y="148"/>
                </a:cubicBezTo>
                <a:cubicBezTo>
                  <a:pt x="22" y="151"/>
                  <a:pt x="22" y="155"/>
                  <a:pt x="23" y="159"/>
                </a:cubicBezTo>
                <a:cubicBezTo>
                  <a:pt x="23" y="162"/>
                  <a:pt x="22" y="163"/>
                  <a:pt x="21" y="164"/>
                </a:cubicBezTo>
                <a:cubicBezTo>
                  <a:pt x="20" y="165"/>
                  <a:pt x="19" y="165"/>
                  <a:pt x="19" y="166"/>
                </a:cubicBezTo>
                <a:cubicBezTo>
                  <a:pt x="18" y="169"/>
                  <a:pt x="19" y="171"/>
                  <a:pt x="21" y="173"/>
                </a:cubicBezTo>
                <a:cubicBezTo>
                  <a:pt x="22" y="174"/>
                  <a:pt x="22" y="175"/>
                  <a:pt x="23" y="176"/>
                </a:cubicBezTo>
                <a:cubicBezTo>
                  <a:pt x="25" y="180"/>
                  <a:pt x="28" y="186"/>
                  <a:pt x="29" y="191"/>
                </a:cubicBezTo>
                <a:cubicBezTo>
                  <a:pt x="30" y="194"/>
                  <a:pt x="29" y="196"/>
                  <a:pt x="28" y="197"/>
                </a:cubicBezTo>
                <a:cubicBezTo>
                  <a:pt x="27" y="198"/>
                  <a:pt x="26" y="199"/>
                  <a:pt x="26" y="200"/>
                </a:cubicBezTo>
                <a:cubicBezTo>
                  <a:pt x="25" y="202"/>
                  <a:pt x="27" y="205"/>
                  <a:pt x="31" y="210"/>
                </a:cubicBezTo>
                <a:cubicBezTo>
                  <a:pt x="32" y="212"/>
                  <a:pt x="34" y="214"/>
                  <a:pt x="35" y="216"/>
                </a:cubicBezTo>
                <a:cubicBezTo>
                  <a:pt x="38" y="221"/>
                  <a:pt x="41" y="224"/>
                  <a:pt x="43" y="226"/>
                </a:cubicBezTo>
                <a:cubicBezTo>
                  <a:pt x="45" y="227"/>
                  <a:pt x="46" y="228"/>
                  <a:pt x="46" y="229"/>
                </a:cubicBezTo>
                <a:cubicBezTo>
                  <a:pt x="46" y="229"/>
                  <a:pt x="46" y="230"/>
                  <a:pt x="46" y="230"/>
                </a:cubicBezTo>
                <a:cubicBezTo>
                  <a:pt x="45" y="232"/>
                  <a:pt x="43" y="236"/>
                  <a:pt x="51" y="242"/>
                </a:cubicBezTo>
                <a:cubicBezTo>
                  <a:pt x="53" y="244"/>
                  <a:pt x="55" y="246"/>
                  <a:pt x="56" y="249"/>
                </a:cubicBezTo>
                <a:cubicBezTo>
                  <a:pt x="58" y="250"/>
                  <a:pt x="59" y="252"/>
                  <a:pt x="60" y="254"/>
                </a:cubicBezTo>
                <a:cubicBezTo>
                  <a:pt x="62" y="257"/>
                  <a:pt x="64" y="258"/>
                  <a:pt x="65" y="259"/>
                </a:cubicBezTo>
                <a:cubicBezTo>
                  <a:pt x="66" y="260"/>
                  <a:pt x="67" y="261"/>
                  <a:pt x="69" y="263"/>
                </a:cubicBezTo>
                <a:cubicBezTo>
                  <a:pt x="71" y="265"/>
                  <a:pt x="73" y="266"/>
                  <a:pt x="75" y="267"/>
                </a:cubicBezTo>
                <a:cubicBezTo>
                  <a:pt x="78" y="269"/>
                  <a:pt x="80" y="270"/>
                  <a:pt x="81" y="273"/>
                </a:cubicBezTo>
                <a:cubicBezTo>
                  <a:pt x="82" y="275"/>
                  <a:pt x="85" y="277"/>
                  <a:pt x="90" y="279"/>
                </a:cubicBezTo>
                <a:cubicBezTo>
                  <a:pt x="93" y="281"/>
                  <a:pt x="96" y="282"/>
                  <a:pt x="100" y="284"/>
                </a:cubicBezTo>
                <a:cubicBezTo>
                  <a:pt x="106" y="288"/>
                  <a:pt x="111" y="289"/>
                  <a:pt x="116" y="289"/>
                </a:cubicBezTo>
                <a:cubicBezTo>
                  <a:pt x="120" y="289"/>
                  <a:pt x="123" y="288"/>
                  <a:pt x="126" y="287"/>
                </a:cubicBezTo>
                <a:cubicBezTo>
                  <a:pt x="129" y="286"/>
                  <a:pt x="130" y="286"/>
                  <a:pt x="131" y="286"/>
                </a:cubicBezTo>
                <a:cubicBezTo>
                  <a:pt x="133" y="285"/>
                  <a:pt x="133" y="285"/>
                  <a:pt x="136" y="28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41" y="285"/>
                  <a:pt x="143" y="284"/>
                  <a:pt x="150" y="282"/>
                </a:cubicBezTo>
                <a:cubicBezTo>
                  <a:pt x="151" y="282"/>
                  <a:pt x="151" y="282"/>
                  <a:pt x="151" y="282"/>
                </a:cubicBezTo>
                <a:cubicBezTo>
                  <a:pt x="154" y="281"/>
                  <a:pt x="157" y="281"/>
                  <a:pt x="159" y="281"/>
                </a:cubicBezTo>
                <a:cubicBezTo>
                  <a:pt x="160" y="281"/>
                  <a:pt x="161" y="281"/>
                  <a:pt x="162" y="282"/>
                </a:cubicBezTo>
                <a:cubicBezTo>
                  <a:pt x="164" y="285"/>
                  <a:pt x="163" y="296"/>
                  <a:pt x="161" y="302"/>
                </a:cubicBezTo>
                <a:cubicBezTo>
                  <a:pt x="160" y="308"/>
                  <a:pt x="155" y="324"/>
                  <a:pt x="153" y="327"/>
                </a:cubicBezTo>
                <a:cubicBezTo>
                  <a:pt x="153" y="328"/>
                  <a:pt x="151" y="329"/>
                  <a:pt x="149" y="329"/>
                </a:cubicBezTo>
                <a:cubicBezTo>
                  <a:pt x="148" y="329"/>
                  <a:pt x="146" y="330"/>
                  <a:pt x="146" y="331"/>
                </a:cubicBezTo>
                <a:cubicBezTo>
                  <a:pt x="145" y="331"/>
                  <a:pt x="145" y="332"/>
                  <a:pt x="145" y="332"/>
                </a:cubicBezTo>
                <a:cubicBezTo>
                  <a:pt x="145" y="334"/>
                  <a:pt x="147" y="336"/>
                  <a:pt x="149" y="337"/>
                </a:cubicBezTo>
                <a:cubicBezTo>
                  <a:pt x="151" y="338"/>
                  <a:pt x="153" y="339"/>
                  <a:pt x="155" y="339"/>
                </a:cubicBezTo>
                <a:cubicBezTo>
                  <a:pt x="156" y="339"/>
                  <a:pt x="156" y="339"/>
                  <a:pt x="157" y="338"/>
                </a:cubicBezTo>
                <a:cubicBezTo>
                  <a:pt x="158" y="335"/>
                  <a:pt x="163" y="317"/>
                  <a:pt x="165" y="310"/>
                </a:cubicBezTo>
                <a:cubicBezTo>
                  <a:pt x="166" y="302"/>
                  <a:pt x="170" y="281"/>
                  <a:pt x="171" y="278"/>
                </a:cubicBezTo>
                <a:cubicBezTo>
                  <a:pt x="172" y="277"/>
                  <a:pt x="173" y="276"/>
                  <a:pt x="176" y="276"/>
                </a:cubicBezTo>
                <a:cubicBezTo>
                  <a:pt x="177" y="276"/>
                  <a:pt x="178" y="275"/>
                  <a:pt x="179" y="275"/>
                </a:cubicBezTo>
                <a:cubicBezTo>
                  <a:pt x="182" y="274"/>
                  <a:pt x="184" y="275"/>
                  <a:pt x="187" y="275"/>
                </a:cubicBezTo>
                <a:cubicBezTo>
                  <a:pt x="189" y="276"/>
                  <a:pt x="192" y="276"/>
                  <a:pt x="196" y="276"/>
                </a:cubicBezTo>
                <a:cubicBezTo>
                  <a:pt x="200" y="276"/>
                  <a:pt x="201" y="275"/>
                  <a:pt x="202" y="275"/>
                </a:cubicBezTo>
                <a:cubicBezTo>
                  <a:pt x="203" y="274"/>
                  <a:pt x="204" y="274"/>
                  <a:pt x="206" y="274"/>
                </a:cubicBezTo>
                <a:cubicBezTo>
                  <a:pt x="208" y="274"/>
                  <a:pt x="211" y="275"/>
                  <a:pt x="213" y="275"/>
                </a:cubicBezTo>
                <a:cubicBezTo>
                  <a:pt x="216" y="276"/>
                  <a:pt x="218" y="277"/>
                  <a:pt x="220" y="277"/>
                </a:cubicBezTo>
                <a:cubicBezTo>
                  <a:pt x="226" y="277"/>
                  <a:pt x="234" y="274"/>
                  <a:pt x="239" y="271"/>
                </a:cubicBezTo>
                <a:cubicBezTo>
                  <a:pt x="245" y="268"/>
                  <a:pt x="258" y="252"/>
                  <a:pt x="258" y="250"/>
                </a:cubicBezTo>
                <a:cubicBezTo>
                  <a:pt x="259" y="248"/>
                  <a:pt x="260" y="246"/>
                  <a:pt x="263" y="244"/>
                </a:cubicBezTo>
                <a:cubicBezTo>
                  <a:pt x="265" y="242"/>
                  <a:pt x="267" y="239"/>
                  <a:pt x="270" y="236"/>
                </a:cubicBezTo>
                <a:cubicBezTo>
                  <a:pt x="270" y="236"/>
                  <a:pt x="286" y="215"/>
                  <a:pt x="286" y="212"/>
                </a:cubicBezTo>
                <a:cubicBezTo>
                  <a:pt x="285" y="211"/>
                  <a:pt x="285" y="211"/>
                  <a:pt x="285" y="211"/>
                </a:cubicBezTo>
                <a:cubicBezTo>
                  <a:pt x="284" y="211"/>
                  <a:pt x="284" y="209"/>
                  <a:pt x="287" y="202"/>
                </a:cubicBezTo>
                <a:cubicBezTo>
                  <a:pt x="288" y="201"/>
                  <a:pt x="288" y="199"/>
                  <a:pt x="289" y="197"/>
                </a:cubicBezTo>
                <a:cubicBezTo>
                  <a:pt x="290" y="195"/>
                  <a:pt x="291" y="191"/>
                  <a:pt x="293" y="187"/>
                </a:cubicBezTo>
                <a:cubicBezTo>
                  <a:pt x="294" y="184"/>
                  <a:pt x="295" y="182"/>
                  <a:pt x="296" y="181"/>
                </a:cubicBezTo>
                <a:cubicBezTo>
                  <a:pt x="297" y="180"/>
                  <a:pt x="297" y="179"/>
                  <a:pt x="297" y="178"/>
                </a:cubicBezTo>
                <a:cubicBezTo>
                  <a:pt x="297" y="177"/>
                  <a:pt x="295" y="176"/>
                  <a:pt x="294" y="175"/>
                </a:cubicBezTo>
                <a:cubicBezTo>
                  <a:pt x="292" y="173"/>
                  <a:pt x="290" y="172"/>
                  <a:pt x="291" y="170"/>
                </a:cubicBezTo>
                <a:cubicBezTo>
                  <a:pt x="291" y="169"/>
                  <a:pt x="292" y="167"/>
                  <a:pt x="293" y="164"/>
                </a:cubicBezTo>
                <a:cubicBezTo>
                  <a:pt x="294" y="162"/>
                  <a:pt x="294" y="159"/>
                  <a:pt x="295" y="158"/>
                </a:cubicBezTo>
                <a:cubicBezTo>
                  <a:pt x="295" y="157"/>
                  <a:pt x="295" y="157"/>
                  <a:pt x="295" y="156"/>
                </a:cubicBezTo>
                <a:cubicBezTo>
                  <a:pt x="297" y="153"/>
                  <a:pt x="297" y="151"/>
                  <a:pt x="296" y="150"/>
                </a:cubicBezTo>
                <a:cubicBezTo>
                  <a:pt x="296" y="149"/>
                  <a:pt x="296" y="149"/>
                  <a:pt x="295" y="149"/>
                </a:cubicBezTo>
                <a:cubicBezTo>
                  <a:pt x="295" y="149"/>
                  <a:pt x="295" y="149"/>
                  <a:pt x="294" y="149"/>
                </a:cubicBezTo>
                <a:cubicBezTo>
                  <a:pt x="294" y="148"/>
                  <a:pt x="295" y="145"/>
                  <a:pt x="295" y="143"/>
                </a:cubicBezTo>
                <a:cubicBezTo>
                  <a:pt x="296" y="140"/>
                  <a:pt x="296" y="136"/>
                  <a:pt x="296" y="134"/>
                </a:cubicBezTo>
                <a:cubicBezTo>
                  <a:pt x="296" y="132"/>
                  <a:pt x="296" y="131"/>
                  <a:pt x="296" y="130"/>
                </a:cubicBezTo>
                <a:cubicBezTo>
                  <a:pt x="296" y="126"/>
                  <a:pt x="296" y="122"/>
                  <a:pt x="298" y="118"/>
                </a:cubicBezTo>
                <a:cubicBezTo>
                  <a:pt x="298" y="116"/>
                  <a:pt x="300" y="113"/>
                  <a:pt x="302" y="110"/>
                </a:cubicBezTo>
                <a:cubicBezTo>
                  <a:pt x="305" y="104"/>
                  <a:pt x="306" y="101"/>
                  <a:pt x="305" y="10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6">
                  <a:lumMod val="75000"/>
                  <a:lumOff val="25000"/>
                </a:schemeClr>
              </a:gs>
              <a:gs pos="17000">
                <a:schemeClr val="accent6">
                  <a:lumMod val="50000"/>
                  <a:lumOff val="50000"/>
                </a:schemeClr>
              </a:gs>
              <a:gs pos="93000">
                <a:schemeClr val="accent6"/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leaf 6"/>
          <p:cNvSpPr>
            <a:spLocks/>
          </p:cNvSpPr>
          <p:nvPr/>
        </p:nvSpPr>
        <p:spPr bwMode="auto">
          <a:xfrm rot="1064473">
            <a:off x="1201649" y="4935938"/>
            <a:ext cx="1927044" cy="2260004"/>
          </a:xfrm>
          <a:custGeom>
            <a:avLst/>
            <a:gdLst>
              <a:gd name="T0" fmla="*/ 264 w 320"/>
              <a:gd name="T1" fmla="*/ 115 h 375"/>
              <a:gd name="T2" fmla="*/ 224 w 320"/>
              <a:gd name="T3" fmla="*/ 141 h 375"/>
              <a:gd name="T4" fmla="*/ 210 w 320"/>
              <a:gd name="T5" fmla="*/ 149 h 375"/>
              <a:gd name="T6" fmla="*/ 232 w 320"/>
              <a:gd name="T7" fmla="*/ 104 h 375"/>
              <a:gd name="T8" fmla="*/ 229 w 320"/>
              <a:gd name="T9" fmla="*/ 58 h 375"/>
              <a:gd name="T10" fmla="*/ 215 w 320"/>
              <a:gd name="T11" fmla="*/ 63 h 375"/>
              <a:gd name="T12" fmla="*/ 209 w 320"/>
              <a:gd name="T13" fmla="*/ 31 h 375"/>
              <a:gd name="T14" fmla="*/ 197 w 320"/>
              <a:gd name="T15" fmla="*/ 22 h 375"/>
              <a:gd name="T16" fmla="*/ 186 w 320"/>
              <a:gd name="T17" fmla="*/ 8 h 375"/>
              <a:gd name="T18" fmla="*/ 183 w 320"/>
              <a:gd name="T19" fmla="*/ 4 h 375"/>
              <a:gd name="T20" fmla="*/ 165 w 320"/>
              <a:gd name="T21" fmla="*/ 6 h 375"/>
              <a:gd name="T22" fmla="*/ 156 w 320"/>
              <a:gd name="T23" fmla="*/ 17 h 375"/>
              <a:gd name="T24" fmla="*/ 151 w 320"/>
              <a:gd name="T25" fmla="*/ 19 h 375"/>
              <a:gd name="T26" fmla="*/ 141 w 320"/>
              <a:gd name="T27" fmla="*/ 29 h 375"/>
              <a:gd name="T28" fmla="*/ 130 w 320"/>
              <a:gd name="T29" fmla="*/ 42 h 375"/>
              <a:gd name="T30" fmla="*/ 117 w 320"/>
              <a:gd name="T31" fmla="*/ 38 h 375"/>
              <a:gd name="T32" fmla="*/ 109 w 320"/>
              <a:gd name="T33" fmla="*/ 76 h 375"/>
              <a:gd name="T34" fmla="*/ 115 w 320"/>
              <a:gd name="T35" fmla="*/ 110 h 375"/>
              <a:gd name="T36" fmla="*/ 111 w 320"/>
              <a:gd name="T37" fmla="*/ 137 h 375"/>
              <a:gd name="T38" fmla="*/ 56 w 320"/>
              <a:gd name="T39" fmla="*/ 74 h 375"/>
              <a:gd name="T40" fmla="*/ 38 w 320"/>
              <a:gd name="T41" fmla="*/ 106 h 375"/>
              <a:gd name="T42" fmla="*/ 33 w 320"/>
              <a:gd name="T43" fmla="*/ 115 h 375"/>
              <a:gd name="T44" fmla="*/ 51 w 320"/>
              <a:gd name="T45" fmla="*/ 178 h 375"/>
              <a:gd name="T46" fmla="*/ 51 w 320"/>
              <a:gd name="T47" fmla="*/ 184 h 375"/>
              <a:gd name="T48" fmla="*/ 8 w 320"/>
              <a:gd name="T49" fmla="*/ 182 h 375"/>
              <a:gd name="T50" fmla="*/ 3 w 320"/>
              <a:gd name="T51" fmla="*/ 194 h 375"/>
              <a:gd name="T52" fmla="*/ 21 w 320"/>
              <a:gd name="T53" fmla="*/ 226 h 375"/>
              <a:gd name="T54" fmla="*/ 23 w 320"/>
              <a:gd name="T55" fmla="*/ 232 h 375"/>
              <a:gd name="T56" fmla="*/ 120 w 320"/>
              <a:gd name="T57" fmla="*/ 275 h 375"/>
              <a:gd name="T58" fmla="*/ 139 w 320"/>
              <a:gd name="T59" fmla="*/ 284 h 375"/>
              <a:gd name="T60" fmla="*/ 152 w 320"/>
              <a:gd name="T61" fmla="*/ 371 h 375"/>
              <a:gd name="T62" fmla="*/ 159 w 320"/>
              <a:gd name="T63" fmla="*/ 375 h 375"/>
              <a:gd name="T64" fmla="*/ 164 w 320"/>
              <a:gd name="T65" fmla="*/ 365 h 375"/>
              <a:gd name="T66" fmla="*/ 144 w 320"/>
              <a:gd name="T67" fmla="*/ 271 h 375"/>
              <a:gd name="T68" fmla="*/ 165 w 320"/>
              <a:gd name="T69" fmla="*/ 280 h 375"/>
              <a:gd name="T70" fmla="*/ 198 w 320"/>
              <a:gd name="T71" fmla="*/ 283 h 375"/>
              <a:gd name="T72" fmla="*/ 270 w 320"/>
              <a:gd name="T73" fmla="*/ 277 h 375"/>
              <a:gd name="T74" fmla="*/ 298 w 320"/>
              <a:gd name="T75" fmla="*/ 259 h 375"/>
              <a:gd name="T76" fmla="*/ 268 w 320"/>
              <a:gd name="T77" fmla="*/ 233 h 375"/>
              <a:gd name="T78" fmla="*/ 276 w 320"/>
              <a:gd name="T79" fmla="*/ 212 h 375"/>
              <a:gd name="T80" fmla="*/ 309 w 320"/>
              <a:gd name="T81" fmla="*/ 170 h 375"/>
              <a:gd name="T82" fmla="*/ 315 w 320"/>
              <a:gd name="T83" fmla="*/ 145 h 375"/>
              <a:gd name="T84" fmla="*/ 299 w 320"/>
              <a:gd name="T85" fmla="*/ 11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375">
                <a:moveTo>
                  <a:pt x="299" y="110"/>
                </a:moveTo>
                <a:cubicBezTo>
                  <a:pt x="299" y="110"/>
                  <a:pt x="298" y="110"/>
                  <a:pt x="297" y="110"/>
                </a:cubicBezTo>
                <a:cubicBezTo>
                  <a:pt x="289" y="110"/>
                  <a:pt x="278" y="112"/>
                  <a:pt x="264" y="115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48" y="119"/>
                  <a:pt x="237" y="129"/>
                  <a:pt x="230" y="136"/>
                </a:cubicBezTo>
                <a:cubicBezTo>
                  <a:pt x="227" y="138"/>
                  <a:pt x="225" y="140"/>
                  <a:pt x="224" y="141"/>
                </a:cubicBezTo>
                <a:cubicBezTo>
                  <a:pt x="223" y="142"/>
                  <a:pt x="222" y="143"/>
                  <a:pt x="221" y="143"/>
                </a:cubicBezTo>
                <a:cubicBezTo>
                  <a:pt x="217" y="146"/>
                  <a:pt x="212" y="149"/>
                  <a:pt x="211" y="149"/>
                </a:cubicBezTo>
                <a:cubicBezTo>
                  <a:pt x="210" y="149"/>
                  <a:pt x="210" y="149"/>
                  <a:pt x="210" y="149"/>
                </a:cubicBezTo>
                <a:cubicBezTo>
                  <a:pt x="210" y="149"/>
                  <a:pt x="211" y="144"/>
                  <a:pt x="212" y="141"/>
                </a:cubicBezTo>
                <a:cubicBezTo>
                  <a:pt x="213" y="139"/>
                  <a:pt x="213" y="138"/>
                  <a:pt x="214" y="136"/>
                </a:cubicBezTo>
                <a:cubicBezTo>
                  <a:pt x="216" y="129"/>
                  <a:pt x="226" y="113"/>
                  <a:pt x="232" y="104"/>
                </a:cubicBezTo>
                <a:cubicBezTo>
                  <a:pt x="238" y="94"/>
                  <a:pt x="241" y="79"/>
                  <a:pt x="241" y="73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0" y="68"/>
                  <a:pt x="239" y="59"/>
                  <a:pt x="229" y="58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24" y="58"/>
                  <a:pt x="217" y="62"/>
                  <a:pt x="215" y="63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4" y="63"/>
                  <a:pt x="213" y="62"/>
                  <a:pt x="213" y="58"/>
                </a:cubicBezTo>
                <a:cubicBezTo>
                  <a:pt x="213" y="58"/>
                  <a:pt x="213" y="57"/>
                  <a:pt x="214" y="56"/>
                </a:cubicBezTo>
                <a:cubicBezTo>
                  <a:pt x="214" y="51"/>
                  <a:pt x="215" y="38"/>
                  <a:pt x="209" y="31"/>
                </a:cubicBezTo>
                <a:cubicBezTo>
                  <a:pt x="205" y="27"/>
                  <a:pt x="202" y="26"/>
                  <a:pt x="200" y="26"/>
                </a:cubicBezTo>
                <a:cubicBezTo>
                  <a:pt x="200" y="25"/>
                  <a:pt x="199" y="25"/>
                  <a:pt x="199" y="25"/>
                </a:cubicBezTo>
                <a:cubicBezTo>
                  <a:pt x="198" y="24"/>
                  <a:pt x="198" y="23"/>
                  <a:pt x="197" y="22"/>
                </a:cubicBezTo>
                <a:cubicBezTo>
                  <a:pt x="197" y="20"/>
                  <a:pt x="196" y="18"/>
                  <a:pt x="195" y="16"/>
                </a:cubicBezTo>
                <a:cubicBezTo>
                  <a:pt x="194" y="13"/>
                  <a:pt x="192" y="12"/>
                  <a:pt x="190" y="11"/>
                </a:cubicBezTo>
                <a:cubicBezTo>
                  <a:pt x="188" y="10"/>
                  <a:pt x="187" y="9"/>
                  <a:pt x="186" y="8"/>
                </a:cubicBezTo>
                <a:cubicBezTo>
                  <a:pt x="186" y="8"/>
                  <a:pt x="185" y="7"/>
                  <a:pt x="185" y="6"/>
                </a:cubicBezTo>
                <a:cubicBezTo>
                  <a:pt x="185" y="6"/>
                  <a:pt x="184" y="5"/>
                  <a:pt x="184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1" y="1"/>
                  <a:pt x="180" y="0"/>
                  <a:pt x="175" y="0"/>
                </a:cubicBezTo>
                <a:cubicBezTo>
                  <a:pt x="169" y="0"/>
                  <a:pt x="167" y="2"/>
                  <a:pt x="166" y="5"/>
                </a:cubicBezTo>
                <a:cubicBezTo>
                  <a:pt x="166" y="5"/>
                  <a:pt x="165" y="5"/>
                  <a:pt x="165" y="6"/>
                </a:cubicBezTo>
                <a:cubicBezTo>
                  <a:pt x="165" y="7"/>
                  <a:pt x="164" y="8"/>
                  <a:pt x="163" y="9"/>
                </a:cubicBezTo>
                <a:cubicBezTo>
                  <a:pt x="163" y="11"/>
                  <a:pt x="162" y="12"/>
                  <a:pt x="161" y="14"/>
                </a:cubicBezTo>
                <a:cubicBezTo>
                  <a:pt x="159" y="15"/>
                  <a:pt x="158" y="16"/>
                  <a:pt x="156" y="17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6" y="17"/>
                  <a:pt x="155" y="17"/>
                  <a:pt x="155" y="18"/>
                </a:cubicBezTo>
                <a:cubicBezTo>
                  <a:pt x="154" y="18"/>
                  <a:pt x="153" y="19"/>
                  <a:pt x="151" y="19"/>
                </a:cubicBezTo>
                <a:cubicBezTo>
                  <a:pt x="150" y="19"/>
                  <a:pt x="149" y="19"/>
                  <a:pt x="148" y="20"/>
                </a:cubicBezTo>
                <a:cubicBezTo>
                  <a:pt x="146" y="22"/>
                  <a:pt x="144" y="25"/>
                  <a:pt x="142" y="27"/>
                </a:cubicBezTo>
                <a:cubicBezTo>
                  <a:pt x="141" y="28"/>
                  <a:pt x="141" y="28"/>
                  <a:pt x="141" y="29"/>
                </a:cubicBezTo>
                <a:cubicBezTo>
                  <a:pt x="138" y="32"/>
                  <a:pt x="136" y="36"/>
                  <a:pt x="135" y="39"/>
                </a:cubicBezTo>
                <a:cubicBezTo>
                  <a:pt x="134" y="41"/>
                  <a:pt x="133" y="43"/>
                  <a:pt x="133" y="43"/>
                </a:cubicBezTo>
                <a:cubicBezTo>
                  <a:pt x="132" y="43"/>
                  <a:pt x="131" y="43"/>
                  <a:pt x="130" y="42"/>
                </a:cubicBezTo>
                <a:cubicBezTo>
                  <a:pt x="129" y="41"/>
                  <a:pt x="129" y="41"/>
                  <a:pt x="128" y="40"/>
                </a:cubicBezTo>
                <a:cubicBezTo>
                  <a:pt x="126" y="39"/>
                  <a:pt x="121" y="38"/>
                  <a:pt x="118" y="38"/>
                </a:cubicBezTo>
                <a:cubicBezTo>
                  <a:pt x="118" y="38"/>
                  <a:pt x="117" y="38"/>
                  <a:pt x="117" y="38"/>
                </a:cubicBezTo>
                <a:cubicBezTo>
                  <a:pt x="114" y="38"/>
                  <a:pt x="111" y="46"/>
                  <a:pt x="110" y="49"/>
                </a:cubicBezTo>
                <a:cubicBezTo>
                  <a:pt x="108" y="53"/>
                  <a:pt x="108" y="60"/>
                  <a:pt x="108" y="64"/>
                </a:cubicBezTo>
                <a:cubicBezTo>
                  <a:pt x="109" y="66"/>
                  <a:pt x="109" y="71"/>
                  <a:pt x="109" y="76"/>
                </a:cubicBezTo>
                <a:cubicBezTo>
                  <a:pt x="109" y="81"/>
                  <a:pt x="109" y="86"/>
                  <a:pt x="109" y="88"/>
                </a:cubicBezTo>
                <a:cubicBezTo>
                  <a:pt x="110" y="92"/>
                  <a:pt x="111" y="95"/>
                  <a:pt x="112" y="99"/>
                </a:cubicBezTo>
                <a:cubicBezTo>
                  <a:pt x="113" y="102"/>
                  <a:pt x="114" y="106"/>
                  <a:pt x="115" y="110"/>
                </a:cubicBezTo>
                <a:cubicBezTo>
                  <a:pt x="116" y="123"/>
                  <a:pt x="117" y="142"/>
                  <a:pt x="115" y="143"/>
                </a:cubicBezTo>
                <a:cubicBezTo>
                  <a:pt x="114" y="143"/>
                  <a:pt x="113" y="142"/>
                  <a:pt x="112" y="140"/>
                </a:cubicBezTo>
                <a:cubicBezTo>
                  <a:pt x="112" y="139"/>
                  <a:pt x="111" y="138"/>
                  <a:pt x="111" y="137"/>
                </a:cubicBezTo>
                <a:cubicBezTo>
                  <a:pt x="108" y="133"/>
                  <a:pt x="106" y="126"/>
                  <a:pt x="105" y="123"/>
                </a:cubicBezTo>
                <a:cubicBezTo>
                  <a:pt x="105" y="119"/>
                  <a:pt x="99" y="106"/>
                  <a:pt x="90" y="97"/>
                </a:cubicBezTo>
                <a:cubicBezTo>
                  <a:pt x="81" y="88"/>
                  <a:pt x="65" y="78"/>
                  <a:pt x="56" y="74"/>
                </a:cubicBezTo>
                <a:cubicBezTo>
                  <a:pt x="54" y="74"/>
                  <a:pt x="53" y="73"/>
                  <a:pt x="51" y="73"/>
                </a:cubicBezTo>
                <a:cubicBezTo>
                  <a:pt x="46" y="73"/>
                  <a:pt x="41" y="79"/>
                  <a:pt x="39" y="89"/>
                </a:cubicBezTo>
                <a:cubicBezTo>
                  <a:pt x="38" y="93"/>
                  <a:pt x="38" y="101"/>
                  <a:pt x="38" y="106"/>
                </a:cubicBezTo>
                <a:cubicBezTo>
                  <a:pt x="38" y="110"/>
                  <a:pt x="38" y="115"/>
                  <a:pt x="38" y="115"/>
                </a:cubicBezTo>
                <a:cubicBezTo>
                  <a:pt x="37" y="116"/>
                  <a:pt x="36" y="116"/>
                  <a:pt x="35" y="115"/>
                </a:cubicBezTo>
                <a:cubicBezTo>
                  <a:pt x="35" y="115"/>
                  <a:pt x="34" y="115"/>
                  <a:pt x="33" y="115"/>
                </a:cubicBezTo>
                <a:cubicBezTo>
                  <a:pt x="30" y="115"/>
                  <a:pt x="28" y="119"/>
                  <a:pt x="28" y="122"/>
                </a:cubicBezTo>
                <a:cubicBezTo>
                  <a:pt x="27" y="126"/>
                  <a:pt x="28" y="132"/>
                  <a:pt x="32" y="142"/>
                </a:cubicBezTo>
                <a:cubicBezTo>
                  <a:pt x="35" y="153"/>
                  <a:pt x="47" y="172"/>
                  <a:pt x="51" y="178"/>
                </a:cubicBezTo>
                <a:cubicBezTo>
                  <a:pt x="53" y="182"/>
                  <a:pt x="53" y="183"/>
                  <a:pt x="53" y="183"/>
                </a:cubicBezTo>
                <a:cubicBezTo>
                  <a:pt x="53" y="184"/>
                  <a:pt x="53" y="184"/>
                  <a:pt x="52" y="184"/>
                </a:cubicBezTo>
                <a:cubicBezTo>
                  <a:pt x="52" y="184"/>
                  <a:pt x="51" y="184"/>
                  <a:pt x="51" y="184"/>
                </a:cubicBezTo>
                <a:cubicBezTo>
                  <a:pt x="51" y="184"/>
                  <a:pt x="37" y="180"/>
                  <a:pt x="32" y="179"/>
                </a:cubicBezTo>
                <a:cubicBezTo>
                  <a:pt x="30" y="178"/>
                  <a:pt x="29" y="178"/>
                  <a:pt x="27" y="178"/>
                </a:cubicBezTo>
                <a:cubicBezTo>
                  <a:pt x="22" y="178"/>
                  <a:pt x="15" y="179"/>
                  <a:pt x="8" y="182"/>
                </a:cubicBezTo>
                <a:cubicBezTo>
                  <a:pt x="6" y="182"/>
                  <a:pt x="5" y="182"/>
                  <a:pt x="4" y="183"/>
                </a:cubicBezTo>
                <a:cubicBezTo>
                  <a:pt x="0" y="186"/>
                  <a:pt x="1" y="189"/>
                  <a:pt x="2" y="193"/>
                </a:cubicBezTo>
                <a:cubicBezTo>
                  <a:pt x="2" y="193"/>
                  <a:pt x="3" y="194"/>
                  <a:pt x="3" y="194"/>
                </a:cubicBezTo>
                <a:cubicBezTo>
                  <a:pt x="3" y="196"/>
                  <a:pt x="4" y="198"/>
                  <a:pt x="4" y="200"/>
                </a:cubicBezTo>
                <a:cubicBezTo>
                  <a:pt x="7" y="207"/>
                  <a:pt x="10" y="214"/>
                  <a:pt x="15" y="220"/>
                </a:cubicBezTo>
                <a:cubicBezTo>
                  <a:pt x="17" y="222"/>
                  <a:pt x="19" y="224"/>
                  <a:pt x="21" y="226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3" y="228"/>
                  <a:pt x="23" y="228"/>
                  <a:pt x="23" y="229"/>
                </a:cubicBezTo>
                <a:cubicBezTo>
                  <a:pt x="23" y="230"/>
                  <a:pt x="23" y="231"/>
                  <a:pt x="23" y="232"/>
                </a:cubicBezTo>
                <a:cubicBezTo>
                  <a:pt x="23" y="235"/>
                  <a:pt x="28" y="238"/>
                  <a:pt x="30" y="242"/>
                </a:cubicBezTo>
                <a:cubicBezTo>
                  <a:pt x="34" y="247"/>
                  <a:pt x="44" y="253"/>
                  <a:pt x="67" y="263"/>
                </a:cubicBezTo>
                <a:cubicBezTo>
                  <a:pt x="91" y="274"/>
                  <a:pt x="113" y="275"/>
                  <a:pt x="120" y="275"/>
                </a:cubicBezTo>
                <a:cubicBezTo>
                  <a:pt x="125" y="276"/>
                  <a:pt x="129" y="274"/>
                  <a:pt x="131" y="273"/>
                </a:cubicBezTo>
                <a:cubicBezTo>
                  <a:pt x="133" y="273"/>
                  <a:pt x="134" y="272"/>
                  <a:pt x="135" y="272"/>
                </a:cubicBezTo>
                <a:cubicBezTo>
                  <a:pt x="136" y="273"/>
                  <a:pt x="135" y="271"/>
                  <a:pt x="139" y="284"/>
                </a:cubicBezTo>
                <a:cubicBezTo>
                  <a:pt x="144" y="298"/>
                  <a:pt x="148" y="316"/>
                  <a:pt x="151" y="333"/>
                </a:cubicBezTo>
                <a:cubicBezTo>
                  <a:pt x="154" y="346"/>
                  <a:pt x="153" y="357"/>
                  <a:pt x="152" y="365"/>
                </a:cubicBezTo>
                <a:cubicBezTo>
                  <a:pt x="152" y="368"/>
                  <a:pt x="152" y="370"/>
                  <a:pt x="152" y="371"/>
                </a:cubicBezTo>
                <a:cubicBezTo>
                  <a:pt x="152" y="374"/>
                  <a:pt x="154" y="375"/>
                  <a:pt x="156" y="375"/>
                </a:cubicBezTo>
                <a:cubicBezTo>
                  <a:pt x="157" y="375"/>
                  <a:pt x="158" y="375"/>
                  <a:pt x="159" y="375"/>
                </a:cubicBezTo>
                <a:cubicBezTo>
                  <a:pt x="159" y="375"/>
                  <a:pt x="159" y="375"/>
                  <a:pt x="159" y="375"/>
                </a:cubicBezTo>
                <a:cubicBezTo>
                  <a:pt x="162" y="375"/>
                  <a:pt x="164" y="374"/>
                  <a:pt x="165" y="373"/>
                </a:cubicBezTo>
                <a:cubicBezTo>
                  <a:pt x="166" y="372"/>
                  <a:pt x="165" y="370"/>
                  <a:pt x="165" y="365"/>
                </a:cubicBezTo>
                <a:cubicBezTo>
                  <a:pt x="164" y="365"/>
                  <a:pt x="164" y="365"/>
                  <a:pt x="164" y="365"/>
                </a:cubicBezTo>
                <a:cubicBezTo>
                  <a:pt x="163" y="355"/>
                  <a:pt x="159" y="337"/>
                  <a:pt x="157" y="321"/>
                </a:cubicBezTo>
                <a:cubicBezTo>
                  <a:pt x="155" y="309"/>
                  <a:pt x="152" y="298"/>
                  <a:pt x="149" y="287"/>
                </a:cubicBezTo>
                <a:cubicBezTo>
                  <a:pt x="147" y="282"/>
                  <a:pt x="144" y="272"/>
                  <a:pt x="144" y="271"/>
                </a:cubicBezTo>
                <a:cubicBezTo>
                  <a:pt x="145" y="270"/>
                  <a:pt x="149" y="272"/>
                  <a:pt x="151" y="274"/>
                </a:cubicBezTo>
                <a:cubicBezTo>
                  <a:pt x="152" y="275"/>
                  <a:pt x="154" y="276"/>
                  <a:pt x="157" y="278"/>
                </a:cubicBezTo>
                <a:cubicBezTo>
                  <a:pt x="159" y="279"/>
                  <a:pt x="162" y="279"/>
                  <a:pt x="165" y="280"/>
                </a:cubicBezTo>
                <a:cubicBezTo>
                  <a:pt x="170" y="281"/>
                  <a:pt x="175" y="281"/>
                  <a:pt x="180" y="281"/>
                </a:cubicBezTo>
                <a:cubicBezTo>
                  <a:pt x="183" y="281"/>
                  <a:pt x="186" y="282"/>
                  <a:pt x="189" y="282"/>
                </a:cubicBezTo>
                <a:cubicBezTo>
                  <a:pt x="192" y="282"/>
                  <a:pt x="195" y="283"/>
                  <a:pt x="198" y="283"/>
                </a:cubicBezTo>
                <a:cubicBezTo>
                  <a:pt x="201" y="283"/>
                  <a:pt x="204" y="284"/>
                  <a:pt x="207" y="284"/>
                </a:cubicBezTo>
                <a:cubicBezTo>
                  <a:pt x="214" y="285"/>
                  <a:pt x="221" y="285"/>
                  <a:pt x="227" y="285"/>
                </a:cubicBezTo>
                <a:cubicBezTo>
                  <a:pt x="241" y="284"/>
                  <a:pt x="254" y="282"/>
                  <a:pt x="270" y="277"/>
                </a:cubicBezTo>
                <a:cubicBezTo>
                  <a:pt x="271" y="277"/>
                  <a:pt x="272" y="276"/>
                  <a:pt x="274" y="276"/>
                </a:cubicBezTo>
                <a:cubicBezTo>
                  <a:pt x="280" y="274"/>
                  <a:pt x="287" y="272"/>
                  <a:pt x="292" y="268"/>
                </a:cubicBezTo>
                <a:cubicBezTo>
                  <a:pt x="295" y="266"/>
                  <a:pt x="297" y="263"/>
                  <a:pt x="298" y="259"/>
                </a:cubicBezTo>
                <a:cubicBezTo>
                  <a:pt x="298" y="253"/>
                  <a:pt x="291" y="246"/>
                  <a:pt x="288" y="243"/>
                </a:cubicBezTo>
                <a:cubicBezTo>
                  <a:pt x="283" y="239"/>
                  <a:pt x="277" y="236"/>
                  <a:pt x="271" y="234"/>
                </a:cubicBezTo>
                <a:cubicBezTo>
                  <a:pt x="270" y="233"/>
                  <a:pt x="269" y="233"/>
                  <a:pt x="268" y="233"/>
                </a:cubicBezTo>
                <a:cubicBezTo>
                  <a:pt x="268" y="232"/>
                  <a:pt x="267" y="232"/>
                  <a:pt x="266" y="232"/>
                </a:cubicBezTo>
                <a:cubicBezTo>
                  <a:pt x="261" y="230"/>
                  <a:pt x="257" y="229"/>
                  <a:pt x="258" y="224"/>
                </a:cubicBezTo>
                <a:cubicBezTo>
                  <a:pt x="259" y="221"/>
                  <a:pt x="267" y="217"/>
                  <a:pt x="276" y="212"/>
                </a:cubicBezTo>
                <a:cubicBezTo>
                  <a:pt x="278" y="211"/>
                  <a:pt x="280" y="210"/>
                  <a:pt x="282" y="209"/>
                </a:cubicBezTo>
                <a:cubicBezTo>
                  <a:pt x="294" y="202"/>
                  <a:pt x="300" y="197"/>
                  <a:pt x="308" y="186"/>
                </a:cubicBezTo>
                <a:cubicBezTo>
                  <a:pt x="314" y="177"/>
                  <a:pt x="312" y="173"/>
                  <a:pt x="309" y="170"/>
                </a:cubicBezTo>
                <a:cubicBezTo>
                  <a:pt x="309" y="169"/>
                  <a:pt x="308" y="169"/>
                  <a:pt x="308" y="168"/>
                </a:cubicBezTo>
                <a:cubicBezTo>
                  <a:pt x="307" y="166"/>
                  <a:pt x="309" y="159"/>
                  <a:pt x="312" y="154"/>
                </a:cubicBezTo>
                <a:cubicBezTo>
                  <a:pt x="313" y="151"/>
                  <a:pt x="314" y="148"/>
                  <a:pt x="315" y="145"/>
                </a:cubicBezTo>
                <a:cubicBezTo>
                  <a:pt x="315" y="144"/>
                  <a:pt x="315" y="143"/>
                  <a:pt x="315" y="143"/>
                </a:cubicBezTo>
                <a:cubicBezTo>
                  <a:pt x="317" y="137"/>
                  <a:pt x="319" y="130"/>
                  <a:pt x="319" y="122"/>
                </a:cubicBezTo>
                <a:cubicBezTo>
                  <a:pt x="320" y="113"/>
                  <a:pt x="307" y="110"/>
                  <a:pt x="299" y="110"/>
                </a:cubicBezTo>
                <a:close/>
              </a:path>
            </a:pathLst>
          </a:custGeom>
          <a:gradFill flip="none" rotWithShape="1">
            <a:gsLst>
              <a:gs pos="50000">
                <a:schemeClr val="accent4"/>
              </a:gs>
              <a:gs pos="0">
                <a:schemeClr val="accent4">
                  <a:lumMod val="60000"/>
                  <a:lumOff val="40000"/>
                </a:schemeClr>
              </a:gs>
              <a:gs pos="71000">
                <a:schemeClr val="accent4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leaf 2"/>
          <p:cNvSpPr>
            <a:spLocks noEditPoints="1"/>
          </p:cNvSpPr>
          <p:nvPr/>
        </p:nvSpPr>
        <p:spPr bwMode="auto">
          <a:xfrm rot="19267552">
            <a:off x="523628" y="4727377"/>
            <a:ext cx="1474467" cy="1745915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53000">
                <a:schemeClr val="accent5"/>
              </a:gs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leaf 6"/>
          <p:cNvSpPr>
            <a:spLocks/>
          </p:cNvSpPr>
          <p:nvPr/>
        </p:nvSpPr>
        <p:spPr bwMode="auto">
          <a:xfrm rot="1819614">
            <a:off x="574275" y="5759325"/>
            <a:ext cx="1119456" cy="1312879"/>
          </a:xfrm>
          <a:custGeom>
            <a:avLst/>
            <a:gdLst>
              <a:gd name="T0" fmla="*/ 264 w 320"/>
              <a:gd name="T1" fmla="*/ 115 h 375"/>
              <a:gd name="T2" fmla="*/ 224 w 320"/>
              <a:gd name="T3" fmla="*/ 141 h 375"/>
              <a:gd name="T4" fmla="*/ 210 w 320"/>
              <a:gd name="T5" fmla="*/ 149 h 375"/>
              <a:gd name="T6" fmla="*/ 232 w 320"/>
              <a:gd name="T7" fmla="*/ 104 h 375"/>
              <a:gd name="T8" fmla="*/ 229 w 320"/>
              <a:gd name="T9" fmla="*/ 58 h 375"/>
              <a:gd name="T10" fmla="*/ 215 w 320"/>
              <a:gd name="T11" fmla="*/ 63 h 375"/>
              <a:gd name="T12" fmla="*/ 209 w 320"/>
              <a:gd name="T13" fmla="*/ 31 h 375"/>
              <a:gd name="T14" fmla="*/ 197 w 320"/>
              <a:gd name="T15" fmla="*/ 22 h 375"/>
              <a:gd name="T16" fmla="*/ 186 w 320"/>
              <a:gd name="T17" fmla="*/ 8 h 375"/>
              <a:gd name="T18" fmla="*/ 183 w 320"/>
              <a:gd name="T19" fmla="*/ 4 h 375"/>
              <a:gd name="T20" fmla="*/ 165 w 320"/>
              <a:gd name="T21" fmla="*/ 6 h 375"/>
              <a:gd name="T22" fmla="*/ 156 w 320"/>
              <a:gd name="T23" fmla="*/ 17 h 375"/>
              <a:gd name="T24" fmla="*/ 151 w 320"/>
              <a:gd name="T25" fmla="*/ 19 h 375"/>
              <a:gd name="T26" fmla="*/ 141 w 320"/>
              <a:gd name="T27" fmla="*/ 29 h 375"/>
              <a:gd name="T28" fmla="*/ 130 w 320"/>
              <a:gd name="T29" fmla="*/ 42 h 375"/>
              <a:gd name="T30" fmla="*/ 117 w 320"/>
              <a:gd name="T31" fmla="*/ 38 h 375"/>
              <a:gd name="T32" fmla="*/ 109 w 320"/>
              <a:gd name="T33" fmla="*/ 76 h 375"/>
              <a:gd name="T34" fmla="*/ 115 w 320"/>
              <a:gd name="T35" fmla="*/ 110 h 375"/>
              <a:gd name="T36" fmla="*/ 111 w 320"/>
              <a:gd name="T37" fmla="*/ 137 h 375"/>
              <a:gd name="T38" fmla="*/ 56 w 320"/>
              <a:gd name="T39" fmla="*/ 74 h 375"/>
              <a:gd name="T40" fmla="*/ 38 w 320"/>
              <a:gd name="T41" fmla="*/ 106 h 375"/>
              <a:gd name="T42" fmla="*/ 33 w 320"/>
              <a:gd name="T43" fmla="*/ 115 h 375"/>
              <a:gd name="T44" fmla="*/ 51 w 320"/>
              <a:gd name="T45" fmla="*/ 178 h 375"/>
              <a:gd name="T46" fmla="*/ 51 w 320"/>
              <a:gd name="T47" fmla="*/ 184 h 375"/>
              <a:gd name="T48" fmla="*/ 8 w 320"/>
              <a:gd name="T49" fmla="*/ 182 h 375"/>
              <a:gd name="T50" fmla="*/ 3 w 320"/>
              <a:gd name="T51" fmla="*/ 194 h 375"/>
              <a:gd name="T52" fmla="*/ 21 w 320"/>
              <a:gd name="T53" fmla="*/ 226 h 375"/>
              <a:gd name="T54" fmla="*/ 23 w 320"/>
              <a:gd name="T55" fmla="*/ 232 h 375"/>
              <a:gd name="T56" fmla="*/ 120 w 320"/>
              <a:gd name="T57" fmla="*/ 275 h 375"/>
              <a:gd name="T58" fmla="*/ 139 w 320"/>
              <a:gd name="T59" fmla="*/ 284 h 375"/>
              <a:gd name="T60" fmla="*/ 152 w 320"/>
              <a:gd name="T61" fmla="*/ 371 h 375"/>
              <a:gd name="T62" fmla="*/ 159 w 320"/>
              <a:gd name="T63" fmla="*/ 375 h 375"/>
              <a:gd name="T64" fmla="*/ 164 w 320"/>
              <a:gd name="T65" fmla="*/ 365 h 375"/>
              <a:gd name="T66" fmla="*/ 144 w 320"/>
              <a:gd name="T67" fmla="*/ 271 h 375"/>
              <a:gd name="T68" fmla="*/ 165 w 320"/>
              <a:gd name="T69" fmla="*/ 280 h 375"/>
              <a:gd name="T70" fmla="*/ 198 w 320"/>
              <a:gd name="T71" fmla="*/ 283 h 375"/>
              <a:gd name="T72" fmla="*/ 270 w 320"/>
              <a:gd name="T73" fmla="*/ 277 h 375"/>
              <a:gd name="T74" fmla="*/ 298 w 320"/>
              <a:gd name="T75" fmla="*/ 259 h 375"/>
              <a:gd name="T76" fmla="*/ 268 w 320"/>
              <a:gd name="T77" fmla="*/ 233 h 375"/>
              <a:gd name="T78" fmla="*/ 276 w 320"/>
              <a:gd name="T79" fmla="*/ 212 h 375"/>
              <a:gd name="T80" fmla="*/ 309 w 320"/>
              <a:gd name="T81" fmla="*/ 170 h 375"/>
              <a:gd name="T82" fmla="*/ 315 w 320"/>
              <a:gd name="T83" fmla="*/ 145 h 375"/>
              <a:gd name="T84" fmla="*/ 299 w 320"/>
              <a:gd name="T85" fmla="*/ 11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375">
                <a:moveTo>
                  <a:pt x="299" y="110"/>
                </a:moveTo>
                <a:cubicBezTo>
                  <a:pt x="299" y="110"/>
                  <a:pt x="298" y="110"/>
                  <a:pt x="297" y="110"/>
                </a:cubicBezTo>
                <a:cubicBezTo>
                  <a:pt x="289" y="110"/>
                  <a:pt x="278" y="112"/>
                  <a:pt x="264" y="115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48" y="119"/>
                  <a:pt x="237" y="129"/>
                  <a:pt x="230" y="136"/>
                </a:cubicBezTo>
                <a:cubicBezTo>
                  <a:pt x="227" y="138"/>
                  <a:pt x="225" y="140"/>
                  <a:pt x="224" y="141"/>
                </a:cubicBezTo>
                <a:cubicBezTo>
                  <a:pt x="223" y="142"/>
                  <a:pt x="222" y="143"/>
                  <a:pt x="221" y="143"/>
                </a:cubicBezTo>
                <a:cubicBezTo>
                  <a:pt x="217" y="146"/>
                  <a:pt x="212" y="149"/>
                  <a:pt x="211" y="149"/>
                </a:cubicBezTo>
                <a:cubicBezTo>
                  <a:pt x="210" y="149"/>
                  <a:pt x="210" y="149"/>
                  <a:pt x="210" y="149"/>
                </a:cubicBezTo>
                <a:cubicBezTo>
                  <a:pt x="210" y="149"/>
                  <a:pt x="211" y="144"/>
                  <a:pt x="212" y="141"/>
                </a:cubicBezTo>
                <a:cubicBezTo>
                  <a:pt x="213" y="139"/>
                  <a:pt x="213" y="138"/>
                  <a:pt x="214" y="136"/>
                </a:cubicBezTo>
                <a:cubicBezTo>
                  <a:pt x="216" y="129"/>
                  <a:pt x="226" y="113"/>
                  <a:pt x="232" y="104"/>
                </a:cubicBezTo>
                <a:cubicBezTo>
                  <a:pt x="238" y="94"/>
                  <a:pt x="241" y="79"/>
                  <a:pt x="241" y="73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0" y="68"/>
                  <a:pt x="239" y="59"/>
                  <a:pt x="229" y="58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24" y="58"/>
                  <a:pt x="217" y="62"/>
                  <a:pt x="215" y="63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4" y="63"/>
                  <a:pt x="213" y="62"/>
                  <a:pt x="213" y="58"/>
                </a:cubicBezTo>
                <a:cubicBezTo>
                  <a:pt x="213" y="58"/>
                  <a:pt x="213" y="57"/>
                  <a:pt x="214" y="56"/>
                </a:cubicBezTo>
                <a:cubicBezTo>
                  <a:pt x="214" y="51"/>
                  <a:pt x="215" y="38"/>
                  <a:pt x="209" y="31"/>
                </a:cubicBezTo>
                <a:cubicBezTo>
                  <a:pt x="205" y="27"/>
                  <a:pt x="202" y="26"/>
                  <a:pt x="200" y="26"/>
                </a:cubicBezTo>
                <a:cubicBezTo>
                  <a:pt x="200" y="25"/>
                  <a:pt x="199" y="25"/>
                  <a:pt x="199" y="25"/>
                </a:cubicBezTo>
                <a:cubicBezTo>
                  <a:pt x="198" y="24"/>
                  <a:pt x="198" y="23"/>
                  <a:pt x="197" y="22"/>
                </a:cubicBezTo>
                <a:cubicBezTo>
                  <a:pt x="197" y="20"/>
                  <a:pt x="196" y="18"/>
                  <a:pt x="195" y="16"/>
                </a:cubicBezTo>
                <a:cubicBezTo>
                  <a:pt x="194" y="13"/>
                  <a:pt x="192" y="12"/>
                  <a:pt x="190" y="11"/>
                </a:cubicBezTo>
                <a:cubicBezTo>
                  <a:pt x="188" y="10"/>
                  <a:pt x="187" y="9"/>
                  <a:pt x="186" y="8"/>
                </a:cubicBezTo>
                <a:cubicBezTo>
                  <a:pt x="186" y="8"/>
                  <a:pt x="185" y="7"/>
                  <a:pt x="185" y="6"/>
                </a:cubicBezTo>
                <a:cubicBezTo>
                  <a:pt x="185" y="6"/>
                  <a:pt x="184" y="5"/>
                  <a:pt x="184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1" y="1"/>
                  <a:pt x="180" y="0"/>
                  <a:pt x="175" y="0"/>
                </a:cubicBezTo>
                <a:cubicBezTo>
                  <a:pt x="169" y="0"/>
                  <a:pt x="167" y="2"/>
                  <a:pt x="166" y="5"/>
                </a:cubicBezTo>
                <a:cubicBezTo>
                  <a:pt x="166" y="5"/>
                  <a:pt x="165" y="5"/>
                  <a:pt x="165" y="6"/>
                </a:cubicBezTo>
                <a:cubicBezTo>
                  <a:pt x="165" y="7"/>
                  <a:pt x="164" y="8"/>
                  <a:pt x="163" y="9"/>
                </a:cubicBezTo>
                <a:cubicBezTo>
                  <a:pt x="163" y="11"/>
                  <a:pt x="162" y="12"/>
                  <a:pt x="161" y="14"/>
                </a:cubicBezTo>
                <a:cubicBezTo>
                  <a:pt x="159" y="15"/>
                  <a:pt x="158" y="16"/>
                  <a:pt x="156" y="17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6" y="17"/>
                  <a:pt x="155" y="17"/>
                  <a:pt x="155" y="18"/>
                </a:cubicBezTo>
                <a:cubicBezTo>
                  <a:pt x="154" y="18"/>
                  <a:pt x="153" y="19"/>
                  <a:pt x="151" y="19"/>
                </a:cubicBezTo>
                <a:cubicBezTo>
                  <a:pt x="150" y="19"/>
                  <a:pt x="149" y="19"/>
                  <a:pt x="148" y="20"/>
                </a:cubicBezTo>
                <a:cubicBezTo>
                  <a:pt x="146" y="22"/>
                  <a:pt x="144" y="25"/>
                  <a:pt x="142" y="27"/>
                </a:cubicBezTo>
                <a:cubicBezTo>
                  <a:pt x="141" y="28"/>
                  <a:pt x="141" y="28"/>
                  <a:pt x="141" y="29"/>
                </a:cubicBezTo>
                <a:cubicBezTo>
                  <a:pt x="138" y="32"/>
                  <a:pt x="136" y="36"/>
                  <a:pt x="135" y="39"/>
                </a:cubicBezTo>
                <a:cubicBezTo>
                  <a:pt x="134" y="41"/>
                  <a:pt x="133" y="43"/>
                  <a:pt x="133" y="43"/>
                </a:cubicBezTo>
                <a:cubicBezTo>
                  <a:pt x="132" y="43"/>
                  <a:pt x="131" y="43"/>
                  <a:pt x="130" y="42"/>
                </a:cubicBezTo>
                <a:cubicBezTo>
                  <a:pt x="129" y="41"/>
                  <a:pt x="129" y="41"/>
                  <a:pt x="128" y="40"/>
                </a:cubicBezTo>
                <a:cubicBezTo>
                  <a:pt x="126" y="39"/>
                  <a:pt x="121" y="38"/>
                  <a:pt x="118" y="38"/>
                </a:cubicBezTo>
                <a:cubicBezTo>
                  <a:pt x="118" y="38"/>
                  <a:pt x="117" y="38"/>
                  <a:pt x="117" y="38"/>
                </a:cubicBezTo>
                <a:cubicBezTo>
                  <a:pt x="114" y="38"/>
                  <a:pt x="111" y="46"/>
                  <a:pt x="110" y="49"/>
                </a:cubicBezTo>
                <a:cubicBezTo>
                  <a:pt x="108" y="53"/>
                  <a:pt x="108" y="60"/>
                  <a:pt x="108" y="64"/>
                </a:cubicBezTo>
                <a:cubicBezTo>
                  <a:pt x="109" y="66"/>
                  <a:pt x="109" y="71"/>
                  <a:pt x="109" y="76"/>
                </a:cubicBezTo>
                <a:cubicBezTo>
                  <a:pt x="109" y="81"/>
                  <a:pt x="109" y="86"/>
                  <a:pt x="109" y="88"/>
                </a:cubicBezTo>
                <a:cubicBezTo>
                  <a:pt x="110" y="92"/>
                  <a:pt x="111" y="95"/>
                  <a:pt x="112" y="99"/>
                </a:cubicBezTo>
                <a:cubicBezTo>
                  <a:pt x="113" y="102"/>
                  <a:pt x="114" y="106"/>
                  <a:pt x="115" y="110"/>
                </a:cubicBezTo>
                <a:cubicBezTo>
                  <a:pt x="116" y="123"/>
                  <a:pt x="117" y="142"/>
                  <a:pt x="115" y="143"/>
                </a:cubicBezTo>
                <a:cubicBezTo>
                  <a:pt x="114" y="143"/>
                  <a:pt x="113" y="142"/>
                  <a:pt x="112" y="140"/>
                </a:cubicBezTo>
                <a:cubicBezTo>
                  <a:pt x="112" y="139"/>
                  <a:pt x="111" y="138"/>
                  <a:pt x="111" y="137"/>
                </a:cubicBezTo>
                <a:cubicBezTo>
                  <a:pt x="108" y="133"/>
                  <a:pt x="106" y="126"/>
                  <a:pt x="105" y="123"/>
                </a:cubicBezTo>
                <a:cubicBezTo>
                  <a:pt x="105" y="119"/>
                  <a:pt x="99" y="106"/>
                  <a:pt x="90" y="97"/>
                </a:cubicBezTo>
                <a:cubicBezTo>
                  <a:pt x="81" y="88"/>
                  <a:pt x="65" y="78"/>
                  <a:pt x="56" y="74"/>
                </a:cubicBezTo>
                <a:cubicBezTo>
                  <a:pt x="54" y="74"/>
                  <a:pt x="53" y="73"/>
                  <a:pt x="51" y="73"/>
                </a:cubicBezTo>
                <a:cubicBezTo>
                  <a:pt x="46" y="73"/>
                  <a:pt x="41" y="79"/>
                  <a:pt x="39" y="89"/>
                </a:cubicBezTo>
                <a:cubicBezTo>
                  <a:pt x="38" y="93"/>
                  <a:pt x="38" y="101"/>
                  <a:pt x="38" y="106"/>
                </a:cubicBezTo>
                <a:cubicBezTo>
                  <a:pt x="38" y="110"/>
                  <a:pt x="38" y="115"/>
                  <a:pt x="38" y="115"/>
                </a:cubicBezTo>
                <a:cubicBezTo>
                  <a:pt x="37" y="116"/>
                  <a:pt x="36" y="116"/>
                  <a:pt x="35" y="115"/>
                </a:cubicBezTo>
                <a:cubicBezTo>
                  <a:pt x="35" y="115"/>
                  <a:pt x="34" y="115"/>
                  <a:pt x="33" y="115"/>
                </a:cubicBezTo>
                <a:cubicBezTo>
                  <a:pt x="30" y="115"/>
                  <a:pt x="28" y="119"/>
                  <a:pt x="28" y="122"/>
                </a:cubicBezTo>
                <a:cubicBezTo>
                  <a:pt x="27" y="126"/>
                  <a:pt x="28" y="132"/>
                  <a:pt x="32" y="142"/>
                </a:cubicBezTo>
                <a:cubicBezTo>
                  <a:pt x="35" y="153"/>
                  <a:pt x="47" y="172"/>
                  <a:pt x="51" y="178"/>
                </a:cubicBezTo>
                <a:cubicBezTo>
                  <a:pt x="53" y="182"/>
                  <a:pt x="53" y="183"/>
                  <a:pt x="53" y="183"/>
                </a:cubicBezTo>
                <a:cubicBezTo>
                  <a:pt x="53" y="184"/>
                  <a:pt x="53" y="184"/>
                  <a:pt x="52" y="184"/>
                </a:cubicBezTo>
                <a:cubicBezTo>
                  <a:pt x="52" y="184"/>
                  <a:pt x="51" y="184"/>
                  <a:pt x="51" y="184"/>
                </a:cubicBezTo>
                <a:cubicBezTo>
                  <a:pt x="51" y="184"/>
                  <a:pt x="37" y="180"/>
                  <a:pt x="32" y="179"/>
                </a:cubicBezTo>
                <a:cubicBezTo>
                  <a:pt x="30" y="178"/>
                  <a:pt x="29" y="178"/>
                  <a:pt x="27" y="178"/>
                </a:cubicBezTo>
                <a:cubicBezTo>
                  <a:pt x="22" y="178"/>
                  <a:pt x="15" y="179"/>
                  <a:pt x="8" y="182"/>
                </a:cubicBezTo>
                <a:cubicBezTo>
                  <a:pt x="6" y="182"/>
                  <a:pt x="5" y="182"/>
                  <a:pt x="4" y="183"/>
                </a:cubicBezTo>
                <a:cubicBezTo>
                  <a:pt x="0" y="186"/>
                  <a:pt x="1" y="189"/>
                  <a:pt x="2" y="193"/>
                </a:cubicBezTo>
                <a:cubicBezTo>
                  <a:pt x="2" y="193"/>
                  <a:pt x="3" y="194"/>
                  <a:pt x="3" y="194"/>
                </a:cubicBezTo>
                <a:cubicBezTo>
                  <a:pt x="3" y="196"/>
                  <a:pt x="4" y="198"/>
                  <a:pt x="4" y="200"/>
                </a:cubicBezTo>
                <a:cubicBezTo>
                  <a:pt x="7" y="207"/>
                  <a:pt x="10" y="214"/>
                  <a:pt x="15" y="220"/>
                </a:cubicBezTo>
                <a:cubicBezTo>
                  <a:pt x="17" y="222"/>
                  <a:pt x="19" y="224"/>
                  <a:pt x="21" y="226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3" y="228"/>
                  <a:pt x="23" y="228"/>
                  <a:pt x="23" y="229"/>
                </a:cubicBezTo>
                <a:cubicBezTo>
                  <a:pt x="23" y="230"/>
                  <a:pt x="23" y="231"/>
                  <a:pt x="23" y="232"/>
                </a:cubicBezTo>
                <a:cubicBezTo>
                  <a:pt x="23" y="235"/>
                  <a:pt x="28" y="238"/>
                  <a:pt x="30" y="242"/>
                </a:cubicBezTo>
                <a:cubicBezTo>
                  <a:pt x="34" y="247"/>
                  <a:pt x="44" y="253"/>
                  <a:pt x="67" y="263"/>
                </a:cubicBezTo>
                <a:cubicBezTo>
                  <a:pt x="91" y="274"/>
                  <a:pt x="113" y="275"/>
                  <a:pt x="120" y="275"/>
                </a:cubicBezTo>
                <a:cubicBezTo>
                  <a:pt x="125" y="276"/>
                  <a:pt x="129" y="274"/>
                  <a:pt x="131" y="273"/>
                </a:cubicBezTo>
                <a:cubicBezTo>
                  <a:pt x="133" y="273"/>
                  <a:pt x="134" y="272"/>
                  <a:pt x="135" y="272"/>
                </a:cubicBezTo>
                <a:cubicBezTo>
                  <a:pt x="136" y="273"/>
                  <a:pt x="135" y="271"/>
                  <a:pt x="139" y="284"/>
                </a:cubicBezTo>
                <a:cubicBezTo>
                  <a:pt x="144" y="298"/>
                  <a:pt x="148" y="316"/>
                  <a:pt x="151" y="333"/>
                </a:cubicBezTo>
                <a:cubicBezTo>
                  <a:pt x="154" y="346"/>
                  <a:pt x="153" y="357"/>
                  <a:pt x="152" y="365"/>
                </a:cubicBezTo>
                <a:cubicBezTo>
                  <a:pt x="152" y="368"/>
                  <a:pt x="152" y="370"/>
                  <a:pt x="152" y="371"/>
                </a:cubicBezTo>
                <a:cubicBezTo>
                  <a:pt x="152" y="374"/>
                  <a:pt x="154" y="375"/>
                  <a:pt x="156" y="375"/>
                </a:cubicBezTo>
                <a:cubicBezTo>
                  <a:pt x="157" y="375"/>
                  <a:pt x="158" y="375"/>
                  <a:pt x="159" y="375"/>
                </a:cubicBezTo>
                <a:cubicBezTo>
                  <a:pt x="159" y="375"/>
                  <a:pt x="159" y="375"/>
                  <a:pt x="159" y="375"/>
                </a:cubicBezTo>
                <a:cubicBezTo>
                  <a:pt x="162" y="375"/>
                  <a:pt x="164" y="374"/>
                  <a:pt x="165" y="373"/>
                </a:cubicBezTo>
                <a:cubicBezTo>
                  <a:pt x="166" y="372"/>
                  <a:pt x="165" y="370"/>
                  <a:pt x="165" y="365"/>
                </a:cubicBezTo>
                <a:cubicBezTo>
                  <a:pt x="164" y="365"/>
                  <a:pt x="164" y="365"/>
                  <a:pt x="164" y="365"/>
                </a:cubicBezTo>
                <a:cubicBezTo>
                  <a:pt x="163" y="355"/>
                  <a:pt x="159" y="337"/>
                  <a:pt x="157" y="321"/>
                </a:cubicBezTo>
                <a:cubicBezTo>
                  <a:pt x="155" y="309"/>
                  <a:pt x="152" y="298"/>
                  <a:pt x="149" y="287"/>
                </a:cubicBezTo>
                <a:cubicBezTo>
                  <a:pt x="147" y="282"/>
                  <a:pt x="144" y="272"/>
                  <a:pt x="144" y="271"/>
                </a:cubicBezTo>
                <a:cubicBezTo>
                  <a:pt x="145" y="270"/>
                  <a:pt x="149" y="272"/>
                  <a:pt x="151" y="274"/>
                </a:cubicBezTo>
                <a:cubicBezTo>
                  <a:pt x="152" y="275"/>
                  <a:pt x="154" y="276"/>
                  <a:pt x="157" y="278"/>
                </a:cubicBezTo>
                <a:cubicBezTo>
                  <a:pt x="159" y="279"/>
                  <a:pt x="162" y="279"/>
                  <a:pt x="165" y="280"/>
                </a:cubicBezTo>
                <a:cubicBezTo>
                  <a:pt x="170" y="281"/>
                  <a:pt x="175" y="281"/>
                  <a:pt x="180" y="281"/>
                </a:cubicBezTo>
                <a:cubicBezTo>
                  <a:pt x="183" y="281"/>
                  <a:pt x="186" y="282"/>
                  <a:pt x="189" y="282"/>
                </a:cubicBezTo>
                <a:cubicBezTo>
                  <a:pt x="192" y="282"/>
                  <a:pt x="195" y="283"/>
                  <a:pt x="198" y="283"/>
                </a:cubicBezTo>
                <a:cubicBezTo>
                  <a:pt x="201" y="283"/>
                  <a:pt x="204" y="284"/>
                  <a:pt x="207" y="284"/>
                </a:cubicBezTo>
                <a:cubicBezTo>
                  <a:pt x="214" y="285"/>
                  <a:pt x="221" y="285"/>
                  <a:pt x="227" y="285"/>
                </a:cubicBezTo>
                <a:cubicBezTo>
                  <a:pt x="241" y="284"/>
                  <a:pt x="254" y="282"/>
                  <a:pt x="270" y="277"/>
                </a:cubicBezTo>
                <a:cubicBezTo>
                  <a:pt x="271" y="277"/>
                  <a:pt x="272" y="276"/>
                  <a:pt x="274" y="276"/>
                </a:cubicBezTo>
                <a:cubicBezTo>
                  <a:pt x="280" y="274"/>
                  <a:pt x="287" y="272"/>
                  <a:pt x="292" y="268"/>
                </a:cubicBezTo>
                <a:cubicBezTo>
                  <a:pt x="295" y="266"/>
                  <a:pt x="297" y="263"/>
                  <a:pt x="298" y="259"/>
                </a:cubicBezTo>
                <a:cubicBezTo>
                  <a:pt x="298" y="253"/>
                  <a:pt x="291" y="246"/>
                  <a:pt x="288" y="243"/>
                </a:cubicBezTo>
                <a:cubicBezTo>
                  <a:pt x="283" y="239"/>
                  <a:pt x="277" y="236"/>
                  <a:pt x="271" y="234"/>
                </a:cubicBezTo>
                <a:cubicBezTo>
                  <a:pt x="270" y="233"/>
                  <a:pt x="269" y="233"/>
                  <a:pt x="268" y="233"/>
                </a:cubicBezTo>
                <a:cubicBezTo>
                  <a:pt x="268" y="232"/>
                  <a:pt x="267" y="232"/>
                  <a:pt x="266" y="232"/>
                </a:cubicBezTo>
                <a:cubicBezTo>
                  <a:pt x="261" y="230"/>
                  <a:pt x="257" y="229"/>
                  <a:pt x="258" y="224"/>
                </a:cubicBezTo>
                <a:cubicBezTo>
                  <a:pt x="259" y="221"/>
                  <a:pt x="267" y="217"/>
                  <a:pt x="276" y="212"/>
                </a:cubicBezTo>
                <a:cubicBezTo>
                  <a:pt x="278" y="211"/>
                  <a:pt x="280" y="210"/>
                  <a:pt x="282" y="209"/>
                </a:cubicBezTo>
                <a:cubicBezTo>
                  <a:pt x="294" y="202"/>
                  <a:pt x="300" y="197"/>
                  <a:pt x="308" y="186"/>
                </a:cubicBezTo>
                <a:cubicBezTo>
                  <a:pt x="314" y="177"/>
                  <a:pt x="312" y="173"/>
                  <a:pt x="309" y="170"/>
                </a:cubicBezTo>
                <a:cubicBezTo>
                  <a:pt x="309" y="169"/>
                  <a:pt x="308" y="169"/>
                  <a:pt x="308" y="168"/>
                </a:cubicBezTo>
                <a:cubicBezTo>
                  <a:pt x="307" y="166"/>
                  <a:pt x="309" y="159"/>
                  <a:pt x="312" y="154"/>
                </a:cubicBezTo>
                <a:cubicBezTo>
                  <a:pt x="313" y="151"/>
                  <a:pt x="314" y="148"/>
                  <a:pt x="315" y="145"/>
                </a:cubicBezTo>
                <a:cubicBezTo>
                  <a:pt x="315" y="144"/>
                  <a:pt x="315" y="143"/>
                  <a:pt x="315" y="143"/>
                </a:cubicBezTo>
                <a:cubicBezTo>
                  <a:pt x="317" y="137"/>
                  <a:pt x="319" y="130"/>
                  <a:pt x="319" y="122"/>
                </a:cubicBezTo>
                <a:cubicBezTo>
                  <a:pt x="320" y="113"/>
                  <a:pt x="307" y="110"/>
                  <a:pt x="299" y="11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1"/>
              </a:gs>
              <a:gs pos="17000">
                <a:schemeClr val="accent1">
                  <a:lumMod val="60000"/>
                  <a:lumOff val="40000"/>
                </a:schemeClr>
              </a:gs>
              <a:gs pos="93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leaf 7"/>
          <p:cNvSpPr>
            <a:spLocks/>
          </p:cNvSpPr>
          <p:nvPr/>
        </p:nvSpPr>
        <p:spPr bwMode="auto">
          <a:xfrm rot="4305936">
            <a:off x="1555733" y="5779078"/>
            <a:ext cx="838473" cy="1442910"/>
          </a:xfrm>
          <a:custGeom>
            <a:avLst/>
            <a:gdLst>
              <a:gd name="T0" fmla="*/ 220 w 223"/>
              <a:gd name="T1" fmla="*/ 237 h 383"/>
              <a:gd name="T2" fmla="*/ 217 w 223"/>
              <a:gd name="T3" fmla="*/ 218 h 383"/>
              <a:gd name="T4" fmla="*/ 219 w 223"/>
              <a:gd name="T5" fmla="*/ 201 h 383"/>
              <a:gd name="T6" fmla="*/ 216 w 223"/>
              <a:gd name="T7" fmla="*/ 192 h 383"/>
              <a:gd name="T8" fmla="*/ 216 w 223"/>
              <a:gd name="T9" fmla="*/ 171 h 383"/>
              <a:gd name="T10" fmla="*/ 213 w 223"/>
              <a:gd name="T11" fmla="*/ 158 h 383"/>
              <a:gd name="T12" fmla="*/ 207 w 223"/>
              <a:gd name="T13" fmla="*/ 152 h 383"/>
              <a:gd name="T14" fmla="*/ 205 w 223"/>
              <a:gd name="T15" fmla="*/ 135 h 383"/>
              <a:gd name="T16" fmla="*/ 197 w 223"/>
              <a:gd name="T17" fmla="*/ 125 h 383"/>
              <a:gd name="T18" fmla="*/ 195 w 223"/>
              <a:gd name="T19" fmla="*/ 114 h 383"/>
              <a:gd name="T20" fmla="*/ 183 w 223"/>
              <a:gd name="T21" fmla="*/ 106 h 383"/>
              <a:gd name="T22" fmla="*/ 178 w 223"/>
              <a:gd name="T23" fmla="*/ 90 h 383"/>
              <a:gd name="T24" fmla="*/ 164 w 223"/>
              <a:gd name="T25" fmla="*/ 85 h 383"/>
              <a:gd name="T26" fmla="*/ 150 w 223"/>
              <a:gd name="T27" fmla="*/ 67 h 383"/>
              <a:gd name="T28" fmla="*/ 142 w 223"/>
              <a:gd name="T29" fmla="*/ 63 h 383"/>
              <a:gd name="T30" fmla="*/ 130 w 223"/>
              <a:gd name="T31" fmla="*/ 55 h 383"/>
              <a:gd name="T32" fmla="*/ 124 w 223"/>
              <a:gd name="T33" fmla="*/ 41 h 383"/>
              <a:gd name="T34" fmla="*/ 113 w 223"/>
              <a:gd name="T35" fmla="*/ 25 h 383"/>
              <a:gd name="T36" fmla="*/ 108 w 223"/>
              <a:gd name="T37" fmla="*/ 9 h 383"/>
              <a:gd name="T38" fmla="*/ 98 w 223"/>
              <a:gd name="T39" fmla="*/ 13 h 383"/>
              <a:gd name="T40" fmla="*/ 97 w 223"/>
              <a:gd name="T41" fmla="*/ 25 h 383"/>
              <a:gd name="T42" fmla="*/ 91 w 223"/>
              <a:gd name="T43" fmla="*/ 33 h 383"/>
              <a:gd name="T44" fmla="*/ 86 w 223"/>
              <a:gd name="T45" fmla="*/ 44 h 383"/>
              <a:gd name="T46" fmla="*/ 78 w 223"/>
              <a:gd name="T47" fmla="*/ 53 h 383"/>
              <a:gd name="T48" fmla="*/ 71 w 223"/>
              <a:gd name="T49" fmla="*/ 60 h 383"/>
              <a:gd name="T50" fmla="*/ 60 w 223"/>
              <a:gd name="T51" fmla="*/ 69 h 383"/>
              <a:gd name="T52" fmla="*/ 49 w 223"/>
              <a:gd name="T53" fmla="*/ 87 h 383"/>
              <a:gd name="T54" fmla="*/ 41 w 223"/>
              <a:gd name="T55" fmla="*/ 98 h 383"/>
              <a:gd name="T56" fmla="*/ 28 w 223"/>
              <a:gd name="T57" fmla="*/ 105 h 383"/>
              <a:gd name="T58" fmla="*/ 20 w 223"/>
              <a:gd name="T59" fmla="*/ 120 h 383"/>
              <a:gd name="T60" fmla="*/ 15 w 223"/>
              <a:gd name="T61" fmla="*/ 132 h 383"/>
              <a:gd name="T62" fmla="*/ 10 w 223"/>
              <a:gd name="T63" fmla="*/ 144 h 383"/>
              <a:gd name="T64" fmla="*/ 5 w 223"/>
              <a:gd name="T65" fmla="*/ 157 h 383"/>
              <a:gd name="T66" fmla="*/ 1 w 223"/>
              <a:gd name="T67" fmla="*/ 170 h 383"/>
              <a:gd name="T68" fmla="*/ 4 w 223"/>
              <a:gd name="T69" fmla="*/ 184 h 383"/>
              <a:gd name="T70" fmla="*/ 1 w 223"/>
              <a:gd name="T71" fmla="*/ 196 h 383"/>
              <a:gd name="T72" fmla="*/ 3 w 223"/>
              <a:gd name="T73" fmla="*/ 214 h 383"/>
              <a:gd name="T74" fmla="*/ 1 w 223"/>
              <a:gd name="T75" fmla="*/ 226 h 383"/>
              <a:gd name="T76" fmla="*/ 5 w 223"/>
              <a:gd name="T77" fmla="*/ 242 h 383"/>
              <a:gd name="T78" fmla="*/ 5 w 223"/>
              <a:gd name="T79" fmla="*/ 255 h 383"/>
              <a:gd name="T80" fmla="*/ 13 w 223"/>
              <a:gd name="T81" fmla="*/ 276 h 383"/>
              <a:gd name="T82" fmla="*/ 18 w 223"/>
              <a:gd name="T83" fmla="*/ 286 h 383"/>
              <a:gd name="T84" fmla="*/ 33 w 223"/>
              <a:gd name="T85" fmla="*/ 301 h 383"/>
              <a:gd name="T86" fmla="*/ 42 w 223"/>
              <a:gd name="T87" fmla="*/ 317 h 383"/>
              <a:gd name="T88" fmla="*/ 59 w 223"/>
              <a:gd name="T89" fmla="*/ 334 h 383"/>
              <a:gd name="T90" fmla="*/ 83 w 223"/>
              <a:gd name="T91" fmla="*/ 352 h 383"/>
              <a:gd name="T92" fmla="*/ 77 w 223"/>
              <a:gd name="T93" fmla="*/ 380 h 383"/>
              <a:gd name="T94" fmla="*/ 106 w 223"/>
              <a:gd name="T95" fmla="*/ 371 h 383"/>
              <a:gd name="T96" fmla="*/ 126 w 223"/>
              <a:gd name="T97" fmla="*/ 371 h 383"/>
              <a:gd name="T98" fmla="*/ 146 w 223"/>
              <a:gd name="T99" fmla="*/ 362 h 383"/>
              <a:gd name="T100" fmla="*/ 158 w 223"/>
              <a:gd name="T101" fmla="*/ 351 h 383"/>
              <a:gd name="T102" fmla="*/ 171 w 223"/>
              <a:gd name="T103" fmla="*/ 336 h 383"/>
              <a:gd name="T104" fmla="*/ 186 w 223"/>
              <a:gd name="T105" fmla="*/ 324 h 383"/>
              <a:gd name="T106" fmla="*/ 199 w 223"/>
              <a:gd name="T107" fmla="*/ 301 h 383"/>
              <a:gd name="T108" fmla="*/ 203 w 223"/>
              <a:gd name="T109" fmla="*/ 286 h 383"/>
              <a:gd name="T110" fmla="*/ 208 w 223"/>
              <a:gd name="T111" fmla="*/ 274 h 383"/>
              <a:gd name="T112" fmla="*/ 219 w 223"/>
              <a:gd name="T113" fmla="*/ 25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3" h="383">
                <a:moveTo>
                  <a:pt x="219" y="250"/>
                </a:moveTo>
                <a:cubicBezTo>
                  <a:pt x="219" y="250"/>
                  <a:pt x="218" y="250"/>
                  <a:pt x="218" y="250"/>
                </a:cubicBezTo>
                <a:cubicBezTo>
                  <a:pt x="218" y="250"/>
                  <a:pt x="216" y="250"/>
                  <a:pt x="215" y="250"/>
                </a:cubicBezTo>
                <a:cubicBezTo>
                  <a:pt x="214" y="250"/>
                  <a:pt x="213" y="249"/>
                  <a:pt x="213" y="248"/>
                </a:cubicBezTo>
                <a:cubicBezTo>
                  <a:pt x="214" y="248"/>
                  <a:pt x="217" y="246"/>
                  <a:pt x="218" y="245"/>
                </a:cubicBezTo>
                <a:cubicBezTo>
                  <a:pt x="220" y="243"/>
                  <a:pt x="222" y="240"/>
                  <a:pt x="222" y="238"/>
                </a:cubicBezTo>
                <a:cubicBezTo>
                  <a:pt x="223" y="237"/>
                  <a:pt x="222" y="237"/>
                  <a:pt x="222" y="237"/>
                </a:cubicBezTo>
                <a:cubicBezTo>
                  <a:pt x="222" y="237"/>
                  <a:pt x="222" y="237"/>
                  <a:pt x="221" y="237"/>
                </a:cubicBezTo>
                <a:cubicBezTo>
                  <a:pt x="220" y="237"/>
                  <a:pt x="220" y="237"/>
                  <a:pt x="220" y="237"/>
                </a:cubicBez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6"/>
                  <a:pt x="219" y="235"/>
                </a:cubicBezTo>
                <a:cubicBezTo>
                  <a:pt x="219" y="234"/>
                  <a:pt x="221" y="230"/>
                  <a:pt x="222" y="228"/>
                </a:cubicBezTo>
                <a:cubicBezTo>
                  <a:pt x="222" y="227"/>
                  <a:pt x="222" y="225"/>
                  <a:pt x="221" y="224"/>
                </a:cubicBezTo>
                <a:cubicBezTo>
                  <a:pt x="221" y="223"/>
                  <a:pt x="221" y="222"/>
                  <a:pt x="220" y="222"/>
                </a:cubicBezTo>
                <a:cubicBezTo>
                  <a:pt x="219" y="222"/>
                  <a:pt x="219" y="222"/>
                  <a:pt x="218" y="222"/>
                </a:cubicBezTo>
                <a:cubicBezTo>
                  <a:pt x="217" y="222"/>
                  <a:pt x="217" y="222"/>
                  <a:pt x="216" y="222"/>
                </a:cubicBezTo>
                <a:cubicBezTo>
                  <a:pt x="216" y="222"/>
                  <a:pt x="215" y="222"/>
                  <a:pt x="215" y="221"/>
                </a:cubicBezTo>
                <a:cubicBezTo>
                  <a:pt x="215" y="221"/>
                  <a:pt x="216" y="220"/>
                  <a:pt x="217" y="218"/>
                </a:cubicBezTo>
                <a:cubicBezTo>
                  <a:pt x="217" y="218"/>
                  <a:pt x="217" y="218"/>
                  <a:pt x="217" y="218"/>
                </a:cubicBezTo>
                <a:cubicBezTo>
                  <a:pt x="217" y="216"/>
                  <a:pt x="217" y="216"/>
                  <a:pt x="217" y="216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9" y="212"/>
                  <a:pt x="219" y="211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219" y="211"/>
                  <a:pt x="216" y="211"/>
                  <a:pt x="216" y="211"/>
                </a:cubicBezTo>
                <a:cubicBezTo>
                  <a:pt x="215" y="211"/>
                  <a:pt x="215" y="210"/>
                  <a:pt x="215" y="210"/>
                </a:cubicBezTo>
                <a:cubicBezTo>
                  <a:pt x="215" y="209"/>
                  <a:pt x="218" y="208"/>
                  <a:pt x="218" y="206"/>
                </a:cubicBezTo>
                <a:cubicBezTo>
                  <a:pt x="218" y="204"/>
                  <a:pt x="219" y="201"/>
                  <a:pt x="219" y="201"/>
                </a:cubicBezTo>
                <a:cubicBezTo>
                  <a:pt x="219" y="201"/>
                  <a:pt x="219" y="200"/>
                  <a:pt x="219" y="200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19" y="200"/>
                  <a:pt x="216" y="201"/>
                  <a:pt x="213" y="201"/>
                </a:cubicBezTo>
                <a:cubicBezTo>
                  <a:pt x="212" y="201"/>
                  <a:pt x="211" y="200"/>
                  <a:pt x="211" y="200"/>
                </a:cubicBezTo>
                <a:cubicBezTo>
                  <a:pt x="211" y="200"/>
                  <a:pt x="211" y="200"/>
                  <a:pt x="211" y="200"/>
                </a:cubicBezTo>
                <a:cubicBezTo>
                  <a:pt x="212" y="199"/>
                  <a:pt x="212" y="199"/>
                  <a:pt x="213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14" y="196"/>
                  <a:pt x="216" y="193"/>
                  <a:pt x="216" y="192"/>
                </a:cubicBezTo>
                <a:cubicBezTo>
                  <a:pt x="216" y="192"/>
                  <a:pt x="216" y="192"/>
                  <a:pt x="216" y="192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5" y="188"/>
                  <a:pt x="216" y="187"/>
                  <a:pt x="217" y="186"/>
                </a:cubicBezTo>
                <a:cubicBezTo>
                  <a:pt x="219" y="185"/>
                  <a:pt x="219" y="183"/>
                  <a:pt x="218" y="182"/>
                </a:cubicBezTo>
                <a:cubicBezTo>
                  <a:pt x="218" y="181"/>
                  <a:pt x="218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6" y="181"/>
                  <a:pt x="214" y="179"/>
                  <a:pt x="214" y="178"/>
                </a:cubicBezTo>
                <a:cubicBezTo>
                  <a:pt x="213" y="177"/>
                  <a:pt x="214" y="175"/>
                  <a:pt x="215" y="174"/>
                </a:cubicBezTo>
                <a:cubicBezTo>
                  <a:pt x="216" y="173"/>
                  <a:pt x="216" y="172"/>
                  <a:pt x="216" y="171"/>
                </a:cubicBezTo>
                <a:cubicBezTo>
                  <a:pt x="216" y="171"/>
                  <a:pt x="216" y="166"/>
                  <a:pt x="216" y="166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14" y="166"/>
                  <a:pt x="213" y="166"/>
                  <a:pt x="212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3" y="165"/>
                  <a:pt x="214" y="163"/>
                  <a:pt x="214" y="162"/>
                </a:cubicBezTo>
                <a:cubicBezTo>
                  <a:pt x="214" y="162"/>
                  <a:pt x="214" y="162"/>
                  <a:pt x="214" y="161"/>
                </a:cubicBezTo>
                <a:cubicBezTo>
                  <a:pt x="214" y="160"/>
                  <a:pt x="214" y="159"/>
                  <a:pt x="214" y="159"/>
                </a:cubicBezTo>
                <a:cubicBezTo>
                  <a:pt x="214" y="158"/>
                  <a:pt x="213" y="158"/>
                  <a:pt x="213" y="158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58"/>
                  <a:pt x="213" y="158"/>
                  <a:pt x="212" y="158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2" y="158"/>
                  <a:pt x="212" y="158"/>
                  <a:pt x="211" y="158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09" y="156"/>
                  <a:pt x="207" y="157"/>
                </a:cubicBezTo>
                <a:cubicBezTo>
                  <a:pt x="205" y="157"/>
                  <a:pt x="204" y="156"/>
                  <a:pt x="204" y="156"/>
                </a:cubicBezTo>
                <a:cubicBezTo>
                  <a:pt x="205" y="155"/>
                  <a:pt x="206" y="152"/>
                  <a:pt x="207" y="152"/>
                </a:cubicBezTo>
                <a:cubicBezTo>
                  <a:pt x="207" y="151"/>
                  <a:pt x="208" y="147"/>
                  <a:pt x="208" y="146"/>
                </a:cubicBezTo>
                <a:cubicBezTo>
                  <a:pt x="208" y="145"/>
                  <a:pt x="208" y="145"/>
                  <a:pt x="207" y="145"/>
                </a:cubicBezTo>
                <a:cubicBezTo>
                  <a:pt x="206" y="144"/>
                  <a:pt x="204" y="143"/>
                  <a:pt x="204" y="143"/>
                </a:cubicBezTo>
                <a:cubicBezTo>
                  <a:pt x="204" y="143"/>
                  <a:pt x="204" y="142"/>
                  <a:pt x="203" y="142"/>
                </a:cubicBezTo>
                <a:cubicBezTo>
                  <a:pt x="204" y="142"/>
                  <a:pt x="204" y="141"/>
                  <a:pt x="205" y="140"/>
                </a:cubicBezTo>
                <a:cubicBezTo>
                  <a:pt x="205" y="140"/>
                  <a:pt x="206" y="139"/>
                  <a:pt x="206" y="139"/>
                </a:cubicBezTo>
                <a:cubicBezTo>
                  <a:pt x="208" y="136"/>
                  <a:pt x="208" y="135"/>
                  <a:pt x="208" y="135"/>
                </a:cubicBezTo>
                <a:cubicBezTo>
                  <a:pt x="208" y="134"/>
                  <a:pt x="207" y="134"/>
                  <a:pt x="206" y="134"/>
                </a:cubicBezTo>
                <a:cubicBezTo>
                  <a:pt x="206" y="135"/>
                  <a:pt x="206" y="135"/>
                  <a:pt x="205" y="135"/>
                </a:cubicBezTo>
                <a:cubicBezTo>
                  <a:pt x="205" y="135"/>
                  <a:pt x="205" y="134"/>
                  <a:pt x="205" y="134"/>
                </a:cubicBezTo>
                <a:cubicBezTo>
                  <a:pt x="205" y="134"/>
                  <a:pt x="205" y="134"/>
                  <a:pt x="205" y="133"/>
                </a:cubicBezTo>
                <a:cubicBezTo>
                  <a:pt x="205" y="133"/>
                  <a:pt x="205" y="132"/>
                  <a:pt x="205" y="131"/>
                </a:cubicBezTo>
                <a:cubicBezTo>
                  <a:pt x="205" y="130"/>
                  <a:pt x="204" y="128"/>
                  <a:pt x="203" y="127"/>
                </a:cubicBezTo>
                <a:cubicBezTo>
                  <a:pt x="202" y="126"/>
                  <a:pt x="201" y="127"/>
                  <a:pt x="200" y="127"/>
                </a:cubicBezTo>
                <a:cubicBezTo>
                  <a:pt x="200" y="127"/>
                  <a:pt x="200" y="127"/>
                  <a:pt x="200" y="128"/>
                </a:cubicBezTo>
                <a:cubicBezTo>
                  <a:pt x="199" y="128"/>
                  <a:pt x="198" y="128"/>
                  <a:pt x="197" y="128"/>
                </a:cubicBezTo>
                <a:cubicBezTo>
                  <a:pt x="197" y="128"/>
                  <a:pt x="196" y="128"/>
                  <a:pt x="196" y="128"/>
                </a:cubicBezTo>
                <a:cubicBezTo>
                  <a:pt x="196" y="127"/>
                  <a:pt x="197" y="126"/>
                  <a:pt x="197" y="125"/>
                </a:cubicBezTo>
                <a:cubicBezTo>
                  <a:pt x="198" y="125"/>
                  <a:pt x="198" y="125"/>
                  <a:pt x="198" y="124"/>
                </a:cubicBezTo>
                <a:cubicBezTo>
                  <a:pt x="198" y="123"/>
                  <a:pt x="198" y="122"/>
                  <a:pt x="198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2"/>
                  <a:pt x="196" y="121"/>
                  <a:pt x="196" y="121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7"/>
                  <a:pt x="196" y="117"/>
                  <a:pt x="196" y="117"/>
                </a:cubicBezTo>
                <a:cubicBezTo>
                  <a:pt x="195" y="117"/>
                  <a:pt x="195" y="117"/>
                  <a:pt x="195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5" y="114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2"/>
                  <a:pt x="193" y="108"/>
                  <a:pt x="193" y="108"/>
                </a:cubicBezTo>
                <a:cubicBezTo>
                  <a:pt x="192" y="106"/>
                  <a:pt x="191" y="104"/>
                  <a:pt x="189" y="103"/>
                </a:cubicBezTo>
                <a:cubicBezTo>
                  <a:pt x="189" y="103"/>
                  <a:pt x="189" y="103"/>
                  <a:pt x="188" y="103"/>
                </a:cubicBezTo>
                <a:cubicBezTo>
                  <a:pt x="188" y="103"/>
                  <a:pt x="186" y="106"/>
                  <a:pt x="185" y="106"/>
                </a:cubicBezTo>
                <a:cubicBezTo>
                  <a:pt x="185" y="107"/>
                  <a:pt x="185" y="107"/>
                  <a:pt x="184" y="107"/>
                </a:cubicBezTo>
                <a:cubicBezTo>
                  <a:pt x="184" y="107"/>
                  <a:pt x="183" y="107"/>
                  <a:pt x="183" y="106"/>
                </a:cubicBezTo>
                <a:cubicBezTo>
                  <a:pt x="183" y="106"/>
                  <a:pt x="183" y="105"/>
                  <a:pt x="183" y="103"/>
                </a:cubicBezTo>
                <a:cubicBezTo>
                  <a:pt x="183" y="101"/>
                  <a:pt x="183" y="99"/>
                  <a:pt x="183" y="99"/>
                </a:cubicBezTo>
                <a:cubicBezTo>
                  <a:pt x="183" y="99"/>
                  <a:pt x="183" y="99"/>
                  <a:pt x="183" y="98"/>
                </a:cubicBezTo>
                <a:cubicBezTo>
                  <a:pt x="183" y="98"/>
                  <a:pt x="182" y="98"/>
                  <a:pt x="181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8"/>
                  <a:pt x="178" y="98"/>
                  <a:pt x="178" y="98"/>
                </a:cubicBezTo>
                <a:cubicBezTo>
                  <a:pt x="178" y="98"/>
                  <a:pt x="178" y="98"/>
                  <a:pt x="178" y="97"/>
                </a:cubicBezTo>
                <a:cubicBezTo>
                  <a:pt x="179" y="94"/>
                  <a:pt x="178" y="91"/>
                  <a:pt x="178" y="91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90"/>
                  <a:pt x="175" y="88"/>
                  <a:pt x="175" y="87"/>
                </a:cubicBezTo>
                <a:cubicBezTo>
                  <a:pt x="174" y="85"/>
                  <a:pt x="172" y="83"/>
                  <a:pt x="172" y="83"/>
                </a:cubicBezTo>
                <a:cubicBezTo>
                  <a:pt x="172" y="83"/>
                  <a:pt x="172" y="83"/>
                  <a:pt x="171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3"/>
                  <a:pt x="170" y="86"/>
                  <a:pt x="167" y="87"/>
                </a:cubicBezTo>
                <a:cubicBezTo>
                  <a:pt x="167" y="87"/>
                  <a:pt x="166" y="87"/>
                  <a:pt x="166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4" y="86"/>
                  <a:pt x="164" y="85"/>
                </a:cubicBezTo>
                <a:cubicBezTo>
                  <a:pt x="164" y="83"/>
                  <a:pt x="162" y="80"/>
                  <a:pt x="162" y="80"/>
                </a:cubicBezTo>
                <a:cubicBezTo>
                  <a:pt x="162" y="80"/>
                  <a:pt x="161" y="80"/>
                  <a:pt x="161" y="80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0"/>
                  <a:pt x="159" y="79"/>
                  <a:pt x="159" y="76"/>
                </a:cubicBezTo>
                <a:cubicBezTo>
                  <a:pt x="158" y="73"/>
                  <a:pt x="157" y="72"/>
                  <a:pt x="157" y="72"/>
                </a:cubicBezTo>
                <a:cubicBezTo>
                  <a:pt x="157" y="72"/>
                  <a:pt x="157" y="72"/>
                  <a:pt x="156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2"/>
                  <a:pt x="155" y="71"/>
                  <a:pt x="154" y="70"/>
                </a:cubicBezTo>
                <a:cubicBezTo>
                  <a:pt x="153" y="68"/>
                  <a:pt x="151" y="67"/>
                  <a:pt x="150" y="6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9" y="68"/>
                  <a:pt x="148" y="70"/>
                  <a:pt x="147" y="71"/>
                </a:cubicBezTo>
                <a:cubicBezTo>
                  <a:pt x="146" y="71"/>
                  <a:pt x="145" y="71"/>
                  <a:pt x="145" y="71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68"/>
                  <a:pt x="145" y="65"/>
                  <a:pt x="145" y="65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1"/>
                  <a:pt x="140" y="57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7" y="57"/>
                  <a:pt x="136" y="58"/>
                </a:cubicBezTo>
                <a:cubicBezTo>
                  <a:pt x="135" y="59"/>
                  <a:pt x="134" y="59"/>
                  <a:pt x="134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30" y="55"/>
                  <a:pt x="130" y="54"/>
                  <a:pt x="130" y="53"/>
                </a:cubicBezTo>
                <a:cubicBezTo>
                  <a:pt x="130" y="53"/>
                  <a:pt x="129" y="52"/>
                  <a:pt x="129" y="50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6" y="48"/>
                  <a:pt x="126" y="49"/>
                  <a:pt x="126" y="49"/>
                </a:cubicBezTo>
                <a:cubicBezTo>
                  <a:pt x="125" y="49"/>
                  <a:pt x="125" y="50"/>
                  <a:pt x="125" y="50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4" y="50"/>
                  <a:pt x="124" y="49"/>
                  <a:pt x="124" y="47"/>
                </a:cubicBezTo>
                <a:cubicBezTo>
                  <a:pt x="124" y="46"/>
                  <a:pt x="124" y="45"/>
                  <a:pt x="124" y="44"/>
                </a:cubicBezTo>
                <a:cubicBezTo>
                  <a:pt x="124" y="43"/>
                  <a:pt x="125" y="42"/>
                  <a:pt x="124" y="41"/>
                </a:cubicBezTo>
                <a:cubicBezTo>
                  <a:pt x="124" y="41"/>
                  <a:pt x="124" y="41"/>
                  <a:pt x="123" y="41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2" y="41"/>
                  <a:pt x="122" y="41"/>
                  <a:pt x="122" y="38"/>
                </a:cubicBezTo>
                <a:cubicBezTo>
                  <a:pt x="122" y="34"/>
                  <a:pt x="119" y="33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4"/>
                  <a:pt x="116" y="32"/>
                  <a:pt x="116" y="31"/>
                </a:cubicBezTo>
                <a:cubicBezTo>
                  <a:pt x="115" y="27"/>
                  <a:pt x="114" y="26"/>
                  <a:pt x="114" y="26"/>
                </a:cubicBezTo>
                <a:cubicBezTo>
                  <a:pt x="114" y="25"/>
                  <a:pt x="114" y="25"/>
                  <a:pt x="113" y="25"/>
                </a:cubicBezTo>
                <a:cubicBezTo>
                  <a:pt x="113" y="25"/>
                  <a:pt x="114" y="25"/>
                  <a:pt x="113" y="25"/>
                </a:cubicBezTo>
                <a:cubicBezTo>
                  <a:pt x="112" y="25"/>
                  <a:pt x="111" y="25"/>
                  <a:pt x="111" y="24"/>
                </a:cubicBezTo>
                <a:cubicBezTo>
                  <a:pt x="111" y="23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7"/>
                  <a:pt x="108" y="11"/>
                  <a:pt x="108" y="1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107" y="7"/>
                  <a:pt x="108" y="5"/>
                  <a:pt x="107" y="3"/>
                </a:cubicBezTo>
                <a:cubicBezTo>
                  <a:pt x="106" y="2"/>
                  <a:pt x="106" y="1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1"/>
                  <a:pt x="102" y="4"/>
                  <a:pt x="101" y="5"/>
                </a:cubicBezTo>
                <a:cubicBezTo>
                  <a:pt x="100" y="6"/>
                  <a:pt x="100" y="8"/>
                  <a:pt x="100" y="10"/>
                </a:cubicBezTo>
                <a:cubicBezTo>
                  <a:pt x="100" y="11"/>
                  <a:pt x="100" y="12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4"/>
                </a:cubicBezTo>
                <a:cubicBezTo>
                  <a:pt x="98" y="14"/>
                  <a:pt x="98" y="15"/>
                  <a:pt x="98" y="16"/>
                </a:cubicBezTo>
                <a:cubicBezTo>
                  <a:pt x="98" y="17"/>
                  <a:pt x="98" y="18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6" y="25"/>
                  <a:pt x="95" y="25"/>
                  <a:pt x="95" y="26"/>
                </a:cubicBezTo>
                <a:cubicBezTo>
                  <a:pt x="94" y="27"/>
                  <a:pt x="94" y="28"/>
                  <a:pt x="95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29"/>
                  <a:pt x="95" y="30"/>
                  <a:pt x="95" y="30"/>
                </a:cubicBezTo>
                <a:cubicBezTo>
                  <a:pt x="95" y="30"/>
                  <a:pt x="94" y="30"/>
                  <a:pt x="94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5"/>
                  <a:pt x="89" y="36"/>
                </a:cubicBezTo>
                <a:cubicBezTo>
                  <a:pt x="89" y="36"/>
                  <a:pt x="89" y="38"/>
                  <a:pt x="89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41"/>
                  <a:pt x="87" y="42"/>
                </a:cubicBezTo>
                <a:cubicBezTo>
                  <a:pt x="88" y="43"/>
                  <a:pt x="88" y="45"/>
                  <a:pt x="88" y="45"/>
                </a:cubicBezTo>
                <a:cubicBezTo>
                  <a:pt x="87" y="45"/>
                  <a:pt x="86" y="44"/>
                  <a:pt x="86" y="44"/>
                </a:cubicBezTo>
                <a:cubicBezTo>
                  <a:pt x="85" y="43"/>
                  <a:pt x="84" y="42"/>
                  <a:pt x="84" y="42"/>
                </a:cubicBezTo>
                <a:cubicBezTo>
                  <a:pt x="84" y="42"/>
                  <a:pt x="83" y="43"/>
                  <a:pt x="83" y="43"/>
                </a:cubicBezTo>
                <a:cubicBezTo>
                  <a:pt x="83" y="44"/>
                  <a:pt x="82" y="46"/>
                  <a:pt x="82" y="49"/>
                </a:cubicBezTo>
                <a:cubicBezTo>
                  <a:pt x="82" y="51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1" y="51"/>
                  <a:pt x="80" y="50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50"/>
                  <a:pt x="78" y="51"/>
                  <a:pt x="78" y="53"/>
                </a:cubicBezTo>
                <a:cubicBezTo>
                  <a:pt x="78" y="54"/>
                  <a:pt x="78" y="56"/>
                  <a:pt x="7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7"/>
                </a:cubicBezTo>
                <a:cubicBezTo>
                  <a:pt x="76" y="57"/>
                  <a:pt x="76" y="57"/>
                  <a:pt x="75" y="60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4" y="61"/>
                  <a:pt x="73" y="61"/>
                  <a:pt x="73" y="61"/>
                </a:cubicBezTo>
                <a:cubicBezTo>
                  <a:pt x="71" y="61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0" y="59"/>
                  <a:pt x="70" y="59"/>
                  <a:pt x="70" y="60"/>
                </a:cubicBezTo>
                <a:cubicBezTo>
                  <a:pt x="70" y="60"/>
                  <a:pt x="68" y="64"/>
                  <a:pt x="68" y="65"/>
                </a:cubicBezTo>
                <a:cubicBezTo>
                  <a:pt x="68" y="65"/>
                  <a:pt x="67" y="66"/>
                  <a:pt x="67" y="66"/>
                </a:cubicBezTo>
                <a:cubicBezTo>
                  <a:pt x="66" y="66"/>
                  <a:pt x="65" y="67"/>
                  <a:pt x="65" y="68"/>
                </a:cubicBezTo>
                <a:cubicBezTo>
                  <a:pt x="65" y="69"/>
                  <a:pt x="65" y="71"/>
                  <a:pt x="64" y="72"/>
                </a:cubicBezTo>
                <a:cubicBezTo>
                  <a:pt x="63" y="72"/>
                  <a:pt x="62" y="72"/>
                  <a:pt x="62" y="72"/>
                </a:cubicBezTo>
                <a:cubicBezTo>
                  <a:pt x="62" y="72"/>
                  <a:pt x="62" y="71"/>
                  <a:pt x="62" y="71"/>
                </a:cubicBezTo>
                <a:cubicBezTo>
                  <a:pt x="61" y="70"/>
                  <a:pt x="61" y="69"/>
                  <a:pt x="60" y="69"/>
                </a:cubicBezTo>
                <a:cubicBezTo>
                  <a:pt x="60" y="69"/>
                  <a:pt x="59" y="69"/>
                  <a:pt x="59" y="69"/>
                </a:cubicBezTo>
                <a:cubicBezTo>
                  <a:pt x="58" y="70"/>
                  <a:pt x="58" y="72"/>
                  <a:pt x="57" y="72"/>
                </a:cubicBezTo>
                <a:cubicBezTo>
                  <a:pt x="57" y="73"/>
                  <a:pt x="55" y="75"/>
                  <a:pt x="54" y="76"/>
                </a:cubicBezTo>
                <a:cubicBezTo>
                  <a:pt x="54" y="78"/>
                  <a:pt x="54" y="79"/>
                  <a:pt x="54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9"/>
                  <a:pt x="51" y="79"/>
                  <a:pt x="51" y="80"/>
                </a:cubicBezTo>
                <a:cubicBezTo>
                  <a:pt x="51" y="80"/>
                  <a:pt x="51" y="82"/>
                  <a:pt x="51" y="84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7"/>
                  <a:pt x="48" y="87"/>
                  <a:pt x="48" y="87"/>
                </a:cubicBezTo>
                <a:cubicBezTo>
                  <a:pt x="47" y="87"/>
                  <a:pt x="46" y="85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3"/>
                  <a:pt x="45" y="84"/>
                  <a:pt x="45" y="84"/>
                </a:cubicBezTo>
                <a:cubicBezTo>
                  <a:pt x="45" y="84"/>
                  <a:pt x="42" y="85"/>
                  <a:pt x="41" y="87"/>
                </a:cubicBezTo>
                <a:cubicBezTo>
                  <a:pt x="40" y="89"/>
                  <a:pt x="40" y="91"/>
                  <a:pt x="41" y="94"/>
                </a:cubicBezTo>
                <a:cubicBezTo>
                  <a:pt x="41" y="95"/>
                  <a:pt x="41" y="95"/>
                  <a:pt x="41" y="95"/>
                </a:cubicBezTo>
                <a:cubicBezTo>
                  <a:pt x="41" y="96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0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5"/>
                  <a:pt x="35" y="105"/>
                  <a:pt x="34" y="105"/>
                </a:cubicBezTo>
                <a:cubicBezTo>
                  <a:pt x="34" y="105"/>
                  <a:pt x="33" y="103"/>
                  <a:pt x="33" y="102"/>
                </a:cubicBezTo>
                <a:cubicBezTo>
                  <a:pt x="33" y="102"/>
                  <a:pt x="33" y="102"/>
                  <a:pt x="33" y="101"/>
                </a:cubicBezTo>
                <a:cubicBezTo>
                  <a:pt x="33" y="101"/>
                  <a:pt x="32" y="101"/>
                  <a:pt x="32" y="101"/>
                </a:cubicBezTo>
                <a:cubicBezTo>
                  <a:pt x="32" y="102"/>
                  <a:pt x="29" y="103"/>
                  <a:pt x="28" y="105"/>
                </a:cubicBezTo>
                <a:cubicBezTo>
                  <a:pt x="28" y="106"/>
                  <a:pt x="27" y="107"/>
                  <a:pt x="27" y="108"/>
                </a:cubicBezTo>
                <a:cubicBezTo>
                  <a:pt x="27" y="109"/>
                  <a:pt x="27" y="110"/>
                  <a:pt x="27" y="110"/>
                </a:cubicBezTo>
                <a:cubicBezTo>
                  <a:pt x="26" y="110"/>
                  <a:pt x="25" y="110"/>
                  <a:pt x="25" y="110"/>
                </a:cubicBezTo>
                <a:cubicBezTo>
                  <a:pt x="25" y="110"/>
                  <a:pt x="25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1"/>
                  <a:pt x="24" y="115"/>
                  <a:pt x="24" y="116"/>
                </a:cubicBezTo>
                <a:cubicBezTo>
                  <a:pt x="24" y="116"/>
                  <a:pt x="24" y="119"/>
                  <a:pt x="25" y="120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21" y="120"/>
                  <a:pt x="20" y="120"/>
                  <a:pt x="20" y="120"/>
                </a:cubicBezTo>
                <a:cubicBezTo>
                  <a:pt x="20" y="120"/>
                  <a:pt x="20" y="120"/>
                  <a:pt x="19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21"/>
                  <a:pt x="20" y="125"/>
                  <a:pt x="20" y="126"/>
                </a:cubicBezTo>
                <a:cubicBezTo>
                  <a:pt x="20" y="126"/>
                  <a:pt x="20" y="126"/>
                  <a:pt x="19" y="126"/>
                </a:cubicBezTo>
                <a:cubicBezTo>
                  <a:pt x="19" y="126"/>
                  <a:pt x="18" y="126"/>
                  <a:pt x="18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7" y="126"/>
                  <a:pt x="17" y="126"/>
                  <a:pt x="18" y="127"/>
                </a:cubicBezTo>
                <a:cubicBezTo>
                  <a:pt x="19" y="129"/>
                  <a:pt x="19" y="130"/>
                  <a:pt x="18" y="132"/>
                </a:cubicBezTo>
                <a:cubicBezTo>
                  <a:pt x="17" y="132"/>
                  <a:pt x="16" y="132"/>
                  <a:pt x="15" y="132"/>
                </a:cubicBezTo>
                <a:cubicBezTo>
                  <a:pt x="14" y="131"/>
                  <a:pt x="14" y="129"/>
                  <a:pt x="14" y="12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3" y="129"/>
                  <a:pt x="10" y="133"/>
                  <a:pt x="10" y="135"/>
                </a:cubicBezTo>
                <a:cubicBezTo>
                  <a:pt x="10" y="136"/>
                  <a:pt x="10" y="136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40"/>
                  <a:pt x="10" y="140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0" y="143"/>
                  <a:pt x="10" y="144"/>
                  <a:pt x="10" y="144"/>
                </a:cubicBezTo>
                <a:cubicBezTo>
                  <a:pt x="9" y="144"/>
                  <a:pt x="8" y="145"/>
                  <a:pt x="8" y="145"/>
                </a:cubicBezTo>
                <a:cubicBezTo>
                  <a:pt x="8" y="145"/>
                  <a:pt x="7" y="145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6"/>
                  <a:pt x="8" y="147"/>
                  <a:pt x="8" y="148"/>
                </a:cubicBezTo>
                <a:cubicBezTo>
                  <a:pt x="8" y="148"/>
                  <a:pt x="9" y="150"/>
                  <a:pt x="9" y="151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8" y="151"/>
                  <a:pt x="8" y="151"/>
                </a:cubicBezTo>
                <a:cubicBezTo>
                  <a:pt x="8" y="151"/>
                  <a:pt x="8" y="151"/>
                  <a:pt x="8" y="151"/>
                </a:cubicBezTo>
                <a:cubicBezTo>
                  <a:pt x="8" y="151"/>
                  <a:pt x="6" y="155"/>
                  <a:pt x="5" y="157"/>
                </a:cubicBezTo>
                <a:cubicBezTo>
                  <a:pt x="5" y="157"/>
                  <a:pt x="5" y="158"/>
                  <a:pt x="6" y="159"/>
                </a:cubicBezTo>
                <a:cubicBezTo>
                  <a:pt x="6" y="159"/>
                  <a:pt x="6" y="160"/>
                  <a:pt x="6" y="160"/>
                </a:cubicBezTo>
                <a:cubicBezTo>
                  <a:pt x="5" y="160"/>
                  <a:pt x="4" y="160"/>
                  <a:pt x="4" y="160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4" y="163"/>
                  <a:pt x="4" y="165"/>
                </a:cubicBezTo>
                <a:cubicBezTo>
                  <a:pt x="4" y="167"/>
                  <a:pt x="5" y="169"/>
                  <a:pt x="5" y="169"/>
                </a:cubicBezTo>
                <a:cubicBezTo>
                  <a:pt x="5" y="169"/>
                  <a:pt x="4" y="170"/>
                  <a:pt x="4" y="170"/>
                </a:cubicBezTo>
                <a:cubicBezTo>
                  <a:pt x="2" y="170"/>
                  <a:pt x="1" y="170"/>
                  <a:pt x="1" y="170"/>
                </a:cubicBezTo>
                <a:cubicBezTo>
                  <a:pt x="1" y="170"/>
                  <a:pt x="0" y="170"/>
                  <a:pt x="0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" y="175"/>
                  <a:pt x="2" y="175"/>
                  <a:pt x="2" y="175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5"/>
                </a:cubicBezTo>
                <a:cubicBezTo>
                  <a:pt x="0" y="175"/>
                  <a:pt x="0" y="176"/>
                  <a:pt x="0" y="176"/>
                </a:cubicBezTo>
                <a:cubicBezTo>
                  <a:pt x="0" y="176"/>
                  <a:pt x="2" y="178"/>
                  <a:pt x="2" y="179"/>
                </a:cubicBezTo>
                <a:cubicBezTo>
                  <a:pt x="2" y="180"/>
                  <a:pt x="3" y="182"/>
                  <a:pt x="4" y="182"/>
                </a:cubicBezTo>
                <a:cubicBezTo>
                  <a:pt x="4" y="182"/>
                  <a:pt x="4" y="183"/>
                  <a:pt x="4" y="184"/>
                </a:cubicBezTo>
                <a:cubicBezTo>
                  <a:pt x="4" y="184"/>
                  <a:pt x="4" y="184"/>
                  <a:pt x="3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2" y="184"/>
                  <a:pt x="1" y="183"/>
                  <a:pt x="1" y="183"/>
                </a:cubicBezTo>
                <a:cubicBezTo>
                  <a:pt x="1" y="183"/>
                  <a:pt x="1" y="183"/>
                  <a:pt x="1" y="183"/>
                </a:cubicBezTo>
                <a:cubicBezTo>
                  <a:pt x="1" y="183"/>
                  <a:pt x="1" y="183"/>
                  <a:pt x="1" y="184"/>
                </a:cubicBezTo>
                <a:cubicBezTo>
                  <a:pt x="0" y="184"/>
                  <a:pt x="0" y="187"/>
                  <a:pt x="1" y="190"/>
                </a:cubicBezTo>
                <a:cubicBezTo>
                  <a:pt x="1" y="192"/>
                  <a:pt x="2" y="194"/>
                  <a:pt x="2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6"/>
                  <a:pt x="1" y="196"/>
                  <a:pt x="1" y="196"/>
                </a:cubicBezTo>
                <a:cubicBezTo>
                  <a:pt x="0" y="196"/>
                  <a:pt x="1" y="197"/>
                  <a:pt x="1" y="197"/>
                </a:cubicBezTo>
                <a:cubicBezTo>
                  <a:pt x="1" y="197"/>
                  <a:pt x="1" y="198"/>
                  <a:pt x="3" y="200"/>
                </a:cubicBezTo>
                <a:cubicBezTo>
                  <a:pt x="4" y="202"/>
                  <a:pt x="5" y="204"/>
                  <a:pt x="6" y="205"/>
                </a:cubicBezTo>
                <a:cubicBezTo>
                  <a:pt x="5" y="205"/>
                  <a:pt x="4" y="206"/>
                  <a:pt x="3" y="206"/>
                </a:cubicBezTo>
                <a:cubicBezTo>
                  <a:pt x="2" y="206"/>
                  <a:pt x="1" y="206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6"/>
                  <a:pt x="1" y="206"/>
                  <a:pt x="0" y="206"/>
                </a:cubicBezTo>
                <a:cubicBezTo>
                  <a:pt x="0" y="206"/>
                  <a:pt x="0" y="208"/>
                  <a:pt x="1" y="211"/>
                </a:cubicBezTo>
                <a:cubicBezTo>
                  <a:pt x="1" y="212"/>
                  <a:pt x="2" y="213"/>
                  <a:pt x="3" y="214"/>
                </a:cubicBezTo>
                <a:cubicBezTo>
                  <a:pt x="2" y="214"/>
                  <a:pt x="2" y="214"/>
                  <a:pt x="2" y="214"/>
                </a:cubicBezTo>
                <a:cubicBezTo>
                  <a:pt x="1" y="214"/>
                  <a:pt x="1" y="214"/>
                  <a:pt x="1" y="215"/>
                </a:cubicBezTo>
                <a:cubicBezTo>
                  <a:pt x="0" y="215"/>
                  <a:pt x="0" y="215"/>
                  <a:pt x="0" y="216"/>
                </a:cubicBezTo>
                <a:cubicBezTo>
                  <a:pt x="1" y="217"/>
                  <a:pt x="1" y="218"/>
                  <a:pt x="2" y="219"/>
                </a:cubicBezTo>
                <a:cubicBezTo>
                  <a:pt x="2" y="220"/>
                  <a:pt x="2" y="220"/>
                  <a:pt x="3" y="220"/>
                </a:cubicBezTo>
                <a:cubicBezTo>
                  <a:pt x="3" y="221"/>
                  <a:pt x="3" y="222"/>
                  <a:pt x="4" y="223"/>
                </a:cubicBezTo>
                <a:cubicBezTo>
                  <a:pt x="4" y="224"/>
                  <a:pt x="5" y="226"/>
                  <a:pt x="5" y="226"/>
                </a:cubicBezTo>
                <a:cubicBezTo>
                  <a:pt x="2" y="226"/>
                  <a:pt x="2" y="226"/>
                  <a:pt x="2" y="226"/>
                </a:cubicBezTo>
                <a:cubicBezTo>
                  <a:pt x="2" y="226"/>
                  <a:pt x="1" y="226"/>
                  <a:pt x="1" y="226"/>
                </a:cubicBezTo>
                <a:cubicBezTo>
                  <a:pt x="1" y="227"/>
                  <a:pt x="1" y="229"/>
                  <a:pt x="2" y="232"/>
                </a:cubicBezTo>
                <a:cubicBezTo>
                  <a:pt x="3" y="233"/>
                  <a:pt x="4" y="234"/>
                  <a:pt x="5" y="235"/>
                </a:cubicBezTo>
                <a:cubicBezTo>
                  <a:pt x="5" y="235"/>
                  <a:pt x="5" y="235"/>
                  <a:pt x="5" y="235"/>
                </a:cubicBezTo>
                <a:cubicBezTo>
                  <a:pt x="5" y="235"/>
                  <a:pt x="4" y="236"/>
                  <a:pt x="4" y="236"/>
                </a:cubicBezTo>
                <a:cubicBezTo>
                  <a:pt x="4" y="236"/>
                  <a:pt x="4" y="236"/>
                  <a:pt x="4" y="236"/>
                </a:cubicBezTo>
                <a:cubicBezTo>
                  <a:pt x="4" y="236"/>
                  <a:pt x="4" y="237"/>
                  <a:pt x="4" y="237"/>
                </a:cubicBezTo>
                <a:cubicBezTo>
                  <a:pt x="10" y="241"/>
                  <a:pt x="10" y="241"/>
                  <a:pt x="10" y="241"/>
                </a:cubicBezTo>
                <a:cubicBezTo>
                  <a:pt x="10" y="241"/>
                  <a:pt x="9" y="241"/>
                  <a:pt x="8" y="242"/>
                </a:cubicBezTo>
                <a:cubicBezTo>
                  <a:pt x="6" y="242"/>
                  <a:pt x="5" y="242"/>
                  <a:pt x="5" y="242"/>
                </a:cubicBezTo>
                <a:cubicBezTo>
                  <a:pt x="5" y="242"/>
                  <a:pt x="5" y="242"/>
                  <a:pt x="5" y="242"/>
                </a:cubicBezTo>
                <a:cubicBezTo>
                  <a:pt x="5" y="242"/>
                  <a:pt x="5" y="242"/>
                  <a:pt x="5" y="243"/>
                </a:cubicBezTo>
                <a:cubicBezTo>
                  <a:pt x="5" y="243"/>
                  <a:pt x="5" y="245"/>
                  <a:pt x="6" y="246"/>
                </a:cubicBezTo>
                <a:cubicBezTo>
                  <a:pt x="6" y="246"/>
                  <a:pt x="7" y="246"/>
                  <a:pt x="7" y="246"/>
                </a:cubicBezTo>
                <a:cubicBezTo>
                  <a:pt x="5" y="247"/>
                  <a:pt x="5" y="247"/>
                  <a:pt x="5" y="247"/>
                </a:cubicBezTo>
                <a:cubicBezTo>
                  <a:pt x="5" y="248"/>
                  <a:pt x="5" y="248"/>
                  <a:pt x="5" y="248"/>
                </a:cubicBezTo>
                <a:cubicBezTo>
                  <a:pt x="6" y="248"/>
                  <a:pt x="8" y="251"/>
                  <a:pt x="9" y="253"/>
                </a:cubicBezTo>
                <a:cubicBezTo>
                  <a:pt x="9" y="253"/>
                  <a:pt x="9" y="254"/>
                  <a:pt x="9" y="254"/>
                </a:cubicBezTo>
                <a:cubicBezTo>
                  <a:pt x="7" y="255"/>
                  <a:pt x="5" y="255"/>
                  <a:pt x="5" y="255"/>
                </a:cubicBezTo>
                <a:cubicBezTo>
                  <a:pt x="5" y="255"/>
                  <a:pt x="5" y="255"/>
                  <a:pt x="5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5" y="256"/>
                  <a:pt x="8" y="260"/>
                  <a:pt x="9" y="261"/>
                </a:cubicBezTo>
                <a:cubicBezTo>
                  <a:pt x="10" y="262"/>
                  <a:pt x="12" y="264"/>
                  <a:pt x="12" y="264"/>
                </a:cubicBezTo>
                <a:cubicBezTo>
                  <a:pt x="12" y="266"/>
                  <a:pt x="13" y="268"/>
                  <a:pt x="12" y="269"/>
                </a:cubicBezTo>
                <a:cubicBezTo>
                  <a:pt x="12" y="269"/>
                  <a:pt x="10" y="269"/>
                  <a:pt x="10" y="269"/>
                </a:cubicBezTo>
                <a:cubicBezTo>
                  <a:pt x="9" y="269"/>
                  <a:pt x="9" y="269"/>
                  <a:pt x="9" y="269"/>
                </a:cubicBezTo>
                <a:cubicBezTo>
                  <a:pt x="9" y="269"/>
                  <a:pt x="9" y="270"/>
                  <a:pt x="9" y="270"/>
                </a:cubicBezTo>
                <a:cubicBezTo>
                  <a:pt x="9" y="270"/>
                  <a:pt x="11" y="274"/>
                  <a:pt x="13" y="276"/>
                </a:cubicBezTo>
                <a:cubicBezTo>
                  <a:pt x="14" y="276"/>
                  <a:pt x="14" y="277"/>
                  <a:pt x="14" y="277"/>
                </a:cubicBezTo>
                <a:cubicBezTo>
                  <a:pt x="14" y="277"/>
                  <a:pt x="13" y="277"/>
                  <a:pt x="13" y="277"/>
                </a:cubicBezTo>
                <a:cubicBezTo>
                  <a:pt x="13" y="277"/>
                  <a:pt x="13" y="277"/>
                  <a:pt x="13" y="277"/>
                </a:cubicBezTo>
                <a:cubicBezTo>
                  <a:pt x="13" y="278"/>
                  <a:pt x="12" y="279"/>
                  <a:pt x="16" y="281"/>
                </a:cubicBezTo>
                <a:cubicBezTo>
                  <a:pt x="19" y="283"/>
                  <a:pt x="19" y="283"/>
                  <a:pt x="19" y="284"/>
                </a:cubicBezTo>
                <a:cubicBezTo>
                  <a:pt x="19" y="284"/>
                  <a:pt x="19" y="284"/>
                  <a:pt x="19" y="285"/>
                </a:cubicBezTo>
                <a:cubicBezTo>
                  <a:pt x="20" y="285"/>
                  <a:pt x="20" y="286"/>
                  <a:pt x="20" y="286"/>
                </a:cubicBezTo>
                <a:cubicBezTo>
                  <a:pt x="20" y="286"/>
                  <a:pt x="20" y="286"/>
                  <a:pt x="19" y="286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18" y="286"/>
                  <a:pt x="18" y="286"/>
                  <a:pt x="18" y="287"/>
                </a:cubicBezTo>
                <a:cubicBezTo>
                  <a:pt x="17" y="287"/>
                  <a:pt x="17" y="287"/>
                  <a:pt x="18" y="287"/>
                </a:cubicBezTo>
                <a:cubicBezTo>
                  <a:pt x="18" y="287"/>
                  <a:pt x="21" y="291"/>
                  <a:pt x="23" y="293"/>
                </a:cubicBezTo>
                <a:cubicBezTo>
                  <a:pt x="24" y="293"/>
                  <a:pt x="24" y="294"/>
                  <a:pt x="25" y="294"/>
                </a:cubicBezTo>
                <a:cubicBezTo>
                  <a:pt x="26" y="295"/>
                  <a:pt x="27" y="296"/>
                  <a:pt x="29" y="297"/>
                </a:cubicBezTo>
                <a:cubicBezTo>
                  <a:pt x="30" y="298"/>
                  <a:pt x="30" y="298"/>
                  <a:pt x="31" y="299"/>
                </a:cubicBezTo>
                <a:cubicBezTo>
                  <a:pt x="31" y="299"/>
                  <a:pt x="32" y="300"/>
                  <a:pt x="32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2" y="301"/>
                  <a:pt x="32" y="302"/>
                  <a:pt x="32" y="302"/>
                </a:cubicBezTo>
                <a:cubicBezTo>
                  <a:pt x="32" y="303"/>
                  <a:pt x="32" y="304"/>
                  <a:pt x="35" y="306"/>
                </a:cubicBezTo>
                <a:cubicBezTo>
                  <a:pt x="37" y="308"/>
                  <a:pt x="38" y="309"/>
                  <a:pt x="38" y="310"/>
                </a:cubicBezTo>
                <a:cubicBezTo>
                  <a:pt x="39" y="310"/>
                  <a:pt x="40" y="311"/>
                  <a:pt x="40" y="311"/>
                </a:cubicBezTo>
                <a:cubicBezTo>
                  <a:pt x="39" y="312"/>
                  <a:pt x="38" y="312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40" y="314"/>
                  <a:pt x="41" y="316"/>
                </a:cubicBezTo>
                <a:cubicBezTo>
                  <a:pt x="42" y="316"/>
                  <a:pt x="42" y="317"/>
                  <a:pt x="42" y="317"/>
                </a:cubicBezTo>
                <a:cubicBezTo>
                  <a:pt x="43" y="318"/>
                  <a:pt x="43" y="318"/>
                  <a:pt x="44" y="319"/>
                </a:cubicBezTo>
                <a:cubicBezTo>
                  <a:pt x="46" y="321"/>
                  <a:pt x="47" y="322"/>
                  <a:pt x="48" y="322"/>
                </a:cubicBezTo>
                <a:cubicBezTo>
                  <a:pt x="48" y="323"/>
                  <a:pt x="48" y="323"/>
                  <a:pt x="48" y="323"/>
                </a:cubicBezTo>
                <a:cubicBezTo>
                  <a:pt x="48" y="323"/>
                  <a:pt x="48" y="323"/>
                  <a:pt x="48" y="324"/>
                </a:cubicBezTo>
                <a:cubicBezTo>
                  <a:pt x="48" y="324"/>
                  <a:pt x="51" y="326"/>
                  <a:pt x="52" y="327"/>
                </a:cubicBezTo>
                <a:cubicBezTo>
                  <a:pt x="52" y="327"/>
                  <a:pt x="52" y="328"/>
                  <a:pt x="53" y="328"/>
                </a:cubicBezTo>
                <a:cubicBezTo>
                  <a:pt x="54" y="329"/>
                  <a:pt x="55" y="330"/>
                  <a:pt x="55" y="331"/>
                </a:cubicBezTo>
                <a:cubicBezTo>
                  <a:pt x="56" y="332"/>
                  <a:pt x="57" y="333"/>
                  <a:pt x="58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9" y="335"/>
                  <a:pt x="60" y="335"/>
                  <a:pt x="61" y="336"/>
                </a:cubicBezTo>
                <a:cubicBezTo>
                  <a:pt x="62" y="336"/>
                  <a:pt x="62" y="337"/>
                  <a:pt x="63" y="337"/>
                </a:cubicBezTo>
                <a:cubicBezTo>
                  <a:pt x="64" y="339"/>
                  <a:pt x="65" y="340"/>
                  <a:pt x="66" y="340"/>
                </a:cubicBezTo>
                <a:cubicBezTo>
                  <a:pt x="67" y="340"/>
                  <a:pt x="68" y="341"/>
                  <a:pt x="68" y="341"/>
                </a:cubicBezTo>
                <a:cubicBezTo>
                  <a:pt x="68" y="342"/>
                  <a:pt x="68" y="342"/>
                  <a:pt x="69" y="343"/>
                </a:cubicBezTo>
                <a:cubicBezTo>
                  <a:pt x="70" y="344"/>
                  <a:pt x="72" y="345"/>
                  <a:pt x="74" y="347"/>
                </a:cubicBezTo>
                <a:cubicBezTo>
                  <a:pt x="75" y="348"/>
                  <a:pt x="78" y="348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80" y="349"/>
                  <a:pt x="81" y="352"/>
                  <a:pt x="83" y="352"/>
                </a:cubicBezTo>
                <a:cubicBezTo>
                  <a:pt x="83" y="352"/>
                  <a:pt x="83" y="352"/>
                  <a:pt x="83" y="352"/>
                </a:cubicBezTo>
                <a:cubicBezTo>
                  <a:pt x="84" y="351"/>
                  <a:pt x="85" y="352"/>
                  <a:pt x="86" y="352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3"/>
                  <a:pt x="89" y="353"/>
                  <a:pt x="91" y="353"/>
                </a:cubicBezTo>
                <a:cubicBezTo>
                  <a:pt x="92" y="353"/>
                  <a:pt x="93" y="354"/>
                  <a:pt x="93" y="354"/>
                </a:cubicBezTo>
                <a:cubicBezTo>
                  <a:pt x="92" y="356"/>
                  <a:pt x="89" y="362"/>
                  <a:pt x="89" y="363"/>
                </a:cubicBezTo>
                <a:cubicBezTo>
                  <a:pt x="88" y="364"/>
                  <a:pt x="88" y="364"/>
                  <a:pt x="88" y="364"/>
                </a:cubicBezTo>
                <a:cubicBezTo>
                  <a:pt x="83" y="372"/>
                  <a:pt x="82" y="374"/>
                  <a:pt x="81" y="374"/>
                </a:cubicBezTo>
                <a:cubicBezTo>
                  <a:pt x="80" y="375"/>
                  <a:pt x="77" y="378"/>
                  <a:pt x="77" y="380"/>
                </a:cubicBezTo>
                <a:cubicBezTo>
                  <a:pt x="77" y="381"/>
                  <a:pt x="77" y="381"/>
                  <a:pt x="78" y="381"/>
                </a:cubicBezTo>
                <a:cubicBezTo>
                  <a:pt x="81" y="382"/>
                  <a:pt x="83" y="383"/>
                  <a:pt x="84" y="383"/>
                </a:cubicBezTo>
                <a:cubicBezTo>
                  <a:pt x="85" y="383"/>
                  <a:pt x="85" y="383"/>
                  <a:pt x="85" y="383"/>
                </a:cubicBezTo>
                <a:cubicBezTo>
                  <a:pt x="86" y="382"/>
                  <a:pt x="87" y="381"/>
                  <a:pt x="88" y="379"/>
                </a:cubicBezTo>
                <a:cubicBezTo>
                  <a:pt x="90" y="376"/>
                  <a:pt x="92" y="373"/>
                  <a:pt x="93" y="373"/>
                </a:cubicBezTo>
                <a:cubicBezTo>
                  <a:pt x="94" y="372"/>
                  <a:pt x="97" y="368"/>
                  <a:pt x="98" y="366"/>
                </a:cubicBezTo>
                <a:cubicBezTo>
                  <a:pt x="99" y="368"/>
                  <a:pt x="102" y="370"/>
                  <a:pt x="103" y="370"/>
                </a:cubicBezTo>
                <a:cubicBezTo>
                  <a:pt x="103" y="370"/>
                  <a:pt x="103" y="370"/>
                  <a:pt x="103" y="370"/>
                </a:cubicBezTo>
                <a:cubicBezTo>
                  <a:pt x="104" y="370"/>
                  <a:pt x="105" y="371"/>
                  <a:pt x="106" y="371"/>
                </a:cubicBezTo>
                <a:cubicBezTo>
                  <a:pt x="107" y="372"/>
                  <a:pt x="108" y="372"/>
                  <a:pt x="109" y="372"/>
                </a:cubicBezTo>
                <a:cubicBezTo>
                  <a:pt x="109" y="373"/>
                  <a:pt x="110" y="373"/>
                  <a:pt x="110" y="373"/>
                </a:cubicBezTo>
                <a:cubicBezTo>
                  <a:pt x="111" y="373"/>
                  <a:pt x="112" y="373"/>
                  <a:pt x="112" y="373"/>
                </a:cubicBezTo>
                <a:cubicBezTo>
                  <a:pt x="113" y="372"/>
                  <a:pt x="114" y="372"/>
                  <a:pt x="114" y="373"/>
                </a:cubicBezTo>
                <a:cubicBezTo>
                  <a:pt x="115" y="373"/>
                  <a:pt x="115" y="373"/>
                  <a:pt x="116" y="373"/>
                </a:cubicBezTo>
                <a:cubicBezTo>
                  <a:pt x="118" y="373"/>
                  <a:pt x="123" y="372"/>
                  <a:pt x="123" y="372"/>
                </a:cubicBezTo>
                <a:cubicBezTo>
                  <a:pt x="123" y="372"/>
                  <a:pt x="123" y="372"/>
                  <a:pt x="123" y="371"/>
                </a:cubicBezTo>
                <a:cubicBezTo>
                  <a:pt x="124" y="370"/>
                  <a:pt x="124" y="370"/>
                  <a:pt x="124" y="370"/>
                </a:cubicBezTo>
                <a:cubicBezTo>
                  <a:pt x="124" y="370"/>
                  <a:pt x="125" y="371"/>
                  <a:pt x="126" y="371"/>
                </a:cubicBezTo>
                <a:cubicBezTo>
                  <a:pt x="127" y="371"/>
                  <a:pt x="129" y="370"/>
                  <a:pt x="131" y="369"/>
                </a:cubicBezTo>
                <a:cubicBezTo>
                  <a:pt x="132" y="369"/>
                  <a:pt x="133" y="369"/>
                  <a:pt x="135" y="369"/>
                </a:cubicBezTo>
                <a:cubicBezTo>
                  <a:pt x="135" y="369"/>
                  <a:pt x="136" y="369"/>
                  <a:pt x="136" y="369"/>
                </a:cubicBezTo>
                <a:cubicBezTo>
                  <a:pt x="136" y="369"/>
                  <a:pt x="136" y="369"/>
                  <a:pt x="136" y="368"/>
                </a:cubicBezTo>
                <a:cubicBezTo>
                  <a:pt x="136" y="368"/>
                  <a:pt x="136" y="368"/>
                  <a:pt x="136" y="368"/>
                </a:cubicBezTo>
                <a:cubicBezTo>
                  <a:pt x="136" y="367"/>
                  <a:pt x="136" y="367"/>
                  <a:pt x="136" y="367"/>
                </a:cubicBezTo>
                <a:cubicBezTo>
                  <a:pt x="137" y="366"/>
                  <a:pt x="139" y="365"/>
                  <a:pt x="141" y="365"/>
                </a:cubicBezTo>
                <a:cubicBezTo>
                  <a:pt x="144" y="364"/>
                  <a:pt x="146" y="363"/>
                  <a:pt x="146" y="363"/>
                </a:cubicBezTo>
                <a:cubicBezTo>
                  <a:pt x="146" y="363"/>
                  <a:pt x="146" y="363"/>
                  <a:pt x="146" y="362"/>
                </a:cubicBezTo>
                <a:cubicBezTo>
                  <a:pt x="146" y="361"/>
                  <a:pt x="145" y="361"/>
                  <a:pt x="145" y="360"/>
                </a:cubicBezTo>
                <a:cubicBezTo>
                  <a:pt x="146" y="360"/>
                  <a:pt x="148" y="359"/>
                  <a:pt x="148" y="359"/>
                </a:cubicBezTo>
                <a:cubicBezTo>
                  <a:pt x="149" y="359"/>
                  <a:pt x="151" y="358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2" y="355"/>
                  <a:pt x="153" y="354"/>
                  <a:pt x="154" y="354"/>
                </a:cubicBezTo>
                <a:cubicBezTo>
                  <a:pt x="155" y="354"/>
                  <a:pt x="157" y="352"/>
                  <a:pt x="158" y="352"/>
                </a:cubicBezTo>
                <a:cubicBezTo>
                  <a:pt x="158" y="352"/>
                  <a:pt x="158" y="351"/>
                  <a:pt x="158" y="351"/>
                </a:cubicBezTo>
                <a:cubicBezTo>
                  <a:pt x="158" y="350"/>
                  <a:pt x="158" y="350"/>
                  <a:pt x="158" y="350"/>
                </a:cubicBezTo>
                <a:cubicBezTo>
                  <a:pt x="159" y="349"/>
                  <a:pt x="159" y="349"/>
                  <a:pt x="160" y="348"/>
                </a:cubicBezTo>
                <a:cubicBezTo>
                  <a:pt x="162" y="348"/>
                  <a:pt x="164" y="346"/>
                  <a:pt x="164" y="345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62" y="343"/>
                  <a:pt x="162" y="343"/>
                  <a:pt x="162" y="343"/>
                </a:cubicBezTo>
                <a:cubicBezTo>
                  <a:pt x="163" y="342"/>
                  <a:pt x="165" y="342"/>
                  <a:pt x="167" y="341"/>
                </a:cubicBezTo>
                <a:cubicBezTo>
                  <a:pt x="169" y="341"/>
                  <a:pt x="170" y="339"/>
                  <a:pt x="170" y="339"/>
                </a:cubicBezTo>
                <a:cubicBezTo>
                  <a:pt x="171" y="338"/>
                  <a:pt x="171" y="338"/>
                  <a:pt x="171" y="338"/>
                </a:cubicBezTo>
                <a:cubicBezTo>
                  <a:pt x="171" y="336"/>
                  <a:pt x="171" y="336"/>
                  <a:pt x="171" y="336"/>
                </a:cubicBezTo>
                <a:cubicBezTo>
                  <a:pt x="173" y="334"/>
                  <a:pt x="173" y="334"/>
                  <a:pt x="173" y="334"/>
                </a:cubicBezTo>
                <a:cubicBezTo>
                  <a:pt x="173" y="334"/>
                  <a:pt x="174" y="334"/>
                  <a:pt x="174" y="334"/>
                </a:cubicBezTo>
                <a:cubicBezTo>
                  <a:pt x="177" y="333"/>
                  <a:pt x="177" y="333"/>
                  <a:pt x="177" y="332"/>
                </a:cubicBezTo>
                <a:cubicBezTo>
                  <a:pt x="177" y="332"/>
                  <a:pt x="177" y="332"/>
                  <a:pt x="177" y="332"/>
                </a:cubicBezTo>
                <a:cubicBezTo>
                  <a:pt x="177" y="332"/>
                  <a:pt x="176" y="331"/>
                  <a:pt x="175" y="330"/>
                </a:cubicBezTo>
                <a:cubicBezTo>
                  <a:pt x="176" y="330"/>
                  <a:pt x="179" y="329"/>
                  <a:pt x="181" y="328"/>
                </a:cubicBezTo>
                <a:cubicBezTo>
                  <a:pt x="185" y="327"/>
                  <a:pt x="186" y="326"/>
                  <a:pt x="187" y="326"/>
                </a:cubicBezTo>
                <a:cubicBezTo>
                  <a:pt x="187" y="326"/>
                  <a:pt x="187" y="326"/>
                  <a:pt x="187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3"/>
                  <a:pt x="188" y="322"/>
                  <a:pt x="189" y="322"/>
                </a:cubicBezTo>
                <a:cubicBezTo>
                  <a:pt x="190" y="321"/>
                  <a:pt x="193" y="320"/>
                  <a:pt x="194" y="320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2" y="318"/>
                  <a:pt x="191" y="316"/>
                </a:cubicBezTo>
                <a:cubicBezTo>
                  <a:pt x="190" y="314"/>
                  <a:pt x="190" y="312"/>
                  <a:pt x="190" y="312"/>
                </a:cubicBezTo>
                <a:cubicBezTo>
                  <a:pt x="190" y="311"/>
                  <a:pt x="193" y="309"/>
                  <a:pt x="194" y="307"/>
                </a:cubicBezTo>
                <a:cubicBezTo>
                  <a:pt x="195" y="305"/>
                  <a:pt x="199" y="301"/>
                  <a:pt x="199" y="301"/>
                </a:cubicBezTo>
                <a:cubicBezTo>
                  <a:pt x="199" y="301"/>
                  <a:pt x="199" y="301"/>
                  <a:pt x="199" y="301"/>
                </a:cubicBezTo>
                <a:cubicBezTo>
                  <a:pt x="199" y="301"/>
                  <a:pt x="198" y="300"/>
                  <a:pt x="198" y="300"/>
                </a:cubicBezTo>
                <a:cubicBezTo>
                  <a:pt x="197" y="300"/>
                  <a:pt x="195" y="300"/>
                  <a:pt x="193" y="299"/>
                </a:cubicBezTo>
                <a:cubicBezTo>
                  <a:pt x="193" y="299"/>
                  <a:pt x="192" y="299"/>
                  <a:pt x="192" y="298"/>
                </a:cubicBezTo>
                <a:cubicBezTo>
                  <a:pt x="192" y="297"/>
                  <a:pt x="192" y="297"/>
                  <a:pt x="192" y="297"/>
                </a:cubicBezTo>
                <a:cubicBezTo>
                  <a:pt x="193" y="296"/>
                  <a:pt x="195" y="295"/>
                  <a:pt x="196" y="295"/>
                </a:cubicBezTo>
                <a:cubicBezTo>
                  <a:pt x="196" y="295"/>
                  <a:pt x="205" y="290"/>
                  <a:pt x="205" y="289"/>
                </a:cubicBezTo>
                <a:cubicBezTo>
                  <a:pt x="205" y="289"/>
                  <a:pt x="204" y="288"/>
                  <a:pt x="204" y="288"/>
                </a:cubicBezTo>
                <a:cubicBezTo>
                  <a:pt x="204" y="288"/>
                  <a:pt x="203" y="288"/>
                  <a:pt x="203" y="287"/>
                </a:cubicBezTo>
                <a:cubicBezTo>
                  <a:pt x="203" y="287"/>
                  <a:pt x="203" y="287"/>
                  <a:pt x="203" y="286"/>
                </a:cubicBezTo>
                <a:cubicBezTo>
                  <a:pt x="205" y="285"/>
                  <a:pt x="207" y="284"/>
                  <a:pt x="209" y="282"/>
                </a:cubicBezTo>
                <a:cubicBezTo>
                  <a:pt x="209" y="282"/>
                  <a:pt x="209" y="282"/>
                  <a:pt x="209" y="281"/>
                </a:cubicBezTo>
                <a:cubicBezTo>
                  <a:pt x="209" y="280"/>
                  <a:pt x="210" y="279"/>
                  <a:pt x="210" y="279"/>
                </a:cubicBezTo>
                <a:cubicBezTo>
                  <a:pt x="210" y="279"/>
                  <a:pt x="210" y="279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08" y="278"/>
                  <a:pt x="207" y="278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7" y="275"/>
                  <a:pt x="208" y="274"/>
                  <a:pt x="208" y="274"/>
                </a:cubicBezTo>
                <a:cubicBezTo>
                  <a:pt x="210" y="273"/>
                  <a:pt x="211" y="272"/>
                  <a:pt x="212" y="270"/>
                </a:cubicBezTo>
                <a:cubicBezTo>
                  <a:pt x="213" y="270"/>
                  <a:pt x="213" y="270"/>
                  <a:pt x="214" y="269"/>
                </a:cubicBezTo>
                <a:cubicBezTo>
                  <a:pt x="214" y="268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6"/>
                  <a:pt x="215" y="266"/>
                  <a:pt x="215" y="266"/>
                </a:cubicBezTo>
                <a:cubicBezTo>
                  <a:pt x="214" y="266"/>
                  <a:pt x="213" y="265"/>
                  <a:pt x="212" y="263"/>
                </a:cubicBezTo>
                <a:cubicBezTo>
                  <a:pt x="213" y="263"/>
                  <a:pt x="216" y="261"/>
                  <a:pt x="218" y="259"/>
                </a:cubicBezTo>
                <a:cubicBezTo>
                  <a:pt x="220" y="257"/>
                  <a:pt x="219" y="251"/>
                  <a:pt x="219" y="251"/>
                </a:cubicBezTo>
                <a:cubicBezTo>
                  <a:pt x="219" y="251"/>
                  <a:pt x="219" y="250"/>
                  <a:pt x="219" y="25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6">
                  <a:lumMod val="75000"/>
                  <a:lumOff val="25000"/>
                </a:schemeClr>
              </a:gs>
              <a:gs pos="17000">
                <a:schemeClr val="accent6">
                  <a:lumMod val="50000"/>
                  <a:lumOff val="50000"/>
                </a:schemeClr>
              </a:gs>
              <a:gs pos="93000">
                <a:schemeClr val="accent6"/>
              </a:gs>
            </a:gsLst>
            <a:path path="circle">
              <a:fillToRect t="100000" r="100000"/>
            </a:path>
            <a:tileRect l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leaf 1"/>
          <p:cNvSpPr>
            <a:spLocks/>
          </p:cNvSpPr>
          <p:nvPr/>
        </p:nvSpPr>
        <p:spPr bwMode="auto">
          <a:xfrm rot="20768643">
            <a:off x="2218803" y="5544246"/>
            <a:ext cx="1833194" cy="1368753"/>
          </a:xfrm>
          <a:custGeom>
            <a:avLst/>
            <a:gdLst>
              <a:gd name="T0" fmla="*/ 357 w 365"/>
              <a:gd name="T1" fmla="*/ 245 h 272"/>
              <a:gd name="T2" fmla="*/ 344 w 365"/>
              <a:gd name="T3" fmla="*/ 238 h 272"/>
              <a:gd name="T4" fmla="*/ 349 w 365"/>
              <a:gd name="T5" fmla="*/ 233 h 272"/>
              <a:gd name="T6" fmla="*/ 352 w 365"/>
              <a:gd name="T7" fmla="*/ 224 h 272"/>
              <a:gd name="T8" fmla="*/ 337 w 365"/>
              <a:gd name="T9" fmla="*/ 197 h 272"/>
              <a:gd name="T10" fmla="*/ 328 w 365"/>
              <a:gd name="T11" fmla="*/ 164 h 272"/>
              <a:gd name="T12" fmla="*/ 330 w 365"/>
              <a:gd name="T13" fmla="*/ 156 h 272"/>
              <a:gd name="T14" fmla="*/ 324 w 365"/>
              <a:gd name="T15" fmla="*/ 132 h 272"/>
              <a:gd name="T16" fmla="*/ 298 w 365"/>
              <a:gd name="T17" fmla="*/ 149 h 272"/>
              <a:gd name="T18" fmla="*/ 302 w 365"/>
              <a:gd name="T19" fmla="*/ 116 h 272"/>
              <a:gd name="T20" fmla="*/ 301 w 365"/>
              <a:gd name="T21" fmla="*/ 109 h 272"/>
              <a:gd name="T22" fmla="*/ 271 w 365"/>
              <a:gd name="T23" fmla="*/ 44 h 272"/>
              <a:gd name="T24" fmla="*/ 247 w 365"/>
              <a:gd name="T25" fmla="*/ 92 h 272"/>
              <a:gd name="T26" fmla="*/ 244 w 365"/>
              <a:gd name="T27" fmla="*/ 100 h 272"/>
              <a:gd name="T28" fmla="*/ 240 w 365"/>
              <a:gd name="T29" fmla="*/ 79 h 272"/>
              <a:gd name="T30" fmla="*/ 240 w 365"/>
              <a:gd name="T31" fmla="*/ 68 h 272"/>
              <a:gd name="T32" fmla="*/ 218 w 365"/>
              <a:gd name="T33" fmla="*/ 6 h 272"/>
              <a:gd name="T34" fmla="*/ 192 w 365"/>
              <a:gd name="T35" fmla="*/ 27 h 272"/>
              <a:gd name="T36" fmla="*/ 185 w 365"/>
              <a:gd name="T37" fmla="*/ 31 h 272"/>
              <a:gd name="T38" fmla="*/ 152 w 365"/>
              <a:gd name="T39" fmla="*/ 0 h 272"/>
              <a:gd name="T40" fmla="*/ 129 w 365"/>
              <a:gd name="T41" fmla="*/ 21 h 272"/>
              <a:gd name="T42" fmla="*/ 116 w 365"/>
              <a:gd name="T43" fmla="*/ 22 h 272"/>
              <a:gd name="T44" fmla="*/ 85 w 365"/>
              <a:gd name="T45" fmla="*/ 0 h 272"/>
              <a:gd name="T46" fmla="*/ 66 w 365"/>
              <a:gd name="T47" fmla="*/ 22 h 272"/>
              <a:gd name="T48" fmla="*/ 66 w 365"/>
              <a:gd name="T49" fmla="*/ 26 h 272"/>
              <a:gd name="T50" fmla="*/ 59 w 365"/>
              <a:gd name="T51" fmla="*/ 25 h 272"/>
              <a:gd name="T52" fmla="*/ 35 w 365"/>
              <a:gd name="T53" fmla="*/ 33 h 272"/>
              <a:gd name="T54" fmla="*/ 42 w 365"/>
              <a:gd name="T55" fmla="*/ 56 h 272"/>
              <a:gd name="T56" fmla="*/ 43 w 365"/>
              <a:gd name="T57" fmla="*/ 58 h 272"/>
              <a:gd name="T58" fmla="*/ 37 w 365"/>
              <a:gd name="T59" fmla="*/ 63 h 272"/>
              <a:gd name="T60" fmla="*/ 35 w 365"/>
              <a:gd name="T61" fmla="*/ 92 h 272"/>
              <a:gd name="T62" fmla="*/ 21 w 365"/>
              <a:gd name="T63" fmla="*/ 104 h 272"/>
              <a:gd name="T64" fmla="*/ 2 w 365"/>
              <a:gd name="T65" fmla="*/ 136 h 272"/>
              <a:gd name="T66" fmla="*/ 48 w 365"/>
              <a:gd name="T67" fmla="*/ 163 h 272"/>
              <a:gd name="T68" fmla="*/ 60 w 365"/>
              <a:gd name="T69" fmla="*/ 166 h 272"/>
              <a:gd name="T70" fmla="*/ 61 w 365"/>
              <a:gd name="T71" fmla="*/ 180 h 272"/>
              <a:gd name="T72" fmla="*/ 52 w 365"/>
              <a:gd name="T73" fmla="*/ 214 h 272"/>
              <a:gd name="T74" fmla="*/ 115 w 365"/>
              <a:gd name="T75" fmla="*/ 220 h 272"/>
              <a:gd name="T76" fmla="*/ 140 w 365"/>
              <a:gd name="T77" fmla="*/ 208 h 272"/>
              <a:gd name="T78" fmla="*/ 145 w 365"/>
              <a:gd name="T79" fmla="*/ 208 h 272"/>
              <a:gd name="T80" fmla="*/ 117 w 365"/>
              <a:gd name="T81" fmla="*/ 239 h 272"/>
              <a:gd name="T82" fmla="*/ 139 w 365"/>
              <a:gd name="T83" fmla="*/ 264 h 272"/>
              <a:gd name="T84" fmla="*/ 146 w 365"/>
              <a:gd name="T85" fmla="*/ 264 h 272"/>
              <a:gd name="T86" fmla="*/ 157 w 365"/>
              <a:gd name="T87" fmla="*/ 268 h 272"/>
              <a:gd name="T88" fmla="*/ 168 w 365"/>
              <a:gd name="T89" fmla="*/ 272 h 272"/>
              <a:gd name="T90" fmla="*/ 202 w 365"/>
              <a:gd name="T91" fmla="*/ 253 h 272"/>
              <a:gd name="T92" fmla="*/ 226 w 365"/>
              <a:gd name="T93" fmla="*/ 235 h 272"/>
              <a:gd name="T94" fmla="*/ 248 w 365"/>
              <a:gd name="T95" fmla="*/ 231 h 272"/>
              <a:gd name="T96" fmla="*/ 249 w 365"/>
              <a:gd name="T97" fmla="*/ 259 h 272"/>
              <a:gd name="T98" fmla="*/ 272 w 365"/>
              <a:gd name="T99" fmla="*/ 248 h 272"/>
              <a:gd name="T100" fmla="*/ 298 w 365"/>
              <a:gd name="T101" fmla="*/ 245 h 272"/>
              <a:gd name="T102" fmla="*/ 313 w 365"/>
              <a:gd name="T103" fmla="*/ 246 h 272"/>
              <a:gd name="T104" fmla="*/ 325 w 365"/>
              <a:gd name="T105" fmla="*/ 254 h 272"/>
              <a:gd name="T106" fmla="*/ 332 w 365"/>
              <a:gd name="T107" fmla="*/ 243 h 272"/>
              <a:gd name="T108" fmla="*/ 334 w 365"/>
              <a:gd name="T109" fmla="*/ 243 h 272"/>
              <a:gd name="T110" fmla="*/ 358 w 365"/>
              <a:gd name="T111" fmla="*/ 257 h 272"/>
              <a:gd name="T112" fmla="*/ 361 w 365"/>
              <a:gd name="T113" fmla="*/ 256 h 272"/>
              <a:gd name="T114" fmla="*/ 365 w 365"/>
              <a:gd name="T115" fmla="*/ 25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5" h="272">
                <a:moveTo>
                  <a:pt x="360" y="247"/>
                </a:moveTo>
                <a:cubicBezTo>
                  <a:pt x="359" y="246"/>
                  <a:pt x="358" y="246"/>
                  <a:pt x="357" y="245"/>
                </a:cubicBezTo>
                <a:cubicBezTo>
                  <a:pt x="356" y="244"/>
                  <a:pt x="354" y="243"/>
                  <a:pt x="351" y="242"/>
                </a:cubicBezTo>
                <a:cubicBezTo>
                  <a:pt x="348" y="240"/>
                  <a:pt x="345" y="238"/>
                  <a:pt x="344" y="238"/>
                </a:cubicBezTo>
                <a:cubicBezTo>
                  <a:pt x="344" y="237"/>
                  <a:pt x="344" y="236"/>
                  <a:pt x="346" y="234"/>
                </a:cubicBezTo>
                <a:cubicBezTo>
                  <a:pt x="347" y="233"/>
                  <a:pt x="348" y="233"/>
                  <a:pt x="349" y="233"/>
                </a:cubicBezTo>
                <a:cubicBezTo>
                  <a:pt x="351" y="232"/>
                  <a:pt x="354" y="232"/>
                  <a:pt x="354" y="229"/>
                </a:cubicBezTo>
                <a:cubicBezTo>
                  <a:pt x="355" y="226"/>
                  <a:pt x="353" y="224"/>
                  <a:pt x="352" y="224"/>
                </a:cubicBezTo>
                <a:cubicBezTo>
                  <a:pt x="351" y="223"/>
                  <a:pt x="349" y="221"/>
                  <a:pt x="349" y="213"/>
                </a:cubicBezTo>
                <a:cubicBezTo>
                  <a:pt x="349" y="203"/>
                  <a:pt x="343" y="200"/>
                  <a:pt x="337" y="197"/>
                </a:cubicBezTo>
                <a:cubicBezTo>
                  <a:pt x="332" y="195"/>
                  <a:pt x="328" y="190"/>
                  <a:pt x="326" y="186"/>
                </a:cubicBezTo>
                <a:cubicBezTo>
                  <a:pt x="323" y="178"/>
                  <a:pt x="325" y="171"/>
                  <a:pt x="328" y="164"/>
                </a:cubicBezTo>
                <a:cubicBezTo>
                  <a:pt x="328" y="162"/>
                  <a:pt x="329" y="161"/>
                  <a:pt x="329" y="160"/>
                </a:cubicBezTo>
                <a:cubicBezTo>
                  <a:pt x="329" y="159"/>
                  <a:pt x="330" y="158"/>
                  <a:pt x="330" y="156"/>
                </a:cubicBezTo>
                <a:cubicBezTo>
                  <a:pt x="333" y="150"/>
                  <a:pt x="336" y="142"/>
                  <a:pt x="332" y="137"/>
                </a:cubicBezTo>
                <a:cubicBezTo>
                  <a:pt x="331" y="134"/>
                  <a:pt x="328" y="133"/>
                  <a:pt x="324" y="132"/>
                </a:cubicBezTo>
                <a:cubicBezTo>
                  <a:pt x="317" y="132"/>
                  <a:pt x="309" y="139"/>
                  <a:pt x="303" y="145"/>
                </a:cubicBezTo>
                <a:cubicBezTo>
                  <a:pt x="302" y="147"/>
                  <a:pt x="299" y="149"/>
                  <a:pt x="298" y="149"/>
                </a:cubicBezTo>
                <a:cubicBezTo>
                  <a:pt x="298" y="149"/>
                  <a:pt x="298" y="143"/>
                  <a:pt x="301" y="135"/>
                </a:cubicBezTo>
                <a:cubicBezTo>
                  <a:pt x="304" y="128"/>
                  <a:pt x="303" y="121"/>
                  <a:pt x="302" y="116"/>
                </a:cubicBezTo>
                <a:cubicBezTo>
                  <a:pt x="301" y="114"/>
                  <a:pt x="301" y="112"/>
                  <a:pt x="301" y="111"/>
                </a:cubicBezTo>
                <a:cubicBezTo>
                  <a:pt x="301" y="109"/>
                  <a:pt x="301" y="109"/>
                  <a:pt x="301" y="109"/>
                </a:cubicBezTo>
                <a:cubicBezTo>
                  <a:pt x="301" y="101"/>
                  <a:pt x="302" y="80"/>
                  <a:pt x="297" y="67"/>
                </a:cubicBezTo>
                <a:cubicBezTo>
                  <a:pt x="293" y="52"/>
                  <a:pt x="289" y="43"/>
                  <a:pt x="271" y="44"/>
                </a:cubicBezTo>
                <a:cubicBezTo>
                  <a:pt x="246" y="46"/>
                  <a:pt x="246" y="71"/>
                  <a:pt x="247" y="85"/>
                </a:cubicBezTo>
                <a:cubicBezTo>
                  <a:pt x="247" y="88"/>
                  <a:pt x="247" y="90"/>
                  <a:pt x="247" y="92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46" y="100"/>
                  <a:pt x="246" y="100"/>
                  <a:pt x="244" y="100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43" y="100"/>
                  <a:pt x="240" y="99"/>
                  <a:pt x="240" y="79"/>
                </a:cubicBezTo>
                <a:cubicBezTo>
                  <a:pt x="240" y="77"/>
                  <a:pt x="240" y="77"/>
                  <a:pt x="240" y="77"/>
                </a:cubicBezTo>
                <a:cubicBezTo>
                  <a:pt x="240" y="74"/>
                  <a:pt x="240" y="71"/>
                  <a:pt x="240" y="68"/>
                </a:cubicBezTo>
                <a:cubicBezTo>
                  <a:pt x="240" y="62"/>
                  <a:pt x="240" y="57"/>
                  <a:pt x="240" y="51"/>
                </a:cubicBezTo>
                <a:cubicBezTo>
                  <a:pt x="239" y="40"/>
                  <a:pt x="238" y="10"/>
                  <a:pt x="218" y="6"/>
                </a:cubicBezTo>
                <a:cubicBezTo>
                  <a:pt x="217" y="6"/>
                  <a:pt x="216" y="6"/>
                  <a:pt x="215" y="6"/>
                </a:cubicBezTo>
                <a:cubicBezTo>
                  <a:pt x="202" y="6"/>
                  <a:pt x="196" y="18"/>
                  <a:pt x="192" y="27"/>
                </a:cubicBezTo>
                <a:cubicBezTo>
                  <a:pt x="190" y="31"/>
                  <a:pt x="188" y="34"/>
                  <a:pt x="187" y="36"/>
                </a:cubicBezTo>
                <a:cubicBezTo>
                  <a:pt x="186" y="35"/>
                  <a:pt x="185" y="33"/>
                  <a:pt x="185" y="31"/>
                </a:cubicBezTo>
                <a:cubicBezTo>
                  <a:pt x="182" y="26"/>
                  <a:pt x="179" y="19"/>
                  <a:pt x="173" y="11"/>
                </a:cubicBezTo>
                <a:cubicBezTo>
                  <a:pt x="168" y="4"/>
                  <a:pt x="160" y="0"/>
                  <a:pt x="152" y="0"/>
                </a:cubicBezTo>
                <a:cubicBezTo>
                  <a:pt x="145" y="0"/>
                  <a:pt x="139" y="2"/>
                  <a:pt x="134" y="7"/>
                </a:cubicBezTo>
                <a:cubicBezTo>
                  <a:pt x="131" y="11"/>
                  <a:pt x="129" y="16"/>
                  <a:pt x="129" y="21"/>
                </a:cubicBezTo>
                <a:cubicBezTo>
                  <a:pt x="130" y="35"/>
                  <a:pt x="128" y="35"/>
                  <a:pt x="126" y="35"/>
                </a:cubicBezTo>
                <a:cubicBezTo>
                  <a:pt x="123" y="35"/>
                  <a:pt x="119" y="28"/>
                  <a:pt x="116" y="22"/>
                </a:cubicBezTo>
                <a:cubicBezTo>
                  <a:pt x="111" y="14"/>
                  <a:pt x="106" y="6"/>
                  <a:pt x="99" y="3"/>
                </a:cubicBezTo>
                <a:cubicBezTo>
                  <a:pt x="94" y="1"/>
                  <a:pt x="89" y="0"/>
                  <a:pt x="85" y="0"/>
                </a:cubicBezTo>
                <a:cubicBezTo>
                  <a:pt x="74" y="0"/>
                  <a:pt x="68" y="7"/>
                  <a:pt x="66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6" y="26"/>
                  <a:pt x="66" y="26"/>
                </a:cubicBezTo>
                <a:cubicBezTo>
                  <a:pt x="66" y="26"/>
                  <a:pt x="65" y="26"/>
                  <a:pt x="65" y="26"/>
                </a:cubicBezTo>
                <a:cubicBezTo>
                  <a:pt x="64" y="26"/>
                  <a:pt x="62" y="26"/>
                  <a:pt x="59" y="25"/>
                </a:cubicBezTo>
                <a:cubicBezTo>
                  <a:pt x="56" y="24"/>
                  <a:pt x="53" y="23"/>
                  <a:pt x="49" y="23"/>
                </a:cubicBezTo>
                <a:cubicBezTo>
                  <a:pt x="42" y="23"/>
                  <a:pt x="37" y="26"/>
                  <a:pt x="35" y="33"/>
                </a:cubicBezTo>
                <a:cubicBezTo>
                  <a:pt x="32" y="41"/>
                  <a:pt x="37" y="48"/>
                  <a:pt x="40" y="53"/>
                </a:cubicBez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2" y="57"/>
                  <a:pt x="42" y="57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9"/>
                  <a:pt x="40" y="61"/>
                  <a:pt x="37" y="63"/>
                </a:cubicBezTo>
                <a:cubicBezTo>
                  <a:pt x="32" y="67"/>
                  <a:pt x="29" y="72"/>
                  <a:pt x="29" y="77"/>
                </a:cubicBezTo>
                <a:cubicBezTo>
                  <a:pt x="28" y="83"/>
                  <a:pt x="30" y="88"/>
                  <a:pt x="35" y="92"/>
                </a:cubicBezTo>
                <a:cubicBezTo>
                  <a:pt x="35" y="93"/>
                  <a:pt x="35" y="94"/>
                  <a:pt x="35" y="94"/>
                </a:cubicBezTo>
                <a:cubicBezTo>
                  <a:pt x="35" y="96"/>
                  <a:pt x="29" y="100"/>
                  <a:pt x="21" y="104"/>
                </a:cubicBezTo>
                <a:cubicBezTo>
                  <a:pt x="19" y="106"/>
                  <a:pt x="17" y="107"/>
                  <a:pt x="14" y="108"/>
                </a:cubicBezTo>
                <a:cubicBezTo>
                  <a:pt x="5" y="114"/>
                  <a:pt x="0" y="125"/>
                  <a:pt x="2" y="136"/>
                </a:cubicBezTo>
                <a:cubicBezTo>
                  <a:pt x="4" y="146"/>
                  <a:pt x="11" y="154"/>
                  <a:pt x="22" y="157"/>
                </a:cubicBezTo>
                <a:cubicBezTo>
                  <a:pt x="32" y="159"/>
                  <a:pt x="41" y="161"/>
                  <a:pt x="48" y="163"/>
                </a:cubicBezTo>
                <a:cubicBezTo>
                  <a:pt x="52" y="164"/>
                  <a:pt x="56" y="165"/>
                  <a:pt x="58" y="166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66" y="167"/>
                  <a:pt x="67" y="167"/>
                  <a:pt x="67" y="172"/>
                </a:cubicBezTo>
                <a:cubicBezTo>
                  <a:pt x="67" y="174"/>
                  <a:pt x="64" y="177"/>
                  <a:pt x="61" y="180"/>
                </a:cubicBezTo>
                <a:cubicBezTo>
                  <a:pt x="57" y="183"/>
                  <a:pt x="53" y="186"/>
                  <a:pt x="51" y="191"/>
                </a:cubicBezTo>
                <a:cubicBezTo>
                  <a:pt x="47" y="198"/>
                  <a:pt x="49" y="208"/>
                  <a:pt x="52" y="214"/>
                </a:cubicBezTo>
                <a:cubicBezTo>
                  <a:pt x="59" y="227"/>
                  <a:pt x="79" y="232"/>
                  <a:pt x="91" y="229"/>
                </a:cubicBezTo>
                <a:cubicBezTo>
                  <a:pt x="100" y="228"/>
                  <a:pt x="108" y="224"/>
                  <a:pt x="115" y="220"/>
                </a:cubicBezTo>
                <a:cubicBezTo>
                  <a:pt x="119" y="218"/>
                  <a:pt x="123" y="215"/>
                  <a:pt x="128" y="213"/>
                </a:cubicBezTo>
                <a:cubicBezTo>
                  <a:pt x="132" y="212"/>
                  <a:pt x="136" y="210"/>
                  <a:pt x="140" y="208"/>
                </a:cubicBezTo>
                <a:cubicBezTo>
                  <a:pt x="145" y="206"/>
                  <a:pt x="150" y="203"/>
                  <a:pt x="153" y="203"/>
                </a:cubicBezTo>
                <a:cubicBezTo>
                  <a:pt x="152" y="204"/>
                  <a:pt x="148" y="206"/>
                  <a:pt x="145" y="208"/>
                </a:cubicBezTo>
                <a:cubicBezTo>
                  <a:pt x="140" y="211"/>
                  <a:pt x="134" y="215"/>
                  <a:pt x="126" y="221"/>
                </a:cubicBezTo>
                <a:cubicBezTo>
                  <a:pt x="121" y="225"/>
                  <a:pt x="117" y="231"/>
                  <a:pt x="117" y="239"/>
                </a:cubicBezTo>
                <a:cubicBezTo>
                  <a:pt x="117" y="247"/>
                  <a:pt x="121" y="255"/>
                  <a:pt x="128" y="261"/>
                </a:cubicBezTo>
                <a:cubicBezTo>
                  <a:pt x="132" y="264"/>
                  <a:pt x="136" y="264"/>
                  <a:pt x="139" y="264"/>
                </a:cubicBezTo>
                <a:cubicBezTo>
                  <a:pt x="140" y="264"/>
                  <a:pt x="141" y="264"/>
                  <a:pt x="142" y="264"/>
                </a:cubicBezTo>
                <a:cubicBezTo>
                  <a:pt x="144" y="264"/>
                  <a:pt x="145" y="264"/>
                  <a:pt x="146" y="264"/>
                </a:cubicBezTo>
                <a:cubicBezTo>
                  <a:pt x="148" y="264"/>
                  <a:pt x="150" y="264"/>
                  <a:pt x="152" y="265"/>
                </a:cubicBezTo>
                <a:cubicBezTo>
                  <a:pt x="154" y="266"/>
                  <a:pt x="155" y="267"/>
                  <a:pt x="157" y="268"/>
                </a:cubicBezTo>
                <a:cubicBezTo>
                  <a:pt x="159" y="269"/>
                  <a:pt x="161" y="270"/>
                  <a:pt x="163" y="271"/>
                </a:cubicBezTo>
                <a:cubicBezTo>
                  <a:pt x="165" y="271"/>
                  <a:pt x="166" y="272"/>
                  <a:pt x="168" y="272"/>
                </a:cubicBezTo>
                <a:cubicBezTo>
                  <a:pt x="179" y="272"/>
                  <a:pt x="193" y="260"/>
                  <a:pt x="201" y="254"/>
                </a:cubicBezTo>
                <a:cubicBezTo>
                  <a:pt x="202" y="253"/>
                  <a:pt x="202" y="253"/>
                  <a:pt x="202" y="253"/>
                </a:cubicBezTo>
                <a:cubicBezTo>
                  <a:pt x="204" y="251"/>
                  <a:pt x="205" y="250"/>
                  <a:pt x="206" y="249"/>
                </a:cubicBezTo>
                <a:cubicBezTo>
                  <a:pt x="212" y="244"/>
                  <a:pt x="216" y="241"/>
                  <a:pt x="226" y="235"/>
                </a:cubicBezTo>
                <a:cubicBezTo>
                  <a:pt x="228" y="234"/>
                  <a:pt x="238" y="230"/>
                  <a:pt x="244" y="230"/>
                </a:cubicBezTo>
                <a:cubicBezTo>
                  <a:pt x="246" y="230"/>
                  <a:pt x="248" y="230"/>
                  <a:pt x="248" y="231"/>
                </a:cubicBezTo>
                <a:cubicBezTo>
                  <a:pt x="249" y="232"/>
                  <a:pt x="248" y="236"/>
                  <a:pt x="247" y="238"/>
                </a:cubicBezTo>
                <a:cubicBezTo>
                  <a:pt x="244" y="245"/>
                  <a:pt x="241" y="255"/>
                  <a:pt x="249" y="259"/>
                </a:cubicBezTo>
                <a:cubicBezTo>
                  <a:pt x="251" y="260"/>
                  <a:pt x="253" y="260"/>
                  <a:pt x="255" y="260"/>
                </a:cubicBezTo>
                <a:cubicBezTo>
                  <a:pt x="262" y="260"/>
                  <a:pt x="267" y="253"/>
                  <a:pt x="272" y="248"/>
                </a:cubicBezTo>
                <a:cubicBezTo>
                  <a:pt x="273" y="247"/>
                  <a:pt x="273" y="245"/>
                  <a:pt x="274" y="244"/>
                </a:cubicBezTo>
                <a:cubicBezTo>
                  <a:pt x="282" y="235"/>
                  <a:pt x="291" y="236"/>
                  <a:pt x="298" y="245"/>
                </a:cubicBezTo>
                <a:cubicBezTo>
                  <a:pt x="300" y="248"/>
                  <a:pt x="303" y="248"/>
                  <a:pt x="307" y="247"/>
                </a:cubicBezTo>
                <a:cubicBezTo>
                  <a:pt x="309" y="247"/>
                  <a:pt x="311" y="246"/>
                  <a:pt x="313" y="246"/>
                </a:cubicBezTo>
                <a:cubicBezTo>
                  <a:pt x="317" y="245"/>
                  <a:pt x="318" y="247"/>
                  <a:pt x="320" y="249"/>
                </a:cubicBezTo>
                <a:cubicBezTo>
                  <a:pt x="321" y="251"/>
                  <a:pt x="323" y="253"/>
                  <a:pt x="325" y="254"/>
                </a:cubicBezTo>
                <a:cubicBezTo>
                  <a:pt x="328" y="255"/>
                  <a:pt x="332" y="253"/>
                  <a:pt x="333" y="250"/>
                </a:cubicBezTo>
                <a:cubicBezTo>
                  <a:pt x="334" y="248"/>
                  <a:pt x="334" y="245"/>
                  <a:pt x="332" y="243"/>
                </a:cubicBezTo>
                <a:cubicBezTo>
                  <a:pt x="332" y="243"/>
                  <a:pt x="332" y="243"/>
                  <a:pt x="332" y="243"/>
                </a:cubicBezTo>
                <a:cubicBezTo>
                  <a:pt x="332" y="243"/>
                  <a:pt x="334" y="243"/>
                  <a:pt x="334" y="243"/>
                </a:cubicBezTo>
                <a:cubicBezTo>
                  <a:pt x="334" y="243"/>
                  <a:pt x="335" y="244"/>
                  <a:pt x="337" y="245"/>
                </a:cubicBezTo>
                <a:cubicBezTo>
                  <a:pt x="347" y="252"/>
                  <a:pt x="354" y="257"/>
                  <a:pt x="358" y="257"/>
                </a:cubicBezTo>
                <a:cubicBezTo>
                  <a:pt x="358" y="257"/>
                  <a:pt x="359" y="257"/>
                  <a:pt x="360" y="256"/>
                </a:cubicBezTo>
                <a:cubicBezTo>
                  <a:pt x="360" y="256"/>
                  <a:pt x="361" y="256"/>
                  <a:pt x="361" y="256"/>
                </a:cubicBezTo>
                <a:cubicBezTo>
                  <a:pt x="362" y="255"/>
                  <a:pt x="362" y="255"/>
                  <a:pt x="363" y="254"/>
                </a:cubicBezTo>
                <a:cubicBezTo>
                  <a:pt x="363" y="254"/>
                  <a:pt x="365" y="252"/>
                  <a:pt x="365" y="251"/>
                </a:cubicBezTo>
                <a:cubicBezTo>
                  <a:pt x="364" y="249"/>
                  <a:pt x="362" y="248"/>
                  <a:pt x="360" y="24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73000">
                <a:schemeClr val="accent3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leaf 5"/>
          <p:cNvSpPr>
            <a:spLocks/>
          </p:cNvSpPr>
          <p:nvPr/>
        </p:nvSpPr>
        <p:spPr bwMode="auto">
          <a:xfrm rot="2603790">
            <a:off x="3178688" y="5714121"/>
            <a:ext cx="1317667" cy="1463137"/>
          </a:xfrm>
          <a:custGeom>
            <a:avLst/>
            <a:gdLst>
              <a:gd name="T0" fmla="*/ 300 w 306"/>
              <a:gd name="T1" fmla="*/ 101 h 339"/>
              <a:gd name="T2" fmla="*/ 276 w 306"/>
              <a:gd name="T3" fmla="*/ 108 h 339"/>
              <a:gd name="T4" fmla="*/ 274 w 306"/>
              <a:gd name="T5" fmla="*/ 105 h 339"/>
              <a:gd name="T6" fmla="*/ 254 w 306"/>
              <a:gd name="T7" fmla="*/ 114 h 339"/>
              <a:gd name="T8" fmla="*/ 221 w 306"/>
              <a:gd name="T9" fmla="*/ 118 h 339"/>
              <a:gd name="T10" fmla="*/ 221 w 306"/>
              <a:gd name="T11" fmla="*/ 87 h 339"/>
              <a:gd name="T12" fmla="*/ 212 w 306"/>
              <a:gd name="T13" fmla="*/ 64 h 339"/>
              <a:gd name="T14" fmla="*/ 202 w 306"/>
              <a:gd name="T15" fmla="*/ 63 h 339"/>
              <a:gd name="T16" fmla="*/ 186 w 306"/>
              <a:gd name="T17" fmla="*/ 38 h 339"/>
              <a:gd name="T18" fmla="*/ 176 w 306"/>
              <a:gd name="T19" fmla="*/ 23 h 339"/>
              <a:gd name="T20" fmla="*/ 160 w 306"/>
              <a:gd name="T21" fmla="*/ 15 h 339"/>
              <a:gd name="T22" fmla="*/ 145 w 306"/>
              <a:gd name="T23" fmla="*/ 35 h 339"/>
              <a:gd name="T24" fmla="*/ 131 w 306"/>
              <a:gd name="T25" fmla="*/ 47 h 339"/>
              <a:gd name="T26" fmla="*/ 121 w 306"/>
              <a:gd name="T27" fmla="*/ 56 h 339"/>
              <a:gd name="T28" fmla="*/ 111 w 306"/>
              <a:gd name="T29" fmla="*/ 91 h 339"/>
              <a:gd name="T30" fmla="*/ 105 w 306"/>
              <a:gd name="T31" fmla="*/ 90 h 339"/>
              <a:gd name="T32" fmla="*/ 99 w 306"/>
              <a:gd name="T33" fmla="*/ 98 h 339"/>
              <a:gd name="T34" fmla="*/ 96 w 306"/>
              <a:gd name="T35" fmla="*/ 136 h 339"/>
              <a:gd name="T36" fmla="*/ 72 w 306"/>
              <a:gd name="T37" fmla="*/ 124 h 339"/>
              <a:gd name="T38" fmla="*/ 41 w 306"/>
              <a:gd name="T39" fmla="*/ 116 h 339"/>
              <a:gd name="T40" fmla="*/ 26 w 306"/>
              <a:gd name="T41" fmla="*/ 117 h 339"/>
              <a:gd name="T42" fmla="*/ 5 w 306"/>
              <a:gd name="T43" fmla="*/ 115 h 339"/>
              <a:gd name="T44" fmla="*/ 8 w 306"/>
              <a:gd name="T45" fmla="*/ 125 h 339"/>
              <a:gd name="T46" fmla="*/ 16 w 306"/>
              <a:gd name="T47" fmla="*/ 139 h 339"/>
              <a:gd name="T48" fmla="*/ 23 w 306"/>
              <a:gd name="T49" fmla="*/ 159 h 339"/>
              <a:gd name="T50" fmla="*/ 21 w 306"/>
              <a:gd name="T51" fmla="*/ 173 h 339"/>
              <a:gd name="T52" fmla="*/ 28 w 306"/>
              <a:gd name="T53" fmla="*/ 197 h 339"/>
              <a:gd name="T54" fmla="*/ 35 w 306"/>
              <a:gd name="T55" fmla="*/ 216 h 339"/>
              <a:gd name="T56" fmla="*/ 46 w 306"/>
              <a:gd name="T57" fmla="*/ 230 h 339"/>
              <a:gd name="T58" fmla="*/ 60 w 306"/>
              <a:gd name="T59" fmla="*/ 254 h 339"/>
              <a:gd name="T60" fmla="*/ 75 w 306"/>
              <a:gd name="T61" fmla="*/ 267 h 339"/>
              <a:gd name="T62" fmla="*/ 100 w 306"/>
              <a:gd name="T63" fmla="*/ 284 h 339"/>
              <a:gd name="T64" fmla="*/ 131 w 306"/>
              <a:gd name="T65" fmla="*/ 286 h 339"/>
              <a:gd name="T66" fmla="*/ 150 w 306"/>
              <a:gd name="T67" fmla="*/ 282 h 339"/>
              <a:gd name="T68" fmla="*/ 162 w 306"/>
              <a:gd name="T69" fmla="*/ 282 h 339"/>
              <a:gd name="T70" fmla="*/ 149 w 306"/>
              <a:gd name="T71" fmla="*/ 329 h 339"/>
              <a:gd name="T72" fmla="*/ 149 w 306"/>
              <a:gd name="T73" fmla="*/ 337 h 339"/>
              <a:gd name="T74" fmla="*/ 165 w 306"/>
              <a:gd name="T75" fmla="*/ 310 h 339"/>
              <a:gd name="T76" fmla="*/ 179 w 306"/>
              <a:gd name="T77" fmla="*/ 275 h 339"/>
              <a:gd name="T78" fmla="*/ 202 w 306"/>
              <a:gd name="T79" fmla="*/ 275 h 339"/>
              <a:gd name="T80" fmla="*/ 220 w 306"/>
              <a:gd name="T81" fmla="*/ 277 h 339"/>
              <a:gd name="T82" fmla="*/ 263 w 306"/>
              <a:gd name="T83" fmla="*/ 244 h 339"/>
              <a:gd name="T84" fmla="*/ 285 w 306"/>
              <a:gd name="T85" fmla="*/ 211 h 339"/>
              <a:gd name="T86" fmla="*/ 293 w 306"/>
              <a:gd name="T87" fmla="*/ 187 h 339"/>
              <a:gd name="T88" fmla="*/ 294 w 306"/>
              <a:gd name="T89" fmla="*/ 175 h 339"/>
              <a:gd name="T90" fmla="*/ 295 w 306"/>
              <a:gd name="T91" fmla="*/ 158 h 339"/>
              <a:gd name="T92" fmla="*/ 295 w 306"/>
              <a:gd name="T93" fmla="*/ 149 h 339"/>
              <a:gd name="T94" fmla="*/ 296 w 306"/>
              <a:gd name="T95" fmla="*/ 134 h 339"/>
              <a:gd name="T96" fmla="*/ 302 w 306"/>
              <a:gd name="T97" fmla="*/ 11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6" h="339">
                <a:moveTo>
                  <a:pt x="305" y="100"/>
                </a:moveTo>
                <a:cubicBezTo>
                  <a:pt x="305" y="99"/>
                  <a:pt x="304" y="99"/>
                  <a:pt x="304" y="99"/>
                </a:cubicBezTo>
                <a:cubicBezTo>
                  <a:pt x="303" y="99"/>
                  <a:pt x="301" y="100"/>
                  <a:pt x="300" y="101"/>
                </a:cubicBezTo>
                <a:cubicBezTo>
                  <a:pt x="299" y="101"/>
                  <a:pt x="298" y="102"/>
                  <a:pt x="297" y="102"/>
                </a:cubicBezTo>
                <a:cubicBezTo>
                  <a:pt x="294" y="104"/>
                  <a:pt x="291" y="105"/>
                  <a:pt x="281" y="107"/>
                </a:cubicBezTo>
                <a:cubicBezTo>
                  <a:pt x="278" y="108"/>
                  <a:pt x="277" y="108"/>
                  <a:pt x="276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8"/>
                  <a:pt x="275" y="108"/>
                  <a:pt x="275" y="108"/>
                </a:cubicBezTo>
                <a:cubicBezTo>
                  <a:pt x="275" y="107"/>
                  <a:pt x="275" y="106"/>
                  <a:pt x="274" y="105"/>
                </a:cubicBezTo>
                <a:cubicBezTo>
                  <a:pt x="274" y="105"/>
                  <a:pt x="273" y="105"/>
                  <a:pt x="272" y="105"/>
                </a:cubicBezTo>
                <a:cubicBezTo>
                  <a:pt x="269" y="105"/>
                  <a:pt x="264" y="108"/>
                  <a:pt x="259" y="111"/>
                </a:cubicBezTo>
                <a:cubicBezTo>
                  <a:pt x="257" y="112"/>
                  <a:pt x="256" y="113"/>
                  <a:pt x="254" y="114"/>
                </a:cubicBezTo>
                <a:cubicBezTo>
                  <a:pt x="244" y="119"/>
                  <a:pt x="234" y="123"/>
                  <a:pt x="227" y="124"/>
                </a:cubicBezTo>
                <a:cubicBezTo>
                  <a:pt x="226" y="124"/>
                  <a:pt x="226" y="125"/>
                  <a:pt x="225" y="125"/>
                </a:cubicBezTo>
                <a:cubicBezTo>
                  <a:pt x="221" y="125"/>
                  <a:pt x="221" y="121"/>
                  <a:pt x="221" y="118"/>
                </a:cubicBezTo>
                <a:cubicBezTo>
                  <a:pt x="221" y="117"/>
                  <a:pt x="221" y="116"/>
                  <a:pt x="221" y="115"/>
                </a:cubicBezTo>
                <a:cubicBezTo>
                  <a:pt x="220" y="112"/>
                  <a:pt x="222" y="95"/>
                  <a:pt x="223" y="92"/>
                </a:cubicBezTo>
                <a:cubicBezTo>
                  <a:pt x="223" y="90"/>
                  <a:pt x="222" y="89"/>
                  <a:pt x="221" y="87"/>
                </a:cubicBezTo>
                <a:cubicBezTo>
                  <a:pt x="221" y="85"/>
                  <a:pt x="220" y="83"/>
                  <a:pt x="219" y="80"/>
                </a:cubicBezTo>
                <a:cubicBezTo>
                  <a:pt x="218" y="78"/>
                  <a:pt x="218" y="76"/>
                  <a:pt x="217" y="74"/>
                </a:cubicBezTo>
                <a:cubicBezTo>
                  <a:pt x="216" y="69"/>
                  <a:pt x="215" y="65"/>
                  <a:pt x="212" y="64"/>
                </a:cubicBezTo>
                <a:cubicBezTo>
                  <a:pt x="211" y="63"/>
                  <a:pt x="210" y="63"/>
                  <a:pt x="209" y="63"/>
                </a:cubicBezTo>
                <a:cubicBezTo>
                  <a:pt x="208" y="63"/>
                  <a:pt x="207" y="63"/>
                  <a:pt x="206" y="63"/>
                </a:cubicBezTo>
                <a:cubicBezTo>
                  <a:pt x="204" y="63"/>
                  <a:pt x="203" y="64"/>
                  <a:pt x="202" y="63"/>
                </a:cubicBezTo>
                <a:cubicBezTo>
                  <a:pt x="200" y="62"/>
                  <a:pt x="199" y="59"/>
                  <a:pt x="197" y="55"/>
                </a:cubicBezTo>
                <a:cubicBezTo>
                  <a:pt x="196" y="53"/>
                  <a:pt x="196" y="50"/>
                  <a:pt x="195" y="48"/>
                </a:cubicBezTo>
                <a:cubicBezTo>
                  <a:pt x="192" y="41"/>
                  <a:pt x="189" y="39"/>
                  <a:pt x="186" y="38"/>
                </a:cubicBezTo>
                <a:cubicBezTo>
                  <a:pt x="186" y="37"/>
                  <a:pt x="185" y="37"/>
                  <a:pt x="185" y="36"/>
                </a:cubicBezTo>
                <a:cubicBezTo>
                  <a:pt x="184" y="36"/>
                  <a:pt x="183" y="34"/>
                  <a:pt x="182" y="32"/>
                </a:cubicBezTo>
                <a:cubicBezTo>
                  <a:pt x="180" y="29"/>
                  <a:pt x="178" y="25"/>
                  <a:pt x="176" y="23"/>
                </a:cubicBezTo>
                <a:cubicBezTo>
                  <a:pt x="173" y="22"/>
                  <a:pt x="173" y="21"/>
                  <a:pt x="173" y="16"/>
                </a:cubicBezTo>
                <a:cubicBezTo>
                  <a:pt x="172" y="9"/>
                  <a:pt x="172" y="0"/>
                  <a:pt x="168" y="0"/>
                </a:cubicBezTo>
                <a:cubicBezTo>
                  <a:pt x="166" y="0"/>
                  <a:pt x="163" y="7"/>
                  <a:pt x="160" y="15"/>
                </a:cubicBezTo>
                <a:cubicBezTo>
                  <a:pt x="158" y="18"/>
                  <a:pt x="157" y="20"/>
                  <a:pt x="157" y="22"/>
                </a:cubicBezTo>
                <a:cubicBezTo>
                  <a:pt x="155" y="25"/>
                  <a:pt x="153" y="27"/>
                  <a:pt x="149" y="28"/>
                </a:cubicBezTo>
                <a:cubicBezTo>
                  <a:pt x="146" y="30"/>
                  <a:pt x="145" y="32"/>
                  <a:pt x="145" y="35"/>
                </a:cubicBezTo>
                <a:cubicBezTo>
                  <a:pt x="144" y="36"/>
                  <a:pt x="143" y="38"/>
                  <a:pt x="142" y="40"/>
                </a:cubicBezTo>
                <a:cubicBezTo>
                  <a:pt x="139" y="43"/>
                  <a:pt x="135" y="47"/>
                  <a:pt x="133" y="47"/>
                </a:cubicBezTo>
                <a:cubicBezTo>
                  <a:pt x="132" y="48"/>
                  <a:pt x="132" y="48"/>
                  <a:pt x="131" y="47"/>
                </a:cubicBezTo>
                <a:cubicBezTo>
                  <a:pt x="131" y="47"/>
                  <a:pt x="130" y="47"/>
                  <a:pt x="129" y="47"/>
                </a:cubicBezTo>
                <a:cubicBezTo>
                  <a:pt x="127" y="48"/>
                  <a:pt x="127" y="49"/>
                  <a:pt x="126" y="51"/>
                </a:cubicBezTo>
                <a:cubicBezTo>
                  <a:pt x="125" y="52"/>
                  <a:pt x="123" y="54"/>
                  <a:pt x="121" y="56"/>
                </a:cubicBezTo>
                <a:cubicBezTo>
                  <a:pt x="117" y="60"/>
                  <a:pt x="116" y="63"/>
                  <a:pt x="115" y="69"/>
                </a:cubicBezTo>
                <a:cubicBezTo>
                  <a:pt x="114" y="72"/>
                  <a:pt x="112" y="81"/>
                  <a:pt x="112" y="87"/>
                </a:cubicBezTo>
                <a:cubicBezTo>
                  <a:pt x="111" y="89"/>
                  <a:pt x="111" y="90"/>
                  <a:pt x="111" y="91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0" y="91"/>
                  <a:pt x="110" y="91"/>
                  <a:pt x="109" y="90"/>
                </a:cubicBezTo>
                <a:cubicBezTo>
                  <a:pt x="108" y="90"/>
                  <a:pt x="106" y="90"/>
                  <a:pt x="105" y="90"/>
                </a:cubicBezTo>
                <a:cubicBezTo>
                  <a:pt x="104" y="90"/>
                  <a:pt x="103" y="90"/>
                  <a:pt x="102" y="90"/>
                </a:cubicBezTo>
                <a:cubicBezTo>
                  <a:pt x="100" y="92"/>
                  <a:pt x="100" y="93"/>
                  <a:pt x="100" y="96"/>
                </a:cubicBezTo>
                <a:cubicBezTo>
                  <a:pt x="100" y="96"/>
                  <a:pt x="99" y="97"/>
                  <a:pt x="99" y="98"/>
                </a:cubicBezTo>
                <a:cubicBezTo>
                  <a:pt x="99" y="99"/>
                  <a:pt x="99" y="100"/>
                  <a:pt x="98" y="102"/>
                </a:cubicBezTo>
                <a:cubicBezTo>
                  <a:pt x="96" y="105"/>
                  <a:pt x="94" y="109"/>
                  <a:pt x="96" y="114"/>
                </a:cubicBezTo>
                <a:cubicBezTo>
                  <a:pt x="98" y="122"/>
                  <a:pt x="98" y="134"/>
                  <a:pt x="96" y="136"/>
                </a:cubicBezTo>
                <a:cubicBezTo>
                  <a:pt x="96" y="136"/>
                  <a:pt x="96" y="137"/>
                  <a:pt x="95" y="137"/>
                </a:cubicBezTo>
                <a:cubicBezTo>
                  <a:pt x="93" y="137"/>
                  <a:pt x="89" y="135"/>
                  <a:pt x="87" y="133"/>
                </a:cubicBezTo>
                <a:cubicBezTo>
                  <a:pt x="85" y="131"/>
                  <a:pt x="77" y="127"/>
                  <a:pt x="72" y="124"/>
                </a:cubicBezTo>
                <a:cubicBezTo>
                  <a:pt x="70" y="123"/>
                  <a:pt x="69" y="123"/>
                  <a:pt x="68" y="122"/>
                </a:cubicBezTo>
                <a:cubicBezTo>
                  <a:pt x="63" y="119"/>
                  <a:pt x="52" y="114"/>
                  <a:pt x="48" y="114"/>
                </a:cubicBezTo>
                <a:cubicBezTo>
                  <a:pt x="46" y="114"/>
                  <a:pt x="43" y="115"/>
                  <a:pt x="41" y="116"/>
                </a:cubicBezTo>
                <a:cubicBezTo>
                  <a:pt x="41" y="117"/>
                  <a:pt x="40" y="117"/>
                  <a:pt x="39" y="117"/>
                </a:cubicBezTo>
                <a:cubicBezTo>
                  <a:pt x="39" y="117"/>
                  <a:pt x="38" y="118"/>
                  <a:pt x="36" y="118"/>
                </a:cubicBezTo>
                <a:cubicBezTo>
                  <a:pt x="33" y="118"/>
                  <a:pt x="29" y="117"/>
                  <a:pt x="26" y="117"/>
                </a:cubicBezTo>
                <a:cubicBezTo>
                  <a:pt x="24" y="117"/>
                  <a:pt x="22" y="117"/>
                  <a:pt x="21" y="117"/>
                </a:cubicBezTo>
                <a:cubicBezTo>
                  <a:pt x="19" y="117"/>
                  <a:pt x="16" y="116"/>
                  <a:pt x="14" y="116"/>
                </a:cubicBezTo>
                <a:cubicBezTo>
                  <a:pt x="10" y="115"/>
                  <a:pt x="7" y="115"/>
                  <a:pt x="5" y="115"/>
                </a:cubicBezTo>
                <a:cubicBezTo>
                  <a:pt x="4" y="115"/>
                  <a:pt x="2" y="115"/>
                  <a:pt x="2" y="116"/>
                </a:cubicBezTo>
                <a:cubicBezTo>
                  <a:pt x="0" y="119"/>
                  <a:pt x="5" y="122"/>
                  <a:pt x="7" y="124"/>
                </a:cubicBezTo>
                <a:cubicBezTo>
                  <a:pt x="8" y="124"/>
                  <a:pt x="8" y="124"/>
                  <a:pt x="8" y="125"/>
                </a:cubicBezTo>
                <a:cubicBezTo>
                  <a:pt x="10" y="126"/>
                  <a:pt x="13" y="128"/>
                  <a:pt x="15" y="130"/>
                </a:cubicBezTo>
                <a:cubicBezTo>
                  <a:pt x="19" y="135"/>
                  <a:pt x="18" y="136"/>
                  <a:pt x="17" y="138"/>
                </a:cubicBezTo>
                <a:cubicBezTo>
                  <a:pt x="16" y="138"/>
                  <a:pt x="16" y="139"/>
                  <a:pt x="16" y="139"/>
                </a:cubicBezTo>
                <a:cubicBezTo>
                  <a:pt x="14" y="142"/>
                  <a:pt x="16" y="144"/>
                  <a:pt x="17" y="145"/>
                </a:cubicBezTo>
                <a:cubicBezTo>
                  <a:pt x="18" y="146"/>
                  <a:pt x="19" y="147"/>
                  <a:pt x="20" y="148"/>
                </a:cubicBezTo>
                <a:cubicBezTo>
                  <a:pt x="22" y="151"/>
                  <a:pt x="22" y="155"/>
                  <a:pt x="23" y="159"/>
                </a:cubicBezTo>
                <a:cubicBezTo>
                  <a:pt x="23" y="162"/>
                  <a:pt x="22" y="163"/>
                  <a:pt x="21" y="164"/>
                </a:cubicBezTo>
                <a:cubicBezTo>
                  <a:pt x="20" y="165"/>
                  <a:pt x="19" y="165"/>
                  <a:pt x="19" y="166"/>
                </a:cubicBezTo>
                <a:cubicBezTo>
                  <a:pt x="18" y="169"/>
                  <a:pt x="19" y="171"/>
                  <a:pt x="21" y="173"/>
                </a:cubicBezTo>
                <a:cubicBezTo>
                  <a:pt x="22" y="174"/>
                  <a:pt x="22" y="175"/>
                  <a:pt x="23" y="176"/>
                </a:cubicBezTo>
                <a:cubicBezTo>
                  <a:pt x="25" y="180"/>
                  <a:pt x="28" y="186"/>
                  <a:pt x="29" y="191"/>
                </a:cubicBezTo>
                <a:cubicBezTo>
                  <a:pt x="30" y="194"/>
                  <a:pt x="29" y="196"/>
                  <a:pt x="28" y="197"/>
                </a:cubicBezTo>
                <a:cubicBezTo>
                  <a:pt x="27" y="198"/>
                  <a:pt x="26" y="199"/>
                  <a:pt x="26" y="200"/>
                </a:cubicBezTo>
                <a:cubicBezTo>
                  <a:pt x="25" y="202"/>
                  <a:pt x="27" y="205"/>
                  <a:pt x="31" y="210"/>
                </a:cubicBezTo>
                <a:cubicBezTo>
                  <a:pt x="32" y="212"/>
                  <a:pt x="34" y="214"/>
                  <a:pt x="35" y="216"/>
                </a:cubicBezTo>
                <a:cubicBezTo>
                  <a:pt x="38" y="221"/>
                  <a:pt x="41" y="224"/>
                  <a:pt x="43" y="226"/>
                </a:cubicBezTo>
                <a:cubicBezTo>
                  <a:pt x="45" y="227"/>
                  <a:pt x="46" y="228"/>
                  <a:pt x="46" y="229"/>
                </a:cubicBezTo>
                <a:cubicBezTo>
                  <a:pt x="46" y="229"/>
                  <a:pt x="46" y="230"/>
                  <a:pt x="46" y="230"/>
                </a:cubicBezTo>
                <a:cubicBezTo>
                  <a:pt x="45" y="232"/>
                  <a:pt x="43" y="236"/>
                  <a:pt x="51" y="242"/>
                </a:cubicBezTo>
                <a:cubicBezTo>
                  <a:pt x="53" y="244"/>
                  <a:pt x="55" y="246"/>
                  <a:pt x="56" y="249"/>
                </a:cubicBezTo>
                <a:cubicBezTo>
                  <a:pt x="58" y="250"/>
                  <a:pt x="59" y="252"/>
                  <a:pt x="60" y="254"/>
                </a:cubicBezTo>
                <a:cubicBezTo>
                  <a:pt x="62" y="257"/>
                  <a:pt x="64" y="258"/>
                  <a:pt x="65" y="259"/>
                </a:cubicBezTo>
                <a:cubicBezTo>
                  <a:pt x="66" y="260"/>
                  <a:pt x="67" y="261"/>
                  <a:pt x="69" y="263"/>
                </a:cubicBezTo>
                <a:cubicBezTo>
                  <a:pt x="71" y="265"/>
                  <a:pt x="73" y="266"/>
                  <a:pt x="75" y="267"/>
                </a:cubicBezTo>
                <a:cubicBezTo>
                  <a:pt x="78" y="269"/>
                  <a:pt x="80" y="270"/>
                  <a:pt x="81" y="273"/>
                </a:cubicBezTo>
                <a:cubicBezTo>
                  <a:pt x="82" y="275"/>
                  <a:pt x="85" y="277"/>
                  <a:pt x="90" y="279"/>
                </a:cubicBezTo>
                <a:cubicBezTo>
                  <a:pt x="93" y="281"/>
                  <a:pt x="96" y="282"/>
                  <a:pt x="100" y="284"/>
                </a:cubicBezTo>
                <a:cubicBezTo>
                  <a:pt x="106" y="288"/>
                  <a:pt x="111" y="289"/>
                  <a:pt x="116" y="289"/>
                </a:cubicBezTo>
                <a:cubicBezTo>
                  <a:pt x="120" y="289"/>
                  <a:pt x="123" y="288"/>
                  <a:pt x="126" y="287"/>
                </a:cubicBezTo>
                <a:cubicBezTo>
                  <a:pt x="129" y="286"/>
                  <a:pt x="130" y="286"/>
                  <a:pt x="131" y="286"/>
                </a:cubicBezTo>
                <a:cubicBezTo>
                  <a:pt x="133" y="285"/>
                  <a:pt x="133" y="285"/>
                  <a:pt x="136" y="28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41" y="285"/>
                  <a:pt x="143" y="284"/>
                  <a:pt x="150" y="282"/>
                </a:cubicBezTo>
                <a:cubicBezTo>
                  <a:pt x="151" y="282"/>
                  <a:pt x="151" y="282"/>
                  <a:pt x="151" y="282"/>
                </a:cubicBezTo>
                <a:cubicBezTo>
                  <a:pt x="154" y="281"/>
                  <a:pt x="157" y="281"/>
                  <a:pt x="159" y="281"/>
                </a:cubicBezTo>
                <a:cubicBezTo>
                  <a:pt x="160" y="281"/>
                  <a:pt x="161" y="281"/>
                  <a:pt x="162" y="282"/>
                </a:cubicBezTo>
                <a:cubicBezTo>
                  <a:pt x="164" y="285"/>
                  <a:pt x="163" y="296"/>
                  <a:pt x="161" y="302"/>
                </a:cubicBezTo>
                <a:cubicBezTo>
                  <a:pt x="160" y="308"/>
                  <a:pt x="155" y="324"/>
                  <a:pt x="153" y="327"/>
                </a:cubicBezTo>
                <a:cubicBezTo>
                  <a:pt x="153" y="328"/>
                  <a:pt x="151" y="329"/>
                  <a:pt x="149" y="329"/>
                </a:cubicBezTo>
                <a:cubicBezTo>
                  <a:pt x="148" y="329"/>
                  <a:pt x="146" y="330"/>
                  <a:pt x="146" y="331"/>
                </a:cubicBezTo>
                <a:cubicBezTo>
                  <a:pt x="145" y="331"/>
                  <a:pt x="145" y="332"/>
                  <a:pt x="145" y="332"/>
                </a:cubicBezTo>
                <a:cubicBezTo>
                  <a:pt x="145" y="334"/>
                  <a:pt x="147" y="336"/>
                  <a:pt x="149" y="337"/>
                </a:cubicBezTo>
                <a:cubicBezTo>
                  <a:pt x="151" y="338"/>
                  <a:pt x="153" y="339"/>
                  <a:pt x="155" y="339"/>
                </a:cubicBezTo>
                <a:cubicBezTo>
                  <a:pt x="156" y="339"/>
                  <a:pt x="156" y="339"/>
                  <a:pt x="157" y="338"/>
                </a:cubicBezTo>
                <a:cubicBezTo>
                  <a:pt x="158" y="335"/>
                  <a:pt x="163" y="317"/>
                  <a:pt x="165" y="310"/>
                </a:cubicBezTo>
                <a:cubicBezTo>
                  <a:pt x="166" y="302"/>
                  <a:pt x="170" y="281"/>
                  <a:pt x="171" y="278"/>
                </a:cubicBezTo>
                <a:cubicBezTo>
                  <a:pt x="172" y="277"/>
                  <a:pt x="173" y="276"/>
                  <a:pt x="176" y="276"/>
                </a:cubicBezTo>
                <a:cubicBezTo>
                  <a:pt x="177" y="276"/>
                  <a:pt x="178" y="275"/>
                  <a:pt x="179" y="275"/>
                </a:cubicBezTo>
                <a:cubicBezTo>
                  <a:pt x="182" y="274"/>
                  <a:pt x="184" y="275"/>
                  <a:pt x="187" y="275"/>
                </a:cubicBezTo>
                <a:cubicBezTo>
                  <a:pt x="189" y="276"/>
                  <a:pt x="192" y="276"/>
                  <a:pt x="196" y="276"/>
                </a:cubicBezTo>
                <a:cubicBezTo>
                  <a:pt x="200" y="276"/>
                  <a:pt x="201" y="275"/>
                  <a:pt x="202" y="275"/>
                </a:cubicBezTo>
                <a:cubicBezTo>
                  <a:pt x="203" y="274"/>
                  <a:pt x="204" y="274"/>
                  <a:pt x="206" y="274"/>
                </a:cubicBezTo>
                <a:cubicBezTo>
                  <a:pt x="208" y="274"/>
                  <a:pt x="211" y="275"/>
                  <a:pt x="213" y="275"/>
                </a:cubicBezTo>
                <a:cubicBezTo>
                  <a:pt x="216" y="276"/>
                  <a:pt x="218" y="277"/>
                  <a:pt x="220" y="277"/>
                </a:cubicBezTo>
                <a:cubicBezTo>
                  <a:pt x="226" y="277"/>
                  <a:pt x="234" y="274"/>
                  <a:pt x="239" y="271"/>
                </a:cubicBezTo>
                <a:cubicBezTo>
                  <a:pt x="245" y="268"/>
                  <a:pt x="258" y="252"/>
                  <a:pt x="258" y="250"/>
                </a:cubicBezTo>
                <a:cubicBezTo>
                  <a:pt x="259" y="248"/>
                  <a:pt x="260" y="246"/>
                  <a:pt x="263" y="244"/>
                </a:cubicBezTo>
                <a:cubicBezTo>
                  <a:pt x="265" y="242"/>
                  <a:pt x="267" y="239"/>
                  <a:pt x="270" y="236"/>
                </a:cubicBezTo>
                <a:cubicBezTo>
                  <a:pt x="270" y="236"/>
                  <a:pt x="286" y="215"/>
                  <a:pt x="286" y="212"/>
                </a:cubicBezTo>
                <a:cubicBezTo>
                  <a:pt x="285" y="211"/>
                  <a:pt x="285" y="211"/>
                  <a:pt x="285" y="211"/>
                </a:cubicBezTo>
                <a:cubicBezTo>
                  <a:pt x="284" y="211"/>
                  <a:pt x="284" y="209"/>
                  <a:pt x="287" y="202"/>
                </a:cubicBezTo>
                <a:cubicBezTo>
                  <a:pt x="288" y="201"/>
                  <a:pt x="288" y="199"/>
                  <a:pt x="289" y="197"/>
                </a:cubicBezTo>
                <a:cubicBezTo>
                  <a:pt x="290" y="195"/>
                  <a:pt x="291" y="191"/>
                  <a:pt x="293" y="187"/>
                </a:cubicBezTo>
                <a:cubicBezTo>
                  <a:pt x="294" y="184"/>
                  <a:pt x="295" y="182"/>
                  <a:pt x="296" y="181"/>
                </a:cubicBezTo>
                <a:cubicBezTo>
                  <a:pt x="297" y="180"/>
                  <a:pt x="297" y="179"/>
                  <a:pt x="297" y="178"/>
                </a:cubicBezTo>
                <a:cubicBezTo>
                  <a:pt x="297" y="177"/>
                  <a:pt x="295" y="176"/>
                  <a:pt x="294" y="175"/>
                </a:cubicBezTo>
                <a:cubicBezTo>
                  <a:pt x="292" y="173"/>
                  <a:pt x="290" y="172"/>
                  <a:pt x="291" y="170"/>
                </a:cubicBezTo>
                <a:cubicBezTo>
                  <a:pt x="291" y="169"/>
                  <a:pt x="292" y="167"/>
                  <a:pt x="293" y="164"/>
                </a:cubicBezTo>
                <a:cubicBezTo>
                  <a:pt x="294" y="162"/>
                  <a:pt x="294" y="159"/>
                  <a:pt x="295" y="158"/>
                </a:cubicBezTo>
                <a:cubicBezTo>
                  <a:pt x="295" y="157"/>
                  <a:pt x="295" y="157"/>
                  <a:pt x="295" y="156"/>
                </a:cubicBezTo>
                <a:cubicBezTo>
                  <a:pt x="297" y="153"/>
                  <a:pt x="297" y="151"/>
                  <a:pt x="296" y="150"/>
                </a:cubicBezTo>
                <a:cubicBezTo>
                  <a:pt x="296" y="149"/>
                  <a:pt x="296" y="149"/>
                  <a:pt x="295" y="149"/>
                </a:cubicBezTo>
                <a:cubicBezTo>
                  <a:pt x="295" y="149"/>
                  <a:pt x="295" y="149"/>
                  <a:pt x="294" y="149"/>
                </a:cubicBezTo>
                <a:cubicBezTo>
                  <a:pt x="294" y="148"/>
                  <a:pt x="295" y="145"/>
                  <a:pt x="295" y="143"/>
                </a:cubicBezTo>
                <a:cubicBezTo>
                  <a:pt x="296" y="140"/>
                  <a:pt x="296" y="136"/>
                  <a:pt x="296" y="134"/>
                </a:cubicBezTo>
                <a:cubicBezTo>
                  <a:pt x="296" y="132"/>
                  <a:pt x="296" y="131"/>
                  <a:pt x="296" y="130"/>
                </a:cubicBezTo>
                <a:cubicBezTo>
                  <a:pt x="296" y="126"/>
                  <a:pt x="296" y="122"/>
                  <a:pt x="298" y="118"/>
                </a:cubicBezTo>
                <a:cubicBezTo>
                  <a:pt x="298" y="116"/>
                  <a:pt x="300" y="113"/>
                  <a:pt x="302" y="110"/>
                </a:cubicBezTo>
                <a:cubicBezTo>
                  <a:pt x="305" y="104"/>
                  <a:pt x="306" y="101"/>
                  <a:pt x="305" y="10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4"/>
              </a:gs>
              <a:gs pos="80000">
                <a:schemeClr val="accent4">
                  <a:lumMod val="60000"/>
                  <a:lumOff val="40000"/>
                </a:schemeClr>
              </a:gs>
              <a:gs pos="0">
                <a:schemeClr val="accent4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alling"/>
          <p:cNvSpPr txBox="1"/>
          <p:nvPr/>
        </p:nvSpPr>
        <p:spPr>
          <a:xfrm>
            <a:off x="1691680" y="1395530"/>
            <a:ext cx="6120680" cy="5016758"/>
          </a:xfrm>
          <a:prstGeom prst="rect">
            <a:avLst/>
          </a:prstGeom>
          <a:noFill/>
          <a:ln>
            <a:noFill/>
          </a:ln>
          <a:effectLst>
            <a:outerShdw blurRad="63500" dist="63500" dir="5400000" algn="ctr" rotWithShape="0">
              <a:schemeClr val="accent6">
                <a:lumMod val="90000"/>
                <a:lumOff val="10000"/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К М Ш А Н И Ь П Р Я К Л Т У О</a:t>
            </a:r>
          </a:p>
          <a:p>
            <a:endParaRPr lang="en-US" sz="80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8" name="leaf 2"/>
          <p:cNvSpPr>
            <a:spLocks noEditPoints="1"/>
          </p:cNvSpPr>
          <p:nvPr/>
        </p:nvSpPr>
        <p:spPr bwMode="auto">
          <a:xfrm rot="18487614">
            <a:off x="5558804" y="3979399"/>
            <a:ext cx="709512" cy="840133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50000">
                <a:schemeClr val="accent6">
                  <a:lumMod val="75000"/>
                  <a:lumOff val="25000"/>
                </a:schemeClr>
              </a:gs>
              <a:gs pos="0">
                <a:schemeClr val="accent6">
                  <a:lumMod val="50000"/>
                  <a:lumOff val="50000"/>
                </a:schemeClr>
              </a:gs>
              <a:gs pos="85000">
                <a:schemeClr val="accent6"/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63500" dist="381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leaf 1"/>
          <p:cNvSpPr>
            <a:spLocks/>
          </p:cNvSpPr>
          <p:nvPr/>
        </p:nvSpPr>
        <p:spPr bwMode="auto">
          <a:xfrm rot="13840220" flipV="1">
            <a:off x="7049741" y="-242128"/>
            <a:ext cx="1525459" cy="1138984"/>
          </a:xfrm>
          <a:custGeom>
            <a:avLst/>
            <a:gdLst>
              <a:gd name="T0" fmla="*/ 357 w 365"/>
              <a:gd name="T1" fmla="*/ 245 h 272"/>
              <a:gd name="T2" fmla="*/ 344 w 365"/>
              <a:gd name="T3" fmla="*/ 238 h 272"/>
              <a:gd name="T4" fmla="*/ 349 w 365"/>
              <a:gd name="T5" fmla="*/ 233 h 272"/>
              <a:gd name="T6" fmla="*/ 352 w 365"/>
              <a:gd name="T7" fmla="*/ 224 h 272"/>
              <a:gd name="T8" fmla="*/ 337 w 365"/>
              <a:gd name="T9" fmla="*/ 197 h 272"/>
              <a:gd name="T10" fmla="*/ 328 w 365"/>
              <a:gd name="T11" fmla="*/ 164 h 272"/>
              <a:gd name="T12" fmla="*/ 330 w 365"/>
              <a:gd name="T13" fmla="*/ 156 h 272"/>
              <a:gd name="T14" fmla="*/ 324 w 365"/>
              <a:gd name="T15" fmla="*/ 132 h 272"/>
              <a:gd name="T16" fmla="*/ 298 w 365"/>
              <a:gd name="T17" fmla="*/ 149 h 272"/>
              <a:gd name="T18" fmla="*/ 302 w 365"/>
              <a:gd name="T19" fmla="*/ 116 h 272"/>
              <a:gd name="T20" fmla="*/ 301 w 365"/>
              <a:gd name="T21" fmla="*/ 109 h 272"/>
              <a:gd name="T22" fmla="*/ 271 w 365"/>
              <a:gd name="T23" fmla="*/ 44 h 272"/>
              <a:gd name="T24" fmla="*/ 247 w 365"/>
              <a:gd name="T25" fmla="*/ 92 h 272"/>
              <a:gd name="T26" fmla="*/ 244 w 365"/>
              <a:gd name="T27" fmla="*/ 100 h 272"/>
              <a:gd name="T28" fmla="*/ 240 w 365"/>
              <a:gd name="T29" fmla="*/ 79 h 272"/>
              <a:gd name="T30" fmla="*/ 240 w 365"/>
              <a:gd name="T31" fmla="*/ 68 h 272"/>
              <a:gd name="T32" fmla="*/ 218 w 365"/>
              <a:gd name="T33" fmla="*/ 6 h 272"/>
              <a:gd name="T34" fmla="*/ 192 w 365"/>
              <a:gd name="T35" fmla="*/ 27 h 272"/>
              <a:gd name="T36" fmla="*/ 185 w 365"/>
              <a:gd name="T37" fmla="*/ 31 h 272"/>
              <a:gd name="T38" fmla="*/ 152 w 365"/>
              <a:gd name="T39" fmla="*/ 0 h 272"/>
              <a:gd name="T40" fmla="*/ 129 w 365"/>
              <a:gd name="T41" fmla="*/ 21 h 272"/>
              <a:gd name="T42" fmla="*/ 116 w 365"/>
              <a:gd name="T43" fmla="*/ 22 h 272"/>
              <a:gd name="T44" fmla="*/ 85 w 365"/>
              <a:gd name="T45" fmla="*/ 0 h 272"/>
              <a:gd name="T46" fmla="*/ 66 w 365"/>
              <a:gd name="T47" fmla="*/ 22 h 272"/>
              <a:gd name="T48" fmla="*/ 66 w 365"/>
              <a:gd name="T49" fmla="*/ 26 h 272"/>
              <a:gd name="T50" fmla="*/ 59 w 365"/>
              <a:gd name="T51" fmla="*/ 25 h 272"/>
              <a:gd name="T52" fmla="*/ 35 w 365"/>
              <a:gd name="T53" fmla="*/ 33 h 272"/>
              <a:gd name="T54" fmla="*/ 42 w 365"/>
              <a:gd name="T55" fmla="*/ 56 h 272"/>
              <a:gd name="T56" fmla="*/ 43 w 365"/>
              <a:gd name="T57" fmla="*/ 58 h 272"/>
              <a:gd name="T58" fmla="*/ 37 w 365"/>
              <a:gd name="T59" fmla="*/ 63 h 272"/>
              <a:gd name="T60" fmla="*/ 35 w 365"/>
              <a:gd name="T61" fmla="*/ 92 h 272"/>
              <a:gd name="T62" fmla="*/ 21 w 365"/>
              <a:gd name="T63" fmla="*/ 104 h 272"/>
              <a:gd name="T64" fmla="*/ 2 w 365"/>
              <a:gd name="T65" fmla="*/ 136 h 272"/>
              <a:gd name="T66" fmla="*/ 48 w 365"/>
              <a:gd name="T67" fmla="*/ 163 h 272"/>
              <a:gd name="T68" fmla="*/ 60 w 365"/>
              <a:gd name="T69" fmla="*/ 166 h 272"/>
              <a:gd name="T70" fmla="*/ 61 w 365"/>
              <a:gd name="T71" fmla="*/ 180 h 272"/>
              <a:gd name="T72" fmla="*/ 52 w 365"/>
              <a:gd name="T73" fmla="*/ 214 h 272"/>
              <a:gd name="T74" fmla="*/ 115 w 365"/>
              <a:gd name="T75" fmla="*/ 220 h 272"/>
              <a:gd name="T76" fmla="*/ 140 w 365"/>
              <a:gd name="T77" fmla="*/ 208 h 272"/>
              <a:gd name="T78" fmla="*/ 145 w 365"/>
              <a:gd name="T79" fmla="*/ 208 h 272"/>
              <a:gd name="T80" fmla="*/ 117 w 365"/>
              <a:gd name="T81" fmla="*/ 239 h 272"/>
              <a:gd name="T82" fmla="*/ 139 w 365"/>
              <a:gd name="T83" fmla="*/ 264 h 272"/>
              <a:gd name="T84" fmla="*/ 146 w 365"/>
              <a:gd name="T85" fmla="*/ 264 h 272"/>
              <a:gd name="T86" fmla="*/ 157 w 365"/>
              <a:gd name="T87" fmla="*/ 268 h 272"/>
              <a:gd name="T88" fmla="*/ 168 w 365"/>
              <a:gd name="T89" fmla="*/ 272 h 272"/>
              <a:gd name="T90" fmla="*/ 202 w 365"/>
              <a:gd name="T91" fmla="*/ 253 h 272"/>
              <a:gd name="T92" fmla="*/ 226 w 365"/>
              <a:gd name="T93" fmla="*/ 235 h 272"/>
              <a:gd name="T94" fmla="*/ 248 w 365"/>
              <a:gd name="T95" fmla="*/ 231 h 272"/>
              <a:gd name="T96" fmla="*/ 249 w 365"/>
              <a:gd name="T97" fmla="*/ 259 h 272"/>
              <a:gd name="T98" fmla="*/ 272 w 365"/>
              <a:gd name="T99" fmla="*/ 248 h 272"/>
              <a:gd name="T100" fmla="*/ 298 w 365"/>
              <a:gd name="T101" fmla="*/ 245 h 272"/>
              <a:gd name="T102" fmla="*/ 313 w 365"/>
              <a:gd name="T103" fmla="*/ 246 h 272"/>
              <a:gd name="T104" fmla="*/ 325 w 365"/>
              <a:gd name="T105" fmla="*/ 254 h 272"/>
              <a:gd name="T106" fmla="*/ 332 w 365"/>
              <a:gd name="T107" fmla="*/ 243 h 272"/>
              <a:gd name="T108" fmla="*/ 334 w 365"/>
              <a:gd name="T109" fmla="*/ 243 h 272"/>
              <a:gd name="T110" fmla="*/ 358 w 365"/>
              <a:gd name="T111" fmla="*/ 257 h 272"/>
              <a:gd name="T112" fmla="*/ 361 w 365"/>
              <a:gd name="T113" fmla="*/ 256 h 272"/>
              <a:gd name="T114" fmla="*/ 365 w 365"/>
              <a:gd name="T115" fmla="*/ 25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5" h="272">
                <a:moveTo>
                  <a:pt x="360" y="247"/>
                </a:moveTo>
                <a:cubicBezTo>
                  <a:pt x="359" y="246"/>
                  <a:pt x="358" y="246"/>
                  <a:pt x="357" y="245"/>
                </a:cubicBezTo>
                <a:cubicBezTo>
                  <a:pt x="356" y="244"/>
                  <a:pt x="354" y="243"/>
                  <a:pt x="351" y="242"/>
                </a:cubicBezTo>
                <a:cubicBezTo>
                  <a:pt x="348" y="240"/>
                  <a:pt x="345" y="238"/>
                  <a:pt x="344" y="238"/>
                </a:cubicBezTo>
                <a:cubicBezTo>
                  <a:pt x="344" y="237"/>
                  <a:pt x="344" y="236"/>
                  <a:pt x="346" y="234"/>
                </a:cubicBezTo>
                <a:cubicBezTo>
                  <a:pt x="347" y="233"/>
                  <a:pt x="348" y="233"/>
                  <a:pt x="349" y="233"/>
                </a:cubicBezTo>
                <a:cubicBezTo>
                  <a:pt x="351" y="232"/>
                  <a:pt x="354" y="232"/>
                  <a:pt x="354" y="229"/>
                </a:cubicBezTo>
                <a:cubicBezTo>
                  <a:pt x="355" y="226"/>
                  <a:pt x="353" y="224"/>
                  <a:pt x="352" y="224"/>
                </a:cubicBezTo>
                <a:cubicBezTo>
                  <a:pt x="351" y="223"/>
                  <a:pt x="349" y="221"/>
                  <a:pt x="349" y="213"/>
                </a:cubicBezTo>
                <a:cubicBezTo>
                  <a:pt x="349" y="203"/>
                  <a:pt x="343" y="200"/>
                  <a:pt x="337" y="197"/>
                </a:cubicBezTo>
                <a:cubicBezTo>
                  <a:pt x="332" y="195"/>
                  <a:pt x="328" y="190"/>
                  <a:pt x="326" y="186"/>
                </a:cubicBezTo>
                <a:cubicBezTo>
                  <a:pt x="323" y="178"/>
                  <a:pt x="325" y="171"/>
                  <a:pt x="328" y="164"/>
                </a:cubicBezTo>
                <a:cubicBezTo>
                  <a:pt x="328" y="162"/>
                  <a:pt x="329" y="161"/>
                  <a:pt x="329" y="160"/>
                </a:cubicBezTo>
                <a:cubicBezTo>
                  <a:pt x="329" y="159"/>
                  <a:pt x="330" y="158"/>
                  <a:pt x="330" y="156"/>
                </a:cubicBezTo>
                <a:cubicBezTo>
                  <a:pt x="333" y="150"/>
                  <a:pt x="336" y="142"/>
                  <a:pt x="332" y="137"/>
                </a:cubicBezTo>
                <a:cubicBezTo>
                  <a:pt x="331" y="134"/>
                  <a:pt x="328" y="133"/>
                  <a:pt x="324" y="132"/>
                </a:cubicBezTo>
                <a:cubicBezTo>
                  <a:pt x="317" y="132"/>
                  <a:pt x="309" y="139"/>
                  <a:pt x="303" y="145"/>
                </a:cubicBezTo>
                <a:cubicBezTo>
                  <a:pt x="302" y="147"/>
                  <a:pt x="299" y="149"/>
                  <a:pt x="298" y="149"/>
                </a:cubicBezTo>
                <a:cubicBezTo>
                  <a:pt x="298" y="149"/>
                  <a:pt x="298" y="143"/>
                  <a:pt x="301" y="135"/>
                </a:cubicBezTo>
                <a:cubicBezTo>
                  <a:pt x="304" y="128"/>
                  <a:pt x="303" y="121"/>
                  <a:pt x="302" y="116"/>
                </a:cubicBezTo>
                <a:cubicBezTo>
                  <a:pt x="301" y="114"/>
                  <a:pt x="301" y="112"/>
                  <a:pt x="301" y="111"/>
                </a:cubicBezTo>
                <a:cubicBezTo>
                  <a:pt x="301" y="109"/>
                  <a:pt x="301" y="109"/>
                  <a:pt x="301" y="109"/>
                </a:cubicBezTo>
                <a:cubicBezTo>
                  <a:pt x="301" y="101"/>
                  <a:pt x="302" y="80"/>
                  <a:pt x="297" y="67"/>
                </a:cubicBezTo>
                <a:cubicBezTo>
                  <a:pt x="293" y="52"/>
                  <a:pt x="289" y="43"/>
                  <a:pt x="271" y="44"/>
                </a:cubicBezTo>
                <a:cubicBezTo>
                  <a:pt x="246" y="46"/>
                  <a:pt x="246" y="71"/>
                  <a:pt x="247" y="85"/>
                </a:cubicBezTo>
                <a:cubicBezTo>
                  <a:pt x="247" y="88"/>
                  <a:pt x="247" y="90"/>
                  <a:pt x="247" y="92"/>
                </a:cubicBezTo>
                <a:cubicBezTo>
                  <a:pt x="246" y="93"/>
                  <a:pt x="246" y="93"/>
                  <a:pt x="246" y="93"/>
                </a:cubicBezTo>
                <a:cubicBezTo>
                  <a:pt x="246" y="100"/>
                  <a:pt x="246" y="100"/>
                  <a:pt x="244" y="100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43" y="100"/>
                  <a:pt x="240" y="99"/>
                  <a:pt x="240" y="79"/>
                </a:cubicBezTo>
                <a:cubicBezTo>
                  <a:pt x="240" y="77"/>
                  <a:pt x="240" y="77"/>
                  <a:pt x="240" y="77"/>
                </a:cubicBezTo>
                <a:cubicBezTo>
                  <a:pt x="240" y="74"/>
                  <a:pt x="240" y="71"/>
                  <a:pt x="240" y="68"/>
                </a:cubicBezTo>
                <a:cubicBezTo>
                  <a:pt x="240" y="62"/>
                  <a:pt x="240" y="57"/>
                  <a:pt x="240" y="51"/>
                </a:cubicBezTo>
                <a:cubicBezTo>
                  <a:pt x="239" y="40"/>
                  <a:pt x="238" y="10"/>
                  <a:pt x="218" y="6"/>
                </a:cubicBezTo>
                <a:cubicBezTo>
                  <a:pt x="217" y="6"/>
                  <a:pt x="216" y="6"/>
                  <a:pt x="215" y="6"/>
                </a:cubicBezTo>
                <a:cubicBezTo>
                  <a:pt x="202" y="6"/>
                  <a:pt x="196" y="18"/>
                  <a:pt x="192" y="27"/>
                </a:cubicBezTo>
                <a:cubicBezTo>
                  <a:pt x="190" y="31"/>
                  <a:pt x="188" y="34"/>
                  <a:pt x="187" y="36"/>
                </a:cubicBezTo>
                <a:cubicBezTo>
                  <a:pt x="186" y="35"/>
                  <a:pt x="185" y="33"/>
                  <a:pt x="185" y="31"/>
                </a:cubicBezTo>
                <a:cubicBezTo>
                  <a:pt x="182" y="26"/>
                  <a:pt x="179" y="19"/>
                  <a:pt x="173" y="11"/>
                </a:cubicBezTo>
                <a:cubicBezTo>
                  <a:pt x="168" y="4"/>
                  <a:pt x="160" y="0"/>
                  <a:pt x="152" y="0"/>
                </a:cubicBezTo>
                <a:cubicBezTo>
                  <a:pt x="145" y="0"/>
                  <a:pt x="139" y="2"/>
                  <a:pt x="134" y="7"/>
                </a:cubicBezTo>
                <a:cubicBezTo>
                  <a:pt x="131" y="11"/>
                  <a:pt x="129" y="16"/>
                  <a:pt x="129" y="21"/>
                </a:cubicBezTo>
                <a:cubicBezTo>
                  <a:pt x="130" y="35"/>
                  <a:pt x="128" y="35"/>
                  <a:pt x="126" y="35"/>
                </a:cubicBezTo>
                <a:cubicBezTo>
                  <a:pt x="123" y="35"/>
                  <a:pt x="119" y="28"/>
                  <a:pt x="116" y="22"/>
                </a:cubicBezTo>
                <a:cubicBezTo>
                  <a:pt x="111" y="14"/>
                  <a:pt x="106" y="6"/>
                  <a:pt x="99" y="3"/>
                </a:cubicBezTo>
                <a:cubicBezTo>
                  <a:pt x="94" y="1"/>
                  <a:pt x="89" y="0"/>
                  <a:pt x="85" y="0"/>
                </a:cubicBezTo>
                <a:cubicBezTo>
                  <a:pt x="74" y="0"/>
                  <a:pt x="68" y="7"/>
                  <a:pt x="66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4"/>
                  <a:pt x="66" y="24"/>
                </a:cubicBezTo>
                <a:cubicBezTo>
                  <a:pt x="66" y="25"/>
                  <a:pt x="66" y="26"/>
                  <a:pt x="66" y="26"/>
                </a:cubicBezTo>
                <a:cubicBezTo>
                  <a:pt x="66" y="26"/>
                  <a:pt x="65" y="26"/>
                  <a:pt x="65" y="26"/>
                </a:cubicBezTo>
                <a:cubicBezTo>
                  <a:pt x="64" y="26"/>
                  <a:pt x="62" y="26"/>
                  <a:pt x="59" y="25"/>
                </a:cubicBezTo>
                <a:cubicBezTo>
                  <a:pt x="56" y="24"/>
                  <a:pt x="53" y="23"/>
                  <a:pt x="49" y="23"/>
                </a:cubicBezTo>
                <a:cubicBezTo>
                  <a:pt x="42" y="23"/>
                  <a:pt x="37" y="26"/>
                  <a:pt x="35" y="33"/>
                </a:cubicBezTo>
                <a:cubicBezTo>
                  <a:pt x="32" y="41"/>
                  <a:pt x="37" y="48"/>
                  <a:pt x="40" y="53"/>
                </a:cubicBez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2" y="57"/>
                  <a:pt x="42" y="57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9"/>
                  <a:pt x="40" y="61"/>
                  <a:pt x="37" y="63"/>
                </a:cubicBezTo>
                <a:cubicBezTo>
                  <a:pt x="32" y="67"/>
                  <a:pt x="29" y="72"/>
                  <a:pt x="29" y="77"/>
                </a:cubicBezTo>
                <a:cubicBezTo>
                  <a:pt x="28" y="83"/>
                  <a:pt x="30" y="88"/>
                  <a:pt x="35" y="92"/>
                </a:cubicBezTo>
                <a:cubicBezTo>
                  <a:pt x="35" y="93"/>
                  <a:pt x="35" y="94"/>
                  <a:pt x="35" y="94"/>
                </a:cubicBezTo>
                <a:cubicBezTo>
                  <a:pt x="35" y="96"/>
                  <a:pt x="29" y="100"/>
                  <a:pt x="21" y="104"/>
                </a:cubicBezTo>
                <a:cubicBezTo>
                  <a:pt x="19" y="106"/>
                  <a:pt x="17" y="107"/>
                  <a:pt x="14" y="108"/>
                </a:cubicBezTo>
                <a:cubicBezTo>
                  <a:pt x="5" y="114"/>
                  <a:pt x="0" y="125"/>
                  <a:pt x="2" y="136"/>
                </a:cubicBezTo>
                <a:cubicBezTo>
                  <a:pt x="4" y="146"/>
                  <a:pt x="11" y="154"/>
                  <a:pt x="22" y="157"/>
                </a:cubicBezTo>
                <a:cubicBezTo>
                  <a:pt x="32" y="159"/>
                  <a:pt x="41" y="161"/>
                  <a:pt x="48" y="163"/>
                </a:cubicBezTo>
                <a:cubicBezTo>
                  <a:pt x="52" y="164"/>
                  <a:pt x="56" y="165"/>
                  <a:pt x="58" y="166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66" y="167"/>
                  <a:pt x="67" y="167"/>
                  <a:pt x="67" y="172"/>
                </a:cubicBezTo>
                <a:cubicBezTo>
                  <a:pt x="67" y="174"/>
                  <a:pt x="64" y="177"/>
                  <a:pt x="61" y="180"/>
                </a:cubicBezTo>
                <a:cubicBezTo>
                  <a:pt x="57" y="183"/>
                  <a:pt x="53" y="186"/>
                  <a:pt x="51" y="191"/>
                </a:cubicBezTo>
                <a:cubicBezTo>
                  <a:pt x="47" y="198"/>
                  <a:pt x="49" y="208"/>
                  <a:pt x="52" y="214"/>
                </a:cubicBezTo>
                <a:cubicBezTo>
                  <a:pt x="59" y="227"/>
                  <a:pt x="79" y="232"/>
                  <a:pt x="91" y="229"/>
                </a:cubicBezTo>
                <a:cubicBezTo>
                  <a:pt x="100" y="228"/>
                  <a:pt x="108" y="224"/>
                  <a:pt x="115" y="220"/>
                </a:cubicBezTo>
                <a:cubicBezTo>
                  <a:pt x="119" y="218"/>
                  <a:pt x="123" y="215"/>
                  <a:pt x="128" y="213"/>
                </a:cubicBezTo>
                <a:cubicBezTo>
                  <a:pt x="132" y="212"/>
                  <a:pt x="136" y="210"/>
                  <a:pt x="140" y="208"/>
                </a:cubicBezTo>
                <a:cubicBezTo>
                  <a:pt x="145" y="206"/>
                  <a:pt x="150" y="203"/>
                  <a:pt x="153" y="203"/>
                </a:cubicBezTo>
                <a:cubicBezTo>
                  <a:pt x="152" y="204"/>
                  <a:pt x="148" y="206"/>
                  <a:pt x="145" y="208"/>
                </a:cubicBezTo>
                <a:cubicBezTo>
                  <a:pt x="140" y="211"/>
                  <a:pt x="134" y="215"/>
                  <a:pt x="126" y="221"/>
                </a:cubicBezTo>
                <a:cubicBezTo>
                  <a:pt x="121" y="225"/>
                  <a:pt x="117" y="231"/>
                  <a:pt x="117" y="239"/>
                </a:cubicBezTo>
                <a:cubicBezTo>
                  <a:pt x="117" y="247"/>
                  <a:pt x="121" y="255"/>
                  <a:pt x="128" y="261"/>
                </a:cubicBezTo>
                <a:cubicBezTo>
                  <a:pt x="132" y="264"/>
                  <a:pt x="136" y="264"/>
                  <a:pt x="139" y="264"/>
                </a:cubicBezTo>
                <a:cubicBezTo>
                  <a:pt x="140" y="264"/>
                  <a:pt x="141" y="264"/>
                  <a:pt x="142" y="264"/>
                </a:cubicBezTo>
                <a:cubicBezTo>
                  <a:pt x="144" y="264"/>
                  <a:pt x="145" y="264"/>
                  <a:pt x="146" y="264"/>
                </a:cubicBezTo>
                <a:cubicBezTo>
                  <a:pt x="148" y="264"/>
                  <a:pt x="150" y="264"/>
                  <a:pt x="152" y="265"/>
                </a:cubicBezTo>
                <a:cubicBezTo>
                  <a:pt x="154" y="266"/>
                  <a:pt x="155" y="267"/>
                  <a:pt x="157" y="268"/>
                </a:cubicBezTo>
                <a:cubicBezTo>
                  <a:pt x="159" y="269"/>
                  <a:pt x="161" y="270"/>
                  <a:pt x="163" y="271"/>
                </a:cubicBezTo>
                <a:cubicBezTo>
                  <a:pt x="165" y="271"/>
                  <a:pt x="166" y="272"/>
                  <a:pt x="168" y="272"/>
                </a:cubicBezTo>
                <a:cubicBezTo>
                  <a:pt x="179" y="272"/>
                  <a:pt x="193" y="260"/>
                  <a:pt x="201" y="254"/>
                </a:cubicBezTo>
                <a:cubicBezTo>
                  <a:pt x="202" y="253"/>
                  <a:pt x="202" y="253"/>
                  <a:pt x="202" y="253"/>
                </a:cubicBezTo>
                <a:cubicBezTo>
                  <a:pt x="204" y="251"/>
                  <a:pt x="205" y="250"/>
                  <a:pt x="206" y="249"/>
                </a:cubicBezTo>
                <a:cubicBezTo>
                  <a:pt x="212" y="244"/>
                  <a:pt x="216" y="241"/>
                  <a:pt x="226" y="235"/>
                </a:cubicBezTo>
                <a:cubicBezTo>
                  <a:pt x="228" y="234"/>
                  <a:pt x="238" y="230"/>
                  <a:pt x="244" y="230"/>
                </a:cubicBezTo>
                <a:cubicBezTo>
                  <a:pt x="246" y="230"/>
                  <a:pt x="248" y="230"/>
                  <a:pt x="248" y="231"/>
                </a:cubicBezTo>
                <a:cubicBezTo>
                  <a:pt x="249" y="232"/>
                  <a:pt x="248" y="236"/>
                  <a:pt x="247" y="238"/>
                </a:cubicBezTo>
                <a:cubicBezTo>
                  <a:pt x="244" y="245"/>
                  <a:pt x="241" y="255"/>
                  <a:pt x="249" y="259"/>
                </a:cubicBezTo>
                <a:cubicBezTo>
                  <a:pt x="251" y="260"/>
                  <a:pt x="253" y="260"/>
                  <a:pt x="255" y="260"/>
                </a:cubicBezTo>
                <a:cubicBezTo>
                  <a:pt x="262" y="260"/>
                  <a:pt x="267" y="253"/>
                  <a:pt x="272" y="248"/>
                </a:cubicBezTo>
                <a:cubicBezTo>
                  <a:pt x="273" y="247"/>
                  <a:pt x="273" y="245"/>
                  <a:pt x="274" y="244"/>
                </a:cubicBezTo>
                <a:cubicBezTo>
                  <a:pt x="282" y="235"/>
                  <a:pt x="291" y="236"/>
                  <a:pt x="298" y="245"/>
                </a:cubicBezTo>
                <a:cubicBezTo>
                  <a:pt x="300" y="248"/>
                  <a:pt x="303" y="248"/>
                  <a:pt x="307" y="247"/>
                </a:cubicBezTo>
                <a:cubicBezTo>
                  <a:pt x="309" y="247"/>
                  <a:pt x="311" y="246"/>
                  <a:pt x="313" y="246"/>
                </a:cubicBezTo>
                <a:cubicBezTo>
                  <a:pt x="317" y="245"/>
                  <a:pt x="318" y="247"/>
                  <a:pt x="320" y="249"/>
                </a:cubicBezTo>
                <a:cubicBezTo>
                  <a:pt x="321" y="251"/>
                  <a:pt x="323" y="253"/>
                  <a:pt x="325" y="254"/>
                </a:cubicBezTo>
                <a:cubicBezTo>
                  <a:pt x="328" y="255"/>
                  <a:pt x="332" y="253"/>
                  <a:pt x="333" y="250"/>
                </a:cubicBezTo>
                <a:cubicBezTo>
                  <a:pt x="334" y="248"/>
                  <a:pt x="334" y="245"/>
                  <a:pt x="332" y="243"/>
                </a:cubicBezTo>
                <a:cubicBezTo>
                  <a:pt x="332" y="243"/>
                  <a:pt x="332" y="243"/>
                  <a:pt x="332" y="243"/>
                </a:cubicBezTo>
                <a:cubicBezTo>
                  <a:pt x="332" y="243"/>
                  <a:pt x="334" y="243"/>
                  <a:pt x="334" y="243"/>
                </a:cubicBezTo>
                <a:cubicBezTo>
                  <a:pt x="334" y="243"/>
                  <a:pt x="335" y="244"/>
                  <a:pt x="337" y="245"/>
                </a:cubicBezTo>
                <a:cubicBezTo>
                  <a:pt x="347" y="252"/>
                  <a:pt x="354" y="257"/>
                  <a:pt x="358" y="257"/>
                </a:cubicBezTo>
                <a:cubicBezTo>
                  <a:pt x="358" y="257"/>
                  <a:pt x="359" y="257"/>
                  <a:pt x="360" y="256"/>
                </a:cubicBezTo>
                <a:cubicBezTo>
                  <a:pt x="360" y="256"/>
                  <a:pt x="361" y="256"/>
                  <a:pt x="361" y="256"/>
                </a:cubicBezTo>
                <a:cubicBezTo>
                  <a:pt x="362" y="255"/>
                  <a:pt x="362" y="255"/>
                  <a:pt x="363" y="254"/>
                </a:cubicBezTo>
                <a:cubicBezTo>
                  <a:pt x="363" y="254"/>
                  <a:pt x="365" y="252"/>
                  <a:pt x="365" y="251"/>
                </a:cubicBezTo>
                <a:cubicBezTo>
                  <a:pt x="364" y="249"/>
                  <a:pt x="362" y="248"/>
                  <a:pt x="360" y="247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1"/>
              </a:gs>
              <a:gs pos="17000">
                <a:schemeClr val="accent1">
                  <a:lumMod val="60000"/>
                  <a:lumOff val="40000"/>
                </a:schemeClr>
              </a:gs>
              <a:gs pos="93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leaf 2"/>
          <p:cNvSpPr>
            <a:spLocks noEditPoints="1"/>
          </p:cNvSpPr>
          <p:nvPr/>
        </p:nvSpPr>
        <p:spPr bwMode="auto">
          <a:xfrm rot="19205387" flipV="1">
            <a:off x="7684491" y="-475078"/>
            <a:ext cx="2202221" cy="2607650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25000">
                <a:schemeClr val="accent6">
                  <a:lumMod val="75000"/>
                  <a:lumOff val="25000"/>
                </a:schemeClr>
              </a:gs>
              <a:gs pos="0">
                <a:schemeClr val="accent6">
                  <a:lumMod val="50000"/>
                  <a:lumOff val="50000"/>
                </a:schemeClr>
              </a:gs>
              <a:gs pos="74000">
                <a:schemeClr val="accent6"/>
              </a:gs>
            </a:gsLst>
            <a:path path="circle">
              <a:fillToRect t="100000" r="100000"/>
            </a:path>
            <a:tileRect l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leaf 7"/>
          <p:cNvSpPr>
            <a:spLocks/>
          </p:cNvSpPr>
          <p:nvPr/>
        </p:nvSpPr>
        <p:spPr bwMode="auto">
          <a:xfrm rot="17864224" flipV="1">
            <a:off x="8040647" y="-506679"/>
            <a:ext cx="750553" cy="1291610"/>
          </a:xfrm>
          <a:custGeom>
            <a:avLst/>
            <a:gdLst>
              <a:gd name="T0" fmla="*/ 220 w 223"/>
              <a:gd name="T1" fmla="*/ 237 h 383"/>
              <a:gd name="T2" fmla="*/ 217 w 223"/>
              <a:gd name="T3" fmla="*/ 218 h 383"/>
              <a:gd name="T4" fmla="*/ 219 w 223"/>
              <a:gd name="T5" fmla="*/ 201 h 383"/>
              <a:gd name="T6" fmla="*/ 216 w 223"/>
              <a:gd name="T7" fmla="*/ 192 h 383"/>
              <a:gd name="T8" fmla="*/ 216 w 223"/>
              <a:gd name="T9" fmla="*/ 171 h 383"/>
              <a:gd name="T10" fmla="*/ 213 w 223"/>
              <a:gd name="T11" fmla="*/ 158 h 383"/>
              <a:gd name="T12" fmla="*/ 207 w 223"/>
              <a:gd name="T13" fmla="*/ 152 h 383"/>
              <a:gd name="T14" fmla="*/ 205 w 223"/>
              <a:gd name="T15" fmla="*/ 135 h 383"/>
              <a:gd name="T16" fmla="*/ 197 w 223"/>
              <a:gd name="T17" fmla="*/ 125 h 383"/>
              <a:gd name="T18" fmla="*/ 195 w 223"/>
              <a:gd name="T19" fmla="*/ 114 h 383"/>
              <a:gd name="T20" fmla="*/ 183 w 223"/>
              <a:gd name="T21" fmla="*/ 106 h 383"/>
              <a:gd name="T22" fmla="*/ 178 w 223"/>
              <a:gd name="T23" fmla="*/ 90 h 383"/>
              <a:gd name="T24" fmla="*/ 164 w 223"/>
              <a:gd name="T25" fmla="*/ 85 h 383"/>
              <a:gd name="T26" fmla="*/ 150 w 223"/>
              <a:gd name="T27" fmla="*/ 67 h 383"/>
              <a:gd name="T28" fmla="*/ 142 w 223"/>
              <a:gd name="T29" fmla="*/ 63 h 383"/>
              <a:gd name="T30" fmla="*/ 130 w 223"/>
              <a:gd name="T31" fmla="*/ 55 h 383"/>
              <a:gd name="T32" fmla="*/ 124 w 223"/>
              <a:gd name="T33" fmla="*/ 41 h 383"/>
              <a:gd name="T34" fmla="*/ 113 w 223"/>
              <a:gd name="T35" fmla="*/ 25 h 383"/>
              <a:gd name="T36" fmla="*/ 108 w 223"/>
              <a:gd name="T37" fmla="*/ 9 h 383"/>
              <a:gd name="T38" fmla="*/ 98 w 223"/>
              <a:gd name="T39" fmla="*/ 13 h 383"/>
              <a:gd name="T40" fmla="*/ 97 w 223"/>
              <a:gd name="T41" fmla="*/ 25 h 383"/>
              <a:gd name="T42" fmla="*/ 91 w 223"/>
              <a:gd name="T43" fmla="*/ 33 h 383"/>
              <a:gd name="T44" fmla="*/ 86 w 223"/>
              <a:gd name="T45" fmla="*/ 44 h 383"/>
              <a:gd name="T46" fmla="*/ 78 w 223"/>
              <a:gd name="T47" fmla="*/ 53 h 383"/>
              <a:gd name="T48" fmla="*/ 71 w 223"/>
              <a:gd name="T49" fmla="*/ 60 h 383"/>
              <a:gd name="T50" fmla="*/ 60 w 223"/>
              <a:gd name="T51" fmla="*/ 69 h 383"/>
              <a:gd name="T52" fmla="*/ 49 w 223"/>
              <a:gd name="T53" fmla="*/ 87 h 383"/>
              <a:gd name="T54" fmla="*/ 41 w 223"/>
              <a:gd name="T55" fmla="*/ 98 h 383"/>
              <a:gd name="T56" fmla="*/ 28 w 223"/>
              <a:gd name="T57" fmla="*/ 105 h 383"/>
              <a:gd name="T58" fmla="*/ 20 w 223"/>
              <a:gd name="T59" fmla="*/ 120 h 383"/>
              <a:gd name="T60" fmla="*/ 15 w 223"/>
              <a:gd name="T61" fmla="*/ 132 h 383"/>
              <a:gd name="T62" fmla="*/ 10 w 223"/>
              <a:gd name="T63" fmla="*/ 144 h 383"/>
              <a:gd name="T64" fmla="*/ 5 w 223"/>
              <a:gd name="T65" fmla="*/ 157 h 383"/>
              <a:gd name="T66" fmla="*/ 1 w 223"/>
              <a:gd name="T67" fmla="*/ 170 h 383"/>
              <a:gd name="T68" fmla="*/ 4 w 223"/>
              <a:gd name="T69" fmla="*/ 184 h 383"/>
              <a:gd name="T70" fmla="*/ 1 w 223"/>
              <a:gd name="T71" fmla="*/ 196 h 383"/>
              <a:gd name="T72" fmla="*/ 3 w 223"/>
              <a:gd name="T73" fmla="*/ 214 h 383"/>
              <a:gd name="T74" fmla="*/ 1 w 223"/>
              <a:gd name="T75" fmla="*/ 226 h 383"/>
              <a:gd name="T76" fmla="*/ 5 w 223"/>
              <a:gd name="T77" fmla="*/ 242 h 383"/>
              <a:gd name="T78" fmla="*/ 5 w 223"/>
              <a:gd name="T79" fmla="*/ 255 h 383"/>
              <a:gd name="T80" fmla="*/ 13 w 223"/>
              <a:gd name="T81" fmla="*/ 276 h 383"/>
              <a:gd name="T82" fmla="*/ 18 w 223"/>
              <a:gd name="T83" fmla="*/ 286 h 383"/>
              <a:gd name="T84" fmla="*/ 33 w 223"/>
              <a:gd name="T85" fmla="*/ 301 h 383"/>
              <a:gd name="T86" fmla="*/ 42 w 223"/>
              <a:gd name="T87" fmla="*/ 317 h 383"/>
              <a:gd name="T88" fmla="*/ 59 w 223"/>
              <a:gd name="T89" fmla="*/ 334 h 383"/>
              <a:gd name="T90" fmla="*/ 83 w 223"/>
              <a:gd name="T91" fmla="*/ 352 h 383"/>
              <a:gd name="T92" fmla="*/ 77 w 223"/>
              <a:gd name="T93" fmla="*/ 380 h 383"/>
              <a:gd name="T94" fmla="*/ 106 w 223"/>
              <a:gd name="T95" fmla="*/ 371 h 383"/>
              <a:gd name="T96" fmla="*/ 126 w 223"/>
              <a:gd name="T97" fmla="*/ 371 h 383"/>
              <a:gd name="T98" fmla="*/ 146 w 223"/>
              <a:gd name="T99" fmla="*/ 362 h 383"/>
              <a:gd name="T100" fmla="*/ 158 w 223"/>
              <a:gd name="T101" fmla="*/ 351 h 383"/>
              <a:gd name="T102" fmla="*/ 171 w 223"/>
              <a:gd name="T103" fmla="*/ 336 h 383"/>
              <a:gd name="T104" fmla="*/ 186 w 223"/>
              <a:gd name="T105" fmla="*/ 324 h 383"/>
              <a:gd name="T106" fmla="*/ 199 w 223"/>
              <a:gd name="T107" fmla="*/ 301 h 383"/>
              <a:gd name="T108" fmla="*/ 203 w 223"/>
              <a:gd name="T109" fmla="*/ 286 h 383"/>
              <a:gd name="T110" fmla="*/ 208 w 223"/>
              <a:gd name="T111" fmla="*/ 274 h 383"/>
              <a:gd name="T112" fmla="*/ 219 w 223"/>
              <a:gd name="T113" fmla="*/ 25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3" h="383">
                <a:moveTo>
                  <a:pt x="219" y="250"/>
                </a:moveTo>
                <a:cubicBezTo>
                  <a:pt x="219" y="250"/>
                  <a:pt x="218" y="250"/>
                  <a:pt x="218" y="250"/>
                </a:cubicBezTo>
                <a:cubicBezTo>
                  <a:pt x="218" y="250"/>
                  <a:pt x="216" y="250"/>
                  <a:pt x="215" y="250"/>
                </a:cubicBezTo>
                <a:cubicBezTo>
                  <a:pt x="214" y="250"/>
                  <a:pt x="213" y="249"/>
                  <a:pt x="213" y="248"/>
                </a:cubicBezTo>
                <a:cubicBezTo>
                  <a:pt x="214" y="248"/>
                  <a:pt x="217" y="246"/>
                  <a:pt x="218" y="245"/>
                </a:cubicBezTo>
                <a:cubicBezTo>
                  <a:pt x="220" y="243"/>
                  <a:pt x="222" y="240"/>
                  <a:pt x="222" y="238"/>
                </a:cubicBezTo>
                <a:cubicBezTo>
                  <a:pt x="223" y="237"/>
                  <a:pt x="222" y="237"/>
                  <a:pt x="222" y="237"/>
                </a:cubicBezTo>
                <a:cubicBezTo>
                  <a:pt x="222" y="237"/>
                  <a:pt x="222" y="237"/>
                  <a:pt x="221" y="237"/>
                </a:cubicBezTo>
                <a:cubicBezTo>
                  <a:pt x="220" y="237"/>
                  <a:pt x="220" y="237"/>
                  <a:pt x="220" y="237"/>
                </a:cubicBez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6"/>
                  <a:pt x="219" y="235"/>
                </a:cubicBezTo>
                <a:cubicBezTo>
                  <a:pt x="219" y="234"/>
                  <a:pt x="221" y="230"/>
                  <a:pt x="222" y="228"/>
                </a:cubicBezTo>
                <a:cubicBezTo>
                  <a:pt x="222" y="227"/>
                  <a:pt x="222" y="225"/>
                  <a:pt x="221" y="224"/>
                </a:cubicBezTo>
                <a:cubicBezTo>
                  <a:pt x="221" y="223"/>
                  <a:pt x="221" y="222"/>
                  <a:pt x="220" y="222"/>
                </a:cubicBezTo>
                <a:cubicBezTo>
                  <a:pt x="219" y="222"/>
                  <a:pt x="219" y="222"/>
                  <a:pt x="218" y="222"/>
                </a:cubicBezTo>
                <a:cubicBezTo>
                  <a:pt x="217" y="222"/>
                  <a:pt x="217" y="222"/>
                  <a:pt x="216" y="222"/>
                </a:cubicBezTo>
                <a:cubicBezTo>
                  <a:pt x="216" y="222"/>
                  <a:pt x="215" y="222"/>
                  <a:pt x="215" y="221"/>
                </a:cubicBezTo>
                <a:cubicBezTo>
                  <a:pt x="215" y="221"/>
                  <a:pt x="216" y="220"/>
                  <a:pt x="217" y="218"/>
                </a:cubicBezTo>
                <a:cubicBezTo>
                  <a:pt x="217" y="218"/>
                  <a:pt x="217" y="218"/>
                  <a:pt x="217" y="218"/>
                </a:cubicBezTo>
                <a:cubicBezTo>
                  <a:pt x="217" y="216"/>
                  <a:pt x="217" y="216"/>
                  <a:pt x="217" y="216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9" y="212"/>
                  <a:pt x="219" y="211"/>
                  <a:pt x="219" y="211"/>
                </a:cubicBezTo>
                <a:cubicBezTo>
                  <a:pt x="219" y="211"/>
                  <a:pt x="219" y="211"/>
                  <a:pt x="219" y="211"/>
                </a:cubicBezTo>
                <a:cubicBezTo>
                  <a:pt x="219" y="211"/>
                  <a:pt x="216" y="211"/>
                  <a:pt x="216" y="211"/>
                </a:cubicBezTo>
                <a:cubicBezTo>
                  <a:pt x="215" y="211"/>
                  <a:pt x="215" y="210"/>
                  <a:pt x="215" y="210"/>
                </a:cubicBezTo>
                <a:cubicBezTo>
                  <a:pt x="215" y="209"/>
                  <a:pt x="218" y="208"/>
                  <a:pt x="218" y="206"/>
                </a:cubicBezTo>
                <a:cubicBezTo>
                  <a:pt x="218" y="204"/>
                  <a:pt x="219" y="201"/>
                  <a:pt x="219" y="201"/>
                </a:cubicBezTo>
                <a:cubicBezTo>
                  <a:pt x="219" y="201"/>
                  <a:pt x="219" y="200"/>
                  <a:pt x="219" y="200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19" y="200"/>
                  <a:pt x="216" y="201"/>
                  <a:pt x="213" y="201"/>
                </a:cubicBezTo>
                <a:cubicBezTo>
                  <a:pt x="212" y="201"/>
                  <a:pt x="211" y="200"/>
                  <a:pt x="211" y="200"/>
                </a:cubicBezTo>
                <a:cubicBezTo>
                  <a:pt x="211" y="200"/>
                  <a:pt x="211" y="200"/>
                  <a:pt x="211" y="200"/>
                </a:cubicBezTo>
                <a:cubicBezTo>
                  <a:pt x="212" y="199"/>
                  <a:pt x="212" y="199"/>
                  <a:pt x="213" y="198"/>
                </a:cubicBezTo>
                <a:cubicBezTo>
                  <a:pt x="213" y="197"/>
                  <a:pt x="213" y="197"/>
                  <a:pt x="213" y="197"/>
                </a:cubicBezTo>
                <a:cubicBezTo>
                  <a:pt x="214" y="196"/>
                  <a:pt x="216" y="193"/>
                  <a:pt x="216" y="192"/>
                </a:cubicBezTo>
                <a:cubicBezTo>
                  <a:pt x="216" y="192"/>
                  <a:pt x="216" y="192"/>
                  <a:pt x="216" y="192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5" y="188"/>
                  <a:pt x="216" y="187"/>
                  <a:pt x="217" y="186"/>
                </a:cubicBezTo>
                <a:cubicBezTo>
                  <a:pt x="219" y="185"/>
                  <a:pt x="219" y="183"/>
                  <a:pt x="218" y="182"/>
                </a:cubicBezTo>
                <a:cubicBezTo>
                  <a:pt x="218" y="181"/>
                  <a:pt x="218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16" y="181"/>
                  <a:pt x="214" y="179"/>
                  <a:pt x="214" y="178"/>
                </a:cubicBezTo>
                <a:cubicBezTo>
                  <a:pt x="213" y="177"/>
                  <a:pt x="214" y="175"/>
                  <a:pt x="215" y="174"/>
                </a:cubicBezTo>
                <a:cubicBezTo>
                  <a:pt x="216" y="173"/>
                  <a:pt x="216" y="172"/>
                  <a:pt x="216" y="171"/>
                </a:cubicBezTo>
                <a:cubicBezTo>
                  <a:pt x="216" y="171"/>
                  <a:pt x="216" y="166"/>
                  <a:pt x="216" y="166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14" y="166"/>
                  <a:pt x="213" y="166"/>
                  <a:pt x="212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3" y="165"/>
                  <a:pt x="214" y="163"/>
                  <a:pt x="214" y="162"/>
                </a:cubicBezTo>
                <a:cubicBezTo>
                  <a:pt x="214" y="162"/>
                  <a:pt x="214" y="162"/>
                  <a:pt x="214" y="161"/>
                </a:cubicBezTo>
                <a:cubicBezTo>
                  <a:pt x="214" y="160"/>
                  <a:pt x="214" y="159"/>
                  <a:pt x="214" y="159"/>
                </a:cubicBezTo>
                <a:cubicBezTo>
                  <a:pt x="214" y="158"/>
                  <a:pt x="213" y="158"/>
                  <a:pt x="213" y="158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58"/>
                  <a:pt x="213" y="158"/>
                  <a:pt x="212" y="158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2" y="158"/>
                  <a:pt x="212" y="158"/>
                  <a:pt x="211" y="158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11" y="155"/>
                  <a:pt x="211" y="155"/>
                </a:cubicBezTo>
                <a:cubicBezTo>
                  <a:pt x="211" y="155"/>
                  <a:pt x="209" y="156"/>
                  <a:pt x="207" y="157"/>
                </a:cubicBezTo>
                <a:cubicBezTo>
                  <a:pt x="205" y="157"/>
                  <a:pt x="204" y="156"/>
                  <a:pt x="204" y="156"/>
                </a:cubicBezTo>
                <a:cubicBezTo>
                  <a:pt x="205" y="155"/>
                  <a:pt x="206" y="152"/>
                  <a:pt x="207" y="152"/>
                </a:cubicBezTo>
                <a:cubicBezTo>
                  <a:pt x="207" y="151"/>
                  <a:pt x="208" y="147"/>
                  <a:pt x="208" y="146"/>
                </a:cubicBezTo>
                <a:cubicBezTo>
                  <a:pt x="208" y="145"/>
                  <a:pt x="208" y="145"/>
                  <a:pt x="207" y="145"/>
                </a:cubicBezTo>
                <a:cubicBezTo>
                  <a:pt x="206" y="144"/>
                  <a:pt x="204" y="143"/>
                  <a:pt x="204" y="143"/>
                </a:cubicBezTo>
                <a:cubicBezTo>
                  <a:pt x="204" y="143"/>
                  <a:pt x="204" y="142"/>
                  <a:pt x="203" y="142"/>
                </a:cubicBezTo>
                <a:cubicBezTo>
                  <a:pt x="204" y="142"/>
                  <a:pt x="204" y="141"/>
                  <a:pt x="205" y="140"/>
                </a:cubicBezTo>
                <a:cubicBezTo>
                  <a:pt x="205" y="140"/>
                  <a:pt x="206" y="139"/>
                  <a:pt x="206" y="139"/>
                </a:cubicBezTo>
                <a:cubicBezTo>
                  <a:pt x="208" y="136"/>
                  <a:pt x="208" y="135"/>
                  <a:pt x="208" y="135"/>
                </a:cubicBezTo>
                <a:cubicBezTo>
                  <a:pt x="208" y="134"/>
                  <a:pt x="207" y="134"/>
                  <a:pt x="206" y="134"/>
                </a:cubicBezTo>
                <a:cubicBezTo>
                  <a:pt x="206" y="135"/>
                  <a:pt x="206" y="135"/>
                  <a:pt x="205" y="135"/>
                </a:cubicBezTo>
                <a:cubicBezTo>
                  <a:pt x="205" y="135"/>
                  <a:pt x="205" y="134"/>
                  <a:pt x="205" y="134"/>
                </a:cubicBezTo>
                <a:cubicBezTo>
                  <a:pt x="205" y="134"/>
                  <a:pt x="205" y="134"/>
                  <a:pt x="205" y="133"/>
                </a:cubicBezTo>
                <a:cubicBezTo>
                  <a:pt x="205" y="133"/>
                  <a:pt x="205" y="132"/>
                  <a:pt x="205" y="131"/>
                </a:cubicBezTo>
                <a:cubicBezTo>
                  <a:pt x="205" y="130"/>
                  <a:pt x="204" y="128"/>
                  <a:pt x="203" y="127"/>
                </a:cubicBezTo>
                <a:cubicBezTo>
                  <a:pt x="202" y="126"/>
                  <a:pt x="201" y="127"/>
                  <a:pt x="200" y="127"/>
                </a:cubicBezTo>
                <a:cubicBezTo>
                  <a:pt x="200" y="127"/>
                  <a:pt x="200" y="127"/>
                  <a:pt x="200" y="128"/>
                </a:cubicBezTo>
                <a:cubicBezTo>
                  <a:pt x="199" y="128"/>
                  <a:pt x="198" y="128"/>
                  <a:pt x="197" y="128"/>
                </a:cubicBezTo>
                <a:cubicBezTo>
                  <a:pt x="197" y="128"/>
                  <a:pt x="196" y="128"/>
                  <a:pt x="196" y="128"/>
                </a:cubicBezTo>
                <a:cubicBezTo>
                  <a:pt x="196" y="127"/>
                  <a:pt x="197" y="126"/>
                  <a:pt x="197" y="125"/>
                </a:cubicBezTo>
                <a:cubicBezTo>
                  <a:pt x="198" y="125"/>
                  <a:pt x="198" y="125"/>
                  <a:pt x="198" y="124"/>
                </a:cubicBezTo>
                <a:cubicBezTo>
                  <a:pt x="198" y="123"/>
                  <a:pt x="198" y="122"/>
                  <a:pt x="198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2"/>
                  <a:pt x="196" y="121"/>
                  <a:pt x="196" y="121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7"/>
                  <a:pt x="196" y="117"/>
                  <a:pt x="196" y="117"/>
                </a:cubicBezTo>
                <a:cubicBezTo>
                  <a:pt x="195" y="117"/>
                  <a:pt x="195" y="117"/>
                  <a:pt x="195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95" y="114"/>
                  <a:pt x="195" y="113"/>
                  <a:pt x="195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12"/>
                  <a:pt x="193" y="108"/>
                  <a:pt x="193" y="108"/>
                </a:cubicBezTo>
                <a:cubicBezTo>
                  <a:pt x="192" y="106"/>
                  <a:pt x="191" y="104"/>
                  <a:pt x="189" y="103"/>
                </a:cubicBezTo>
                <a:cubicBezTo>
                  <a:pt x="189" y="103"/>
                  <a:pt x="189" y="103"/>
                  <a:pt x="188" y="103"/>
                </a:cubicBezTo>
                <a:cubicBezTo>
                  <a:pt x="188" y="103"/>
                  <a:pt x="186" y="106"/>
                  <a:pt x="185" y="106"/>
                </a:cubicBezTo>
                <a:cubicBezTo>
                  <a:pt x="185" y="107"/>
                  <a:pt x="185" y="107"/>
                  <a:pt x="184" y="107"/>
                </a:cubicBezTo>
                <a:cubicBezTo>
                  <a:pt x="184" y="107"/>
                  <a:pt x="183" y="107"/>
                  <a:pt x="183" y="106"/>
                </a:cubicBezTo>
                <a:cubicBezTo>
                  <a:pt x="183" y="106"/>
                  <a:pt x="183" y="105"/>
                  <a:pt x="183" y="103"/>
                </a:cubicBezTo>
                <a:cubicBezTo>
                  <a:pt x="183" y="101"/>
                  <a:pt x="183" y="99"/>
                  <a:pt x="183" y="99"/>
                </a:cubicBezTo>
                <a:cubicBezTo>
                  <a:pt x="183" y="99"/>
                  <a:pt x="183" y="99"/>
                  <a:pt x="183" y="98"/>
                </a:cubicBezTo>
                <a:cubicBezTo>
                  <a:pt x="183" y="98"/>
                  <a:pt x="182" y="98"/>
                  <a:pt x="181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8"/>
                  <a:pt x="178" y="98"/>
                  <a:pt x="178" y="98"/>
                </a:cubicBezTo>
                <a:cubicBezTo>
                  <a:pt x="178" y="98"/>
                  <a:pt x="178" y="98"/>
                  <a:pt x="178" y="97"/>
                </a:cubicBezTo>
                <a:cubicBezTo>
                  <a:pt x="179" y="94"/>
                  <a:pt x="178" y="91"/>
                  <a:pt x="178" y="91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6" y="90"/>
                  <a:pt x="176" y="90"/>
                  <a:pt x="176" y="90"/>
                </a:cubicBezTo>
                <a:cubicBezTo>
                  <a:pt x="176" y="90"/>
                  <a:pt x="175" y="88"/>
                  <a:pt x="175" y="87"/>
                </a:cubicBezTo>
                <a:cubicBezTo>
                  <a:pt x="174" y="85"/>
                  <a:pt x="172" y="83"/>
                  <a:pt x="172" y="83"/>
                </a:cubicBezTo>
                <a:cubicBezTo>
                  <a:pt x="172" y="83"/>
                  <a:pt x="172" y="83"/>
                  <a:pt x="171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3"/>
                  <a:pt x="170" y="86"/>
                  <a:pt x="167" y="87"/>
                </a:cubicBezTo>
                <a:cubicBezTo>
                  <a:pt x="167" y="87"/>
                  <a:pt x="166" y="87"/>
                  <a:pt x="166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65" y="87"/>
                  <a:pt x="164" y="86"/>
                  <a:pt x="164" y="85"/>
                </a:cubicBezTo>
                <a:cubicBezTo>
                  <a:pt x="164" y="83"/>
                  <a:pt x="162" y="80"/>
                  <a:pt x="162" y="80"/>
                </a:cubicBezTo>
                <a:cubicBezTo>
                  <a:pt x="162" y="80"/>
                  <a:pt x="161" y="80"/>
                  <a:pt x="161" y="80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0"/>
                  <a:pt x="159" y="79"/>
                  <a:pt x="159" y="76"/>
                </a:cubicBezTo>
                <a:cubicBezTo>
                  <a:pt x="158" y="73"/>
                  <a:pt x="157" y="72"/>
                  <a:pt x="157" y="72"/>
                </a:cubicBezTo>
                <a:cubicBezTo>
                  <a:pt x="157" y="72"/>
                  <a:pt x="157" y="72"/>
                  <a:pt x="156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72"/>
                  <a:pt x="155" y="71"/>
                  <a:pt x="154" y="70"/>
                </a:cubicBezTo>
                <a:cubicBezTo>
                  <a:pt x="153" y="68"/>
                  <a:pt x="151" y="67"/>
                  <a:pt x="150" y="6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49" y="68"/>
                  <a:pt x="148" y="70"/>
                  <a:pt x="147" y="71"/>
                </a:cubicBezTo>
                <a:cubicBezTo>
                  <a:pt x="146" y="71"/>
                  <a:pt x="145" y="71"/>
                  <a:pt x="145" y="71"/>
                </a:cubicBezTo>
                <a:cubicBezTo>
                  <a:pt x="145" y="70"/>
                  <a:pt x="145" y="70"/>
                  <a:pt x="145" y="70"/>
                </a:cubicBezTo>
                <a:cubicBezTo>
                  <a:pt x="145" y="68"/>
                  <a:pt x="145" y="65"/>
                  <a:pt x="145" y="65"/>
                </a:cubicBezTo>
                <a:cubicBezTo>
                  <a:pt x="145" y="65"/>
                  <a:pt x="145" y="65"/>
                  <a:pt x="145" y="65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3"/>
                  <a:pt x="142" y="63"/>
                  <a:pt x="142" y="63"/>
                </a:cubicBezTo>
                <a:cubicBezTo>
                  <a:pt x="142" y="61"/>
                  <a:pt x="140" y="57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6"/>
                  <a:pt x="137" y="57"/>
                  <a:pt x="136" y="58"/>
                </a:cubicBezTo>
                <a:cubicBezTo>
                  <a:pt x="135" y="59"/>
                  <a:pt x="134" y="59"/>
                  <a:pt x="134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9"/>
                  <a:pt x="133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30" y="55"/>
                  <a:pt x="130" y="54"/>
                  <a:pt x="130" y="53"/>
                </a:cubicBezTo>
                <a:cubicBezTo>
                  <a:pt x="130" y="53"/>
                  <a:pt x="129" y="52"/>
                  <a:pt x="129" y="50"/>
                </a:cubicBezTo>
                <a:cubicBezTo>
                  <a:pt x="128" y="49"/>
                  <a:pt x="128" y="48"/>
                  <a:pt x="127" y="48"/>
                </a:cubicBezTo>
                <a:cubicBezTo>
                  <a:pt x="126" y="48"/>
                  <a:pt x="126" y="49"/>
                  <a:pt x="126" y="49"/>
                </a:cubicBezTo>
                <a:cubicBezTo>
                  <a:pt x="125" y="49"/>
                  <a:pt x="125" y="50"/>
                  <a:pt x="125" y="50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4" y="50"/>
                  <a:pt x="124" y="49"/>
                  <a:pt x="124" y="47"/>
                </a:cubicBezTo>
                <a:cubicBezTo>
                  <a:pt x="124" y="46"/>
                  <a:pt x="124" y="45"/>
                  <a:pt x="124" y="44"/>
                </a:cubicBezTo>
                <a:cubicBezTo>
                  <a:pt x="124" y="43"/>
                  <a:pt x="125" y="42"/>
                  <a:pt x="124" y="41"/>
                </a:cubicBezTo>
                <a:cubicBezTo>
                  <a:pt x="124" y="41"/>
                  <a:pt x="124" y="41"/>
                  <a:pt x="123" y="41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2" y="41"/>
                  <a:pt x="122" y="41"/>
                  <a:pt x="122" y="38"/>
                </a:cubicBezTo>
                <a:cubicBezTo>
                  <a:pt x="122" y="34"/>
                  <a:pt x="119" y="33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4"/>
                  <a:pt x="116" y="32"/>
                  <a:pt x="116" y="31"/>
                </a:cubicBezTo>
                <a:cubicBezTo>
                  <a:pt x="115" y="27"/>
                  <a:pt x="114" y="26"/>
                  <a:pt x="114" y="26"/>
                </a:cubicBezTo>
                <a:cubicBezTo>
                  <a:pt x="114" y="25"/>
                  <a:pt x="114" y="25"/>
                  <a:pt x="113" y="25"/>
                </a:cubicBezTo>
                <a:cubicBezTo>
                  <a:pt x="113" y="25"/>
                  <a:pt x="114" y="25"/>
                  <a:pt x="113" y="25"/>
                </a:cubicBezTo>
                <a:cubicBezTo>
                  <a:pt x="112" y="25"/>
                  <a:pt x="111" y="25"/>
                  <a:pt x="111" y="24"/>
                </a:cubicBezTo>
                <a:cubicBezTo>
                  <a:pt x="111" y="23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17"/>
                  <a:pt x="108" y="11"/>
                  <a:pt x="108" y="1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107" y="7"/>
                  <a:pt x="108" y="5"/>
                  <a:pt x="107" y="3"/>
                </a:cubicBezTo>
                <a:cubicBezTo>
                  <a:pt x="106" y="2"/>
                  <a:pt x="106" y="1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1"/>
                  <a:pt x="102" y="4"/>
                  <a:pt x="101" y="5"/>
                </a:cubicBezTo>
                <a:cubicBezTo>
                  <a:pt x="100" y="6"/>
                  <a:pt x="100" y="8"/>
                  <a:pt x="100" y="10"/>
                </a:cubicBezTo>
                <a:cubicBezTo>
                  <a:pt x="100" y="11"/>
                  <a:pt x="100" y="12"/>
                  <a:pt x="100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13"/>
                  <a:pt x="98" y="13"/>
                  <a:pt x="98" y="14"/>
                </a:cubicBezTo>
                <a:cubicBezTo>
                  <a:pt x="98" y="14"/>
                  <a:pt x="98" y="15"/>
                  <a:pt x="98" y="16"/>
                </a:cubicBezTo>
                <a:cubicBezTo>
                  <a:pt x="98" y="17"/>
                  <a:pt x="98" y="18"/>
                  <a:pt x="98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22"/>
                  <a:pt x="97" y="22"/>
                  <a:pt x="97" y="22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6" y="25"/>
                  <a:pt x="95" y="25"/>
                  <a:pt x="95" y="26"/>
                </a:cubicBezTo>
                <a:cubicBezTo>
                  <a:pt x="94" y="27"/>
                  <a:pt x="94" y="28"/>
                  <a:pt x="95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29"/>
                  <a:pt x="95" y="30"/>
                  <a:pt x="95" y="30"/>
                </a:cubicBezTo>
                <a:cubicBezTo>
                  <a:pt x="95" y="30"/>
                  <a:pt x="94" y="30"/>
                  <a:pt x="94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3"/>
                  <a:pt x="91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5"/>
                  <a:pt x="89" y="36"/>
                </a:cubicBezTo>
                <a:cubicBezTo>
                  <a:pt x="89" y="36"/>
                  <a:pt x="89" y="38"/>
                  <a:pt x="89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41"/>
                  <a:pt x="87" y="42"/>
                </a:cubicBezTo>
                <a:cubicBezTo>
                  <a:pt x="88" y="43"/>
                  <a:pt x="88" y="45"/>
                  <a:pt x="88" y="45"/>
                </a:cubicBezTo>
                <a:cubicBezTo>
                  <a:pt x="87" y="45"/>
                  <a:pt x="86" y="44"/>
                  <a:pt x="86" y="44"/>
                </a:cubicBezTo>
                <a:cubicBezTo>
                  <a:pt x="85" y="43"/>
                  <a:pt x="84" y="42"/>
                  <a:pt x="84" y="42"/>
                </a:cubicBezTo>
                <a:cubicBezTo>
                  <a:pt x="84" y="42"/>
                  <a:pt x="83" y="43"/>
                  <a:pt x="83" y="43"/>
                </a:cubicBezTo>
                <a:cubicBezTo>
                  <a:pt x="83" y="44"/>
                  <a:pt x="82" y="46"/>
                  <a:pt x="82" y="49"/>
                </a:cubicBezTo>
                <a:cubicBezTo>
                  <a:pt x="82" y="51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1" y="51"/>
                  <a:pt x="80" y="50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49"/>
                  <a:pt x="79" y="49"/>
                  <a:pt x="79" y="49"/>
                </a:cubicBezTo>
                <a:cubicBezTo>
                  <a:pt x="79" y="50"/>
                  <a:pt x="78" y="51"/>
                  <a:pt x="78" y="53"/>
                </a:cubicBezTo>
                <a:cubicBezTo>
                  <a:pt x="78" y="54"/>
                  <a:pt x="78" y="56"/>
                  <a:pt x="7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6"/>
                  <a:pt x="76" y="56"/>
                  <a:pt x="76" y="57"/>
                </a:cubicBezTo>
                <a:cubicBezTo>
                  <a:pt x="76" y="57"/>
                  <a:pt x="76" y="57"/>
                  <a:pt x="75" y="60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4" y="61"/>
                  <a:pt x="73" y="61"/>
                  <a:pt x="73" y="61"/>
                </a:cubicBezTo>
                <a:cubicBezTo>
                  <a:pt x="71" y="61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0" y="59"/>
                  <a:pt x="70" y="59"/>
                  <a:pt x="70" y="60"/>
                </a:cubicBezTo>
                <a:cubicBezTo>
                  <a:pt x="70" y="60"/>
                  <a:pt x="68" y="64"/>
                  <a:pt x="68" y="65"/>
                </a:cubicBezTo>
                <a:cubicBezTo>
                  <a:pt x="68" y="65"/>
                  <a:pt x="67" y="66"/>
                  <a:pt x="67" y="66"/>
                </a:cubicBezTo>
                <a:cubicBezTo>
                  <a:pt x="66" y="66"/>
                  <a:pt x="65" y="67"/>
                  <a:pt x="65" y="68"/>
                </a:cubicBezTo>
                <a:cubicBezTo>
                  <a:pt x="65" y="69"/>
                  <a:pt x="65" y="71"/>
                  <a:pt x="64" y="72"/>
                </a:cubicBezTo>
                <a:cubicBezTo>
                  <a:pt x="63" y="72"/>
                  <a:pt x="62" y="72"/>
                  <a:pt x="62" y="72"/>
                </a:cubicBezTo>
                <a:cubicBezTo>
                  <a:pt x="62" y="72"/>
                  <a:pt x="62" y="71"/>
                  <a:pt x="62" y="71"/>
                </a:cubicBezTo>
                <a:cubicBezTo>
                  <a:pt x="61" y="70"/>
                  <a:pt x="61" y="69"/>
                  <a:pt x="60" y="69"/>
                </a:cubicBezTo>
                <a:cubicBezTo>
                  <a:pt x="60" y="69"/>
                  <a:pt x="59" y="69"/>
                  <a:pt x="59" y="69"/>
                </a:cubicBezTo>
                <a:cubicBezTo>
                  <a:pt x="58" y="70"/>
                  <a:pt x="58" y="72"/>
                  <a:pt x="57" y="72"/>
                </a:cubicBezTo>
                <a:cubicBezTo>
                  <a:pt x="57" y="73"/>
                  <a:pt x="55" y="75"/>
                  <a:pt x="54" y="76"/>
                </a:cubicBezTo>
                <a:cubicBezTo>
                  <a:pt x="54" y="78"/>
                  <a:pt x="54" y="79"/>
                  <a:pt x="54" y="80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9"/>
                  <a:pt x="51" y="79"/>
                  <a:pt x="51" y="80"/>
                </a:cubicBezTo>
                <a:cubicBezTo>
                  <a:pt x="51" y="80"/>
                  <a:pt x="51" y="82"/>
                  <a:pt x="51" y="84"/>
                </a:cubicBezTo>
                <a:cubicBezTo>
                  <a:pt x="50" y="86"/>
                  <a:pt x="50" y="87"/>
                  <a:pt x="49" y="87"/>
                </a:cubicBezTo>
                <a:cubicBezTo>
                  <a:pt x="49" y="87"/>
                  <a:pt x="48" y="87"/>
                  <a:pt x="48" y="87"/>
                </a:cubicBezTo>
                <a:cubicBezTo>
                  <a:pt x="47" y="87"/>
                  <a:pt x="46" y="85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3"/>
                  <a:pt x="45" y="84"/>
                  <a:pt x="45" y="84"/>
                </a:cubicBezTo>
                <a:cubicBezTo>
                  <a:pt x="45" y="84"/>
                  <a:pt x="42" y="85"/>
                  <a:pt x="41" y="87"/>
                </a:cubicBezTo>
                <a:cubicBezTo>
                  <a:pt x="40" y="89"/>
                  <a:pt x="40" y="91"/>
                  <a:pt x="41" y="94"/>
                </a:cubicBezTo>
                <a:cubicBezTo>
                  <a:pt x="41" y="95"/>
                  <a:pt x="41" y="95"/>
                  <a:pt x="41" y="95"/>
                </a:cubicBezTo>
                <a:cubicBezTo>
                  <a:pt x="41" y="96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0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5"/>
                  <a:pt x="35" y="105"/>
                  <a:pt x="34" y="105"/>
                </a:cubicBezTo>
                <a:cubicBezTo>
                  <a:pt x="34" y="105"/>
                  <a:pt x="33" y="103"/>
                  <a:pt x="33" y="102"/>
                </a:cubicBezTo>
                <a:cubicBezTo>
                  <a:pt x="33" y="102"/>
                  <a:pt x="33" y="102"/>
                  <a:pt x="33" y="101"/>
                </a:cubicBezTo>
                <a:cubicBezTo>
                  <a:pt x="33" y="101"/>
                  <a:pt x="32" y="101"/>
                  <a:pt x="32" y="101"/>
                </a:cubicBezTo>
                <a:cubicBezTo>
                  <a:pt x="32" y="102"/>
                  <a:pt x="29" y="103"/>
                  <a:pt x="28" y="105"/>
                </a:cubicBezTo>
                <a:cubicBezTo>
                  <a:pt x="28" y="106"/>
                  <a:pt x="27" y="107"/>
                  <a:pt x="27" y="108"/>
                </a:cubicBezTo>
                <a:cubicBezTo>
                  <a:pt x="27" y="109"/>
                  <a:pt x="27" y="110"/>
                  <a:pt x="27" y="110"/>
                </a:cubicBezTo>
                <a:cubicBezTo>
                  <a:pt x="26" y="110"/>
                  <a:pt x="25" y="110"/>
                  <a:pt x="25" y="110"/>
                </a:cubicBezTo>
                <a:cubicBezTo>
                  <a:pt x="25" y="110"/>
                  <a:pt x="25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1"/>
                  <a:pt x="24" y="115"/>
                  <a:pt x="24" y="116"/>
                </a:cubicBezTo>
                <a:cubicBezTo>
                  <a:pt x="24" y="116"/>
                  <a:pt x="24" y="119"/>
                  <a:pt x="25" y="120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21" y="120"/>
                  <a:pt x="20" y="120"/>
                  <a:pt x="20" y="120"/>
                </a:cubicBezTo>
                <a:cubicBezTo>
                  <a:pt x="20" y="120"/>
                  <a:pt x="20" y="120"/>
                  <a:pt x="19" y="120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9" y="121"/>
                  <a:pt x="20" y="125"/>
                  <a:pt x="20" y="126"/>
                </a:cubicBezTo>
                <a:cubicBezTo>
                  <a:pt x="20" y="126"/>
                  <a:pt x="20" y="126"/>
                  <a:pt x="19" y="126"/>
                </a:cubicBezTo>
                <a:cubicBezTo>
                  <a:pt x="19" y="126"/>
                  <a:pt x="18" y="126"/>
                  <a:pt x="18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7" y="126"/>
                  <a:pt x="17" y="126"/>
                  <a:pt x="18" y="127"/>
                </a:cubicBezTo>
                <a:cubicBezTo>
                  <a:pt x="19" y="129"/>
                  <a:pt x="19" y="130"/>
                  <a:pt x="18" y="132"/>
                </a:cubicBezTo>
                <a:cubicBezTo>
                  <a:pt x="17" y="132"/>
                  <a:pt x="16" y="132"/>
                  <a:pt x="15" y="132"/>
                </a:cubicBezTo>
                <a:cubicBezTo>
                  <a:pt x="14" y="131"/>
                  <a:pt x="14" y="129"/>
                  <a:pt x="14" y="12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3" y="129"/>
                  <a:pt x="10" y="133"/>
                  <a:pt x="10" y="135"/>
                </a:cubicBezTo>
                <a:cubicBezTo>
                  <a:pt x="10" y="136"/>
                  <a:pt x="10" y="136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40"/>
                  <a:pt x="10" y="140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0" y="143"/>
                  <a:pt x="10" y="144"/>
                  <a:pt x="10" y="144"/>
                </a:cubicBezTo>
                <a:cubicBezTo>
                  <a:pt x="9" y="144"/>
                  <a:pt x="8" y="145"/>
                  <a:pt x="8" y="145"/>
                </a:cubicBezTo>
                <a:cubicBezTo>
                  <a:pt x="8" y="145"/>
                  <a:pt x="7" y="145"/>
                  <a:pt x="7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7" y="146"/>
                  <a:pt x="8" y="147"/>
                  <a:pt x="8" y="148"/>
                </a:cubicBezTo>
                <a:cubicBezTo>
                  <a:pt x="8" y="148"/>
                  <a:pt x="9" y="150"/>
                  <a:pt x="9" y="151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8" y="151"/>
                  <a:pt x="8" y="151"/>
                </a:cubicBezTo>
                <a:cubicBezTo>
                  <a:pt x="8" y="151"/>
                  <a:pt x="8" y="151"/>
                  <a:pt x="8" y="151"/>
                </a:cubicBezTo>
                <a:cubicBezTo>
                  <a:pt x="8" y="151"/>
                  <a:pt x="6" y="155"/>
                  <a:pt x="5" y="157"/>
                </a:cubicBezTo>
                <a:cubicBezTo>
                  <a:pt x="5" y="157"/>
                  <a:pt x="5" y="158"/>
                  <a:pt x="6" y="159"/>
                </a:cubicBezTo>
                <a:cubicBezTo>
                  <a:pt x="6" y="159"/>
                  <a:pt x="6" y="160"/>
                  <a:pt x="6" y="160"/>
                </a:cubicBezTo>
                <a:cubicBezTo>
                  <a:pt x="5" y="160"/>
                  <a:pt x="4" y="160"/>
                  <a:pt x="4" y="160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61"/>
                  <a:pt x="4" y="163"/>
                  <a:pt x="4" y="165"/>
                </a:cubicBezTo>
                <a:cubicBezTo>
                  <a:pt x="4" y="167"/>
                  <a:pt x="5" y="169"/>
                  <a:pt x="5" y="169"/>
                </a:cubicBezTo>
                <a:cubicBezTo>
                  <a:pt x="5" y="169"/>
                  <a:pt x="4" y="170"/>
                  <a:pt x="4" y="170"/>
                </a:cubicBezTo>
                <a:cubicBezTo>
                  <a:pt x="2" y="170"/>
                  <a:pt x="1" y="170"/>
                  <a:pt x="1" y="170"/>
                </a:cubicBezTo>
                <a:cubicBezTo>
                  <a:pt x="1" y="170"/>
                  <a:pt x="0" y="170"/>
                  <a:pt x="0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" y="175"/>
                  <a:pt x="2" y="175"/>
                  <a:pt x="2" y="175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5"/>
                </a:cubicBezTo>
                <a:cubicBezTo>
                  <a:pt x="0" y="175"/>
                  <a:pt x="0" y="176"/>
                  <a:pt x="0" y="176"/>
                </a:cubicBezTo>
                <a:cubicBezTo>
                  <a:pt x="0" y="176"/>
                  <a:pt x="2" y="178"/>
                  <a:pt x="2" y="179"/>
                </a:cubicBezTo>
                <a:cubicBezTo>
                  <a:pt x="2" y="180"/>
                  <a:pt x="3" y="182"/>
                  <a:pt x="4" y="182"/>
                </a:cubicBezTo>
                <a:cubicBezTo>
                  <a:pt x="4" y="182"/>
                  <a:pt x="4" y="183"/>
                  <a:pt x="4" y="184"/>
                </a:cubicBezTo>
                <a:cubicBezTo>
                  <a:pt x="4" y="184"/>
                  <a:pt x="4" y="184"/>
                  <a:pt x="3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2" y="184"/>
                  <a:pt x="1" y="183"/>
                  <a:pt x="1" y="183"/>
                </a:cubicBezTo>
                <a:cubicBezTo>
                  <a:pt x="1" y="183"/>
                  <a:pt x="1" y="183"/>
                  <a:pt x="1" y="183"/>
                </a:cubicBezTo>
                <a:cubicBezTo>
                  <a:pt x="1" y="183"/>
                  <a:pt x="1" y="183"/>
                  <a:pt x="1" y="184"/>
                </a:cubicBezTo>
                <a:cubicBezTo>
                  <a:pt x="0" y="184"/>
                  <a:pt x="0" y="187"/>
                  <a:pt x="1" y="190"/>
                </a:cubicBezTo>
                <a:cubicBezTo>
                  <a:pt x="1" y="192"/>
                  <a:pt x="2" y="194"/>
                  <a:pt x="2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6"/>
                  <a:pt x="1" y="196"/>
                  <a:pt x="1" y="196"/>
                </a:cubicBezTo>
                <a:cubicBezTo>
                  <a:pt x="0" y="196"/>
                  <a:pt x="1" y="197"/>
                  <a:pt x="1" y="197"/>
                </a:cubicBezTo>
                <a:cubicBezTo>
                  <a:pt x="1" y="197"/>
                  <a:pt x="1" y="198"/>
                  <a:pt x="3" y="200"/>
                </a:cubicBezTo>
                <a:cubicBezTo>
                  <a:pt x="4" y="202"/>
                  <a:pt x="5" y="204"/>
                  <a:pt x="6" y="205"/>
                </a:cubicBezTo>
                <a:cubicBezTo>
                  <a:pt x="5" y="205"/>
                  <a:pt x="4" y="206"/>
                  <a:pt x="3" y="206"/>
                </a:cubicBezTo>
                <a:cubicBezTo>
                  <a:pt x="2" y="206"/>
                  <a:pt x="1" y="206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6"/>
                  <a:pt x="1" y="206"/>
                  <a:pt x="0" y="206"/>
                </a:cubicBezTo>
                <a:cubicBezTo>
                  <a:pt x="0" y="206"/>
                  <a:pt x="0" y="208"/>
                  <a:pt x="1" y="211"/>
                </a:cubicBezTo>
                <a:cubicBezTo>
                  <a:pt x="1" y="212"/>
                  <a:pt x="2" y="213"/>
                  <a:pt x="3" y="214"/>
                </a:cubicBezTo>
                <a:cubicBezTo>
                  <a:pt x="2" y="214"/>
                  <a:pt x="2" y="214"/>
                  <a:pt x="2" y="214"/>
                </a:cubicBezTo>
                <a:cubicBezTo>
                  <a:pt x="1" y="214"/>
                  <a:pt x="1" y="214"/>
                  <a:pt x="1" y="215"/>
                </a:cubicBezTo>
                <a:cubicBezTo>
                  <a:pt x="0" y="215"/>
                  <a:pt x="0" y="215"/>
                  <a:pt x="0" y="216"/>
                </a:cubicBezTo>
                <a:cubicBezTo>
                  <a:pt x="1" y="217"/>
                  <a:pt x="1" y="218"/>
                  <a:pt x="2" y="219"/>
                </a:cubicBezTo>
                <a:cubicBezTo>
                  <a:pt x="2" y="220"/>
                  <a:pt x="2" y="220"/>
                  <a:pt x="3" y="220"/>
                </a:cubicBezTo>
                <a:cubicBezTo>
                  <a:pt x="3" y="221"/>
                  <a:pt x="3" y="222"/>
                  <a:pt x="4" y="223"/>
                </a:cubicBezTo>
                <a:cubicBezTo>
                  <a:pt x="4" y="224"/>
                  <a:pt x="5" y="226"/>
                  <a:pt x="5" y="226"/>
                </a:cubicBezTo>
                <a:cubicBezTo>
                  <a:pt x="2" y="226"/>
                  <a:pt x="2" y="226"/>
                  <a:pt x="2" y="226"/>
                </a:cubicBezTo>
                <a:cubicBezTo>
                  <a:pt x="2" y="226"/>
                  <a:pt x="1" y="226"/>
                  <a:pt x="1" y="226"/>
                </a:cubicBezTo>
                <a:cubicBezTo>
                  <a:pt x="1" y="227"/>
                  <a:pt x="1" y="229"/>
                  <a:pt x="2" y="232"/>
                </a:cubicBezTo>
                <a:cubicBezTo>
                  <a:pt x="3" y="233"/>
                  <a:pt x="4" y="234"/>
                  <a:pt x="5" y="235"/>
                </a:cubicBezTo>
                <a:cubicBezTo>
                  <a:pt x="5" y="235"/>
                  <a:pt x="5" y="235"/>
                  <a:pt x="5" y="235"/>
                </a:cubicBezTo>
                <a:cubicBezTo>
                  <a:pt x="5" y="235"/>
                  <a:pt x="4" y="236"/>
                  <a:pt x="4" y="236"/>
                </a:cubicBezTo>
                <a:cubicBezTo>
                  <a:pt x="4" y="236"/>
                  <a:pt x="4" y="236"/>
                  <a:pt x="4" y="236"/>
                </a:cubicBezTo>
                <a:cubicBezTo>
                  <a:pt x="4" y="236"/>
                  <a:pt x="4" y="237"/>
                  <a:pt x="4" y="237"/>
                </a:cubicBezTo>
                <a:cubicBezTo>
                  <a:pt x="10" y="241"/>
                  <a:pt x="10" y="241"/>
                  <a:pt x="10" y="241"/>
                </a:cubicBezTo>
                <a:cubicBezTo>
                  <a:pt x="10" y="241"/>
                  <a:pt x="9" y="241"/>
                  <a:pt x="8" y="242"/>
                </a:cubicBezTo>
                <a:cubicBezTo>
                  <a:pt x="6" y="242"/>
                  <a:pt x="5" y="242"/>
                  <a:pt x="5" y="242"/>
                </a:cubicBezTo>
                <a:cubicBezTo>
                  <a:pt x="5" y="242"/>
                  <a:pt x="5" y="242"/>
                  <a:pt x="5" y="242"/>
                </a:cubicBezTo>
                <a:cubicBezTo>
                  <a:pt x="5" y="242"/>
                  <a:pt x="5" y="242"/>
                  <a:pt x="5" y="243"/>
                </a:cubicBezTo>
                <a:cubicBezTo>
                  <a:pt x="5" y="243"/>
                  <a:pt x="5" y="245"/>
                  <a:pt x="6" y="246"/>
                </a:cubicBezTo>
                <a:cubicBezTo>
                  <a:pt x="6" y="246"/>
                  <a:pt x="7" y="246"/>
                  <a:pt x="7" y="246"/>
                </a:cubicBezTo>
                <a:cubicBezTo>
                  <a:pt x="5" y="247"/>
                  <a:pt x="5" y="247"/>
                  <a:pt x="5" y="247"/>
                </a:cubicBezTo>
                <a:cubicBezTo>
                  <a:pt x="5" y="248"/>
                  <a:pt x="5" y="248"/>
                  <a:pt x="5" y="248"/>
                </a:cubicBezTo>
                <a:cubicBezTo>
                  <a:pt x="6" y="248"/>
                  <a:pt x="8" y="251"/>
                  <a:pt x="9" y="253"/>
                </a:cubicBezTo>
                <a:cubicBezTo>
                  <a:pt x="9" y="253"/>
                  <a:pt x="9" y="254"/>
                  <a:pt x="9" y="254"/>
                </a:cubicBezTo>
                <a:cubicBezTo>
                  <a:pt x="7" y="255"/>
                  <a:pt x="5" y="255"/>
                  <a:pt x="5" y="255"/>
                </a:cubicBezTo>
                <a:cubicBezTo>
                  <a:pt x="5" y="255"/>
                  <a:pt x="5" y="255"/>
                  <a:pt x="5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5" y="256"/>
                  <a:pt x="8" y="260"/>
                  <a:pt x="9" y="261"/>
                </a:cubicBezTo>
                <a:cubicBezTo>
                  <a:pt x="10" y="262"/>
                  <a:pt x="12" y="264"/>
                  <a:pt x="12" y="264"/>
                </a:cubicBezTo>
                <a:cubicBezTo>
                  <a:pt x="12" y="266"/>
                  <a:pt x="13" y="268"/>
                  <a:pt x="12" y="269"/>
                </a:cubicBezTo>
                <a:cubicBezTo>
                  <a:pt x="12" y="269"/>
                  <a:pt x="10" y="269"/>
                  <a:pt x="10" y="269"/>
                </a:cubicBezTo>
                <a:cubicBezTo>
                  <a:pt x="9" y="269"/>
                  <a:pt x="9" y="269"/>
                  <a:pt x="9" y="269"/>
                </a:cubicBezTo>
                <a:cubicBezTo>
                  <a:pt x="9" y="269"/>
                  <a:pt x="9" y="270"/>
                  <a:pt x="9" y="270"/>
                </a:cubicBezTo>
                <a:cubicBezTo>
                  <a:pt x="9" y="270"/>
                  <a:pt x="11" y="274"/>
                  <a:pt x="13" y="276"/>
                </a:cubicBezTo>
                <a:cubicBezTo>
                  <a:pt x="14" y="276"/>
                  <a:pt x="14" y="277"/>
                  <a:pt x="14" y="277"/>
                </a:cubicBezTo>
                <a:cubicBezTo>
                  <a:pt x="14" y="277"/>
                  <a:pt x="13" y="277"/>
                  <a:pt x="13" y="277"/>
                </a:cubicBezTo>
                <a:cubicBezTo>
                  <a:pt x="13" y="277"/>
                  <a:pt x="13" y="277"/>
                  <a:pt x="13" y="277"/>
                </a:cubicBezTo>
                <a:cubicBezTo>
                  <a:pt x="13" y="278"/>
                  <a:pt x="12" y="279"/>
                  <a:pt x="16" y="281"/>
                </a:cubicBezTo>
                <a:cubicBezTo>
                  <a:pt x="19" y="283"/>
                  <a:pt x="19" y="283"/>
                  <a:pt x="19" y="284"/>
                </a:cubicBezTo>
                <a:cubicBezTo>
                  <a:pt x="19" y="284"/>
                  <a:pt x="19" y="284"/>
                  <a:pt x="19" y="285"/>
                </a:cubicBezTo>
                <a:cubicBezTo>
                  <a:pt x="20" y="285"/>
                  <a:pt x="20" y="286"/>
                  <a:pt x="20" y="286"/>
                </a:cubicBezTo>
                <a:cubicBezTo>
                  <a:pt x="20" y="286"/>
                  <a:pt x="20" y="286"/>
                  <a:pt x="19" y="286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18" y="286"/>
                  <a:pt x="18" y="286"/>
                  <a:pt x="18" y="287"/>
                </a:cubicBezTo>
                <a:cubicBezTo>
                  <a:pt x="17" y="287"/>
                  <a:pt x="17" y="287"/>
                  <a:pt x="18" y="287"/>
                </a:cubicBezTo>
                <a:cubicBezTo>
                  <a:pt x="18" y="287"/>
                  <a:pt x="21" y="291"/>
                  <a:pt x="23" y="293"/>
                </a:cubicBezTo>
                <a:cubicBezTo>
                  <a:pt x="24" y="293"/>
                  <a:pt x="24" y="294"/>
                  <a:pt x="25" y="294"/>
                </a:cubicBezTo>
                <a:cubicBezTo>
                  <a:pt x="26" y="295"/>
                  <a:pt x="27" y="296"/>
                  <a:pt x="29" y="297"/>
                </a:cubicBezTo>
                <a:cubicBezTo>
                  <a:pt x="30" y="298"/>
                  <a:pt x="30" y="298"/>
                  <a:pt x="31" y="299"/>
                </a:cubicBezTo>
                <a:cubicBezTo>
                  <a:pt x="31" y="299"/>
                  <a:pt x="32" y="300"/>
                  <a:pt x="32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2" y="301"/>
                  <a:pt x="32" y="302"/>
                  <a:pt x="32" y="302"/>
                </a:cubicBezTo>
                <a:cubicBezTo>
                  <a:pt x="32" y="303"/>
                  <a:pt x="32" y="304"/>
                  <a:pt x="35" y="306"/>
                </a:cubicBezTo>
                <a:cubicBezTo>
                  <a:pt x="37" y="308"/>
                  <a:pt x="38" y="309"/>
                  <a:pt x="38" y="310"/>
                </a:cubicBezTo>
                <a:cubicBezTo>
                  <a:pt x="39" y="310"/>
                  <a:pt x="40" y="311"/>
                  <a:pt x="40" y="311"/>
                </a:cubicBezTo>
                <a:cubicBezTo>
                  <a:pt x="39" y="312"/>
                  <a:pt x="38" y="312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38" y="313"/>
                  <a:pt x="38" y="313"/>
                </a:cubicBezTo>
                <a:cubicBezTo>
                  <a:pt x="38" y="313"/>
                  <a:pt x="40" y="314"/>
                  <a:pt x="41" y="316"/>
                </a:cubicBezTo>
                <a:cubicBezTo>
                  <a:pt x="42" y="316"/>
                  <a:pt x="42" y="317"/>
                  <a:pt x="42" y="317"/>
                </a:cubicBezTo>
                <a:cubicBezTo>
                  <a:pt x="43" y="318"/>
                  <a:pt x="43" y="318"/>
                  <a:pt x="44" y="319"/>
                </a:cubicBezTo>
                <a:cubicBezTo>
                  <a:pt x="46" y="321"/>
                  <a:pt x="47" y="322"/>
                  <a:pt x="48" y="322"/>
                </a:cubicBezTo>
                <a:cubicBezTo>
                  <a:pt x="48" y="323"/>
                  <a:pt x="48" y="323"/>
                  <a:pt x="48" y="323"/>
                </a:cubicBezTo>
                <a:cubicBezTo>
                  <a:pt x="48" y="323"/>
                  <a:pt x="48" y="323"/>
                  <a:pt x="48" y="324"/>
                </a:cubicBezTo>
                <a:cubicBezTo>
                  <a:pt x="48" y="324"/>
                  <a:pt x="51" y="326"/>
                  <a:pt x="52" y="327"/>
                </a:cubicBezTo>
                <a:cubicBezTo>
                  <a:pt x="52" y="327"/>
                  <a:pt x="52" y="328"/>
                  <a:pt x="53" y="328"/>
                </a:cubicBezTo>
                <a:cubicBezTo>
                  <a:pt x="54" y="329"/>
                  <a:pt x="55" y="330"/>
                  <a:pt x="55" y="331"/>
                </a:cubicBezTo>
                <a:cubicBezTo>
                  <a:pt x="56" y="332"/>
                  <a:pt x="57" y="333"/>
                  <a:pt x="58" y="334"/>
                </a:cubicBezTo>
                <a:cubicBezTo>
                  <a:pt x="59" y="334"/>
                  <a:pt x="59" y="334"/>
                  <a:pt x="59" y="334"/>
                </a:cubicBezTo>
                <a:cubicBezTo>
                  <a:pt x="59" y="335"/>
                  <a:pt x="60" y="335"/>
                  <a:pt x="61" y="336"/>
                </a:cubicBezTo>
                <a:cubicBezTo>
                  <a:pt x="62" y="336"/>
                  <a:pt x="62" y="337"/>
                  <a:pt x="63" y="337"/>
                </a:cubicBezTo>
                <a:cubicBezTo>
                  <a:pt x="64" y="339"/>
                  <a:pt x="65" y="340"/>
                  <a:pt x="66" y="340"/>
                </a:cubicBezTo>
                <a:cubicBezTo>
                  <a:pt x="67" y="340"/>
                  <a:pt x="68" y="341"/>
                  <a:pt x="68" y="341"/>
                </a:cubicBezTo>
                <a:cubicBezTo>
                  <a:pt x="68" y="342"/>
                  <a:pt x="68" y="342"/>
                  <a:pt x="69" y="343"/>
                </a:cubicBezTo>
                <a:cubicBezTo>
                  <a:pt x="70" y="344"/>
                  <a:pt x="72" y="345"/>
                  <a:pt x="74" y="347"/>
                </a:cubicBezTo>
                <a:cubicBezTo>
                  <a:pt x="75" y="348"/>
                  <a:pt x="78" y="348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80" y="349"/>
                  <a:pt x="81" y="352"/>
                  <a:pt x="83" y="352"/>
                </a:cubicBezTo>
                <a:cubicBezTo>
                  <a:pt x="83" y="352"/>
                  <a:pt x="83" y="352"/>
                  <a:pt x="83" y="352"/>
                </a:cubicBezTo>
                <a:cubicBezTo>
                  <a:pt x="84" y="351"/>
                  <a:pt x="85" y="352"/>
                  <a:pt x="86" y="352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88" y="353"/>
                  <a:pt x="89" y="353"/>
                  <a:pt x="91" y="353"/>
                </a:cubicBezTo>
                <a:cubicBezTo>
                  <a:pt x="92" y="353"/>
                  <a:pt x="93" y="354"/>
                  <a:pt x="93" y="354"/>
                </a:cubicBezTo>
                <a:cubicBezTo>
                  <a:pt x="92" y="356"/>
                  <a:pt x="89" y="362"/>
                  <a:pt x="89" y="363"/>
                </a:cubicBezTo>
                <a:cubicBezTo>
                  <a:pt x="88" y="364"/>
                  <a:pt x="88" y="364"/>
                  <a:pt x="88" y="364"/>
                </a:cubicBezTo>
                <a:cubicBezTo>
                  <a:pt x="83" y="372"/>
                  <a:pt x="82" y="374"/>
                  <a:pt x="81" y="374"/>
                </a:cubicBezTo>
                <a:cubicBezTo>
                  <a:pt x="80" y="375"/>
                  <a:pt x="77" y="378"/>
                  <a:pt x="77" y="380"/>
                </a:cubicBezTo>
                <a:cubicBezTo>
                  <a:pt x="77" y="381"/>
                  <a:pt x="77" y="381"/>
                  <a:pt x="78" y="381"/>
                </a:cubicBezTo>
                <a:cubicBezTo>
                  <a:pt x="81" y="382"/>
                  <a:pt x="83" y="383"/>
                  <a:pt x="84" y="383"/>
                </a:cubicBezTo>
                <a:cubicBezTo>
                  <a:pt x="85" y="383"/>
                  <a:pt x="85" y="383"/>
                  <a:pt x="85" y="383"/>
                </a:cubicBezTo>
                <a:cubicBezTo>
                  <a:pt x="86" y="382"/>
                  <a:pt x="87" y="381"/>
                  <a:pt x="88" y="379"/>
                </a:cubicBezTo>
                <a:cubicBezTo>
                  <a:pt x="90" y="376"/>
                  <a:pt x="92" y="373"/>
                  <a:pt x="93" y="373"/>
                </a:cubicBezTo>
                <a:cubicBezTo>
                  <a:pt x="94" y="372"/>
                  <a:pt x="97" y="368"/>
                  <a:pt x="98" y="366"/>
                </a:cubicBezTo>
                <a:cubicBezTo>
                  <a:pt x="99" y="368"/>
                  <a:pt x="102" y="370"/>
                  <a:pt x="103" y="370"/>
                </a:cubicBezTo>
                <a:cubicBezTo>
                  <a:pt x="103" y="370"/>
                  <a:pt x="103" y="370"/>
                  <a:pt x="103" y="370"/>
                </a:cubicBezTo>
                <a:cubicBezTo>
                  <a:pt x="104" y="370"/>
                  <a:pt x="105" y="371"/>
                  <a:pt x="106" y="371"/>
                </a:cubicBezTo>
                <a:cubicBezTo>
                  <a:pt x="107" y="372"/>
                  <a:pt x="108" y="372"/>
                  <a:pt x="109" y="372"/>
                </a:cubicBezTo>
                <a:cubicBezTo>
                  <a:pt x="109" y="373"/>
                  <a:pt x="110" y="373"/>
                  <a:pt x="110" y="373"/>
                </a:cubicBezTo>
                <a:cubicBezTo>
                  <a:pt x="111" y="373"/>
                  <a:pt x="112" y="373"/>
                  <a:pt x="112" y="373"/>
                </a:cubicBezTo>
                <a:cubicBezTo>
                  <a:pt x="113" y="372"/>
                  <a:pt x="114" y="372"/>
                  <a:pt x="114" y="373"/>
                </a:cubicBezTo>
                <a:cubicBezTo>
                  <a:pt x="115" y="373"/>
                  <a:pt x="115" y="373"/>
                  <a:pt x="116" y="373"/>
                </a:cubicBezTo>
                <a:cubicBezTo>
                  <a:pt x="118" y="373"/>
                  <a:pt x="123" y="372"/>
                  <a:pt x="123" y="372"/>
                </a:cubicBezTo>
                <a:cubicBezTo>
                  <a:pt x="123" y="372"/>
                  <a:pt x="123" y="372"/>
                  <a:pt x="123" y="371"/>
                </a:cubicBezTo>
                <a:cubicBezTo>
                  <a:pt x="124" y="370"/>
                  <a:pt x="124" y="370"/>
                  <a:pt x="124" y="370"/>
                </a:cubicBezTo>
                <a:cubicBezTo>
                  <a:pt x="124" y="370"/>
                  <a:pt x="125" y="371"/>
                  <a:pt x="126" y="371"/>
                </a:cubicBezTo>
                <a:cubicBezTo>
                  <a:pt x="127" y="371"/>
                  <a:pt x="129" y="370"/>
                  <a:pt x="131" y="369"/>
                </a:cubicBezTo>
                <a:cubicBezTo>
                  <a:pt x="132" y="369"/>
                  <a:pt x="133" y="369"/>
                  <a:pt x="135" y="369"/>
                </a:cubicBezTo>
                <a:cubicBezTo>
                  <a:pt x="135" y="369"/>
                  <a:pt x="136" y="369"/>
                  <a:pt x="136" y="369"/>
                </a:cubicBezTo>
                <a:cubicBezTo>
                  <a:pt x="136" y="369"/>
                  <a:pt x="136" y="369"/>
                  <a:pt x="136" y="368"/>
                </a:cubicBezTo>
                <a:cubicBezTo>
                  <a:pt x="136" y="368"/>
                  <a:pt x="136" y="368"/>
                  <a:pt x="136" y="368"/>
                </a:cubicBezTo>
                <a:cubicBezTo>
                  <a:pt x="136" y="367"/>
                  <a:pt x="136" y="367"/>
                  <a:pt x="136" y="367"/>
                </a:cubicBezTo>
                <a:cubicBezTo>
                  <a:pt x="137" y="366"/>
                  <a:pt x="139" y="365"/>
                  <a:pt x="141" y="365"/>
                </a:cubicBezTo>
                <a:cubicBezTo>
                  <a:pt x="144" y="364"/>
                  <a:pt x="146" y="363"/>
                  <a:pt x="146" y="363"/>
                </a:cubicBezTo>
                <a:cubicBezTo>
                  <a:pt x="146" y="363"/>
                  <a:pt x="146" y="363"/>
                  <a:pt x="146" y="362"/>
                </a:cubicBezTo>
                <a:cubicBezTo>
                  <a:pt x="146" y="361"/>
                  <a:pt x="145" y="361"/>
                  <a:pt x="145" y="360"/>
                </a:cubicBezTo>
                <a:cubicBezTo>
                  <a:pt x="146" y="360"/>
                  <a:pt x="148" y="359"/>
                  <a:pt x="148" y="359"/>
                </a:cubicBezTo>
                <a:cubicBezTo>
                  <a:pt x="149" y="359"/>
                  <a:pt x="151" y="358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2" y="357"/>
                  <a:pt x="152" y="357"/>
                  <a:pt x="152" y="357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2" y="355"/>
                  <a:pt x="153" y="354"/>
                  <a:pt x="154" y="354"/>
                </a:cubicBezTo>
                <a:cubicBezTo>
                  <a:pt x="155" y="354"/>
                  <a:pt x="157" y="352"/>
                  <a:pt x="158" y="352"/>
                </a:cubicBezTo>
                <a:cubicBezTo>
                  <a:pt x="158" y="352"/>
                  <a:pt x="158" y="351"/>
                  <a:pt x="158" y="351"/>
                </a:cubicBezTo>
                <a:cubicBezTo>
                  <a:pt x="158" y="350"/>
                  <a:pt x="158" y="350"/>
                  <a:pt x="158" y="350"/>
                </a:cubicBezTo>
                <a:cubicBezTo>
                  <a:pt x="159" y="349"/>
                  <a:pt x="159" y="349"/>
                  <a:pt x="160" y="348"/>
                </a:cubicBezTo>
                <a:cubicBezTo>
                  <a:pt x="162" y="348"/>
                  <a:pt x="164" y="346"/>
                  <a:pt x="164" y="345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62" y="343"/>
                  <a:pt x="162" y="343"/>
                  <a:pt x="162" y="343"/>
                </a:cubicBezTo>
                <a:cubicBezTo>
                  <a:pt x="163" y="342"/>
                  <a:pt x="165" y="342"/>
                  <a:pt x="167" y="341"/>
                </a:cubicBezTo>
                <a:cubicBezTo>
                  <a:pt x="169" y="341"/>
                  <a:pt x="170" y="339"/>
                  <a:pt x="170" y="339"/>
                </a:cubicBezTo>
                <a:cubicBezTo>
                  <a:pt x="171" y="338"/>
                  <a:pt x="171" y="338"/>
                  <a:pt x="171" y="338"/>
                </a:cubicBezTo>
                <a:cubicBezTo>
                  <a:pt x="171" y="336"/>
                  <a:pt x="171" y="336"/>
                  <a:pt x="171" y="336"/>
                </a:cubicBezTo>
                <a:cubicBezTo>
                  <a:pt x="173" y="334"/>
                  <a:pt x="173" y="334"/>
                  <a:pt x="173" y="334"/>
                </a:cubicBezTo>
                <a:cubicBezTo>
                  <a:pt x="173" y="334"/>
                  <a:pt x="174" y="334"/>
                  <a:pt x="174" y="334"/>
                </a:cubicBezTo>
                <a:cubicBezTo>
                  <a:pt x="177" y="333"/>
                  <a:pt x="177" y="333"/>
                  <a:pt x="177" y="332"/>
                </a:cubicBezTo>
                <a:cubicBezTo>
                  <a:pt x="177" y="332"/>
                  <a:pt x="177" y="332"/>
                  <a:pt x="177" y="332"/>
                </a:cubicBezTo>
                <a:cubicBezTo>
                  <a:pt x="177" y="332"/>
                  <a:pt x="176" y="331"/>
                  <a:pt x="175" y="330"/>
                </a:cubicBezTo>
                <a:cubicBezTo>
                  <a:pt x="176" y="330"/>
                  <a:pt x="179" y="329"/>
                  <a:pt x="181" y="328"/>
                </a:cubicBezTo>
                <a:cubicBezTo>
                  <a:pt x="185" y="327"/>
                  <a:pt x="186" y="326"/>
                  <a:pt x="187" y="326"/>
                </a:cubicBezTo>
                <a:cubicBezTo>
                  <a:pt x="187" y="326"/>
                  <a:pt x="187" y="326"/>
                  <a:pt x="187" y="325"/>
                </a:cubicBezTo>
                <a:cubicBezTo>
                  <a:pt x="186" y="324"/>
                  <a:pt x="186" y="324"/>
                  <a:pt x="186" y="324"/>
                </a:cubicBezTo>
                <a:cubicBezTo>
                  <a:pt x="187" y="323"/>
                  <a:pt x="188" y="322"/>
                  <a:pt x="189" y="322"/>
                </a:cubicBezTo>
                <a:cubicBezTo>
                  <a:pt x="190" y="321"/>
                  <a:pt x="193" y="320"/>
                  <a:pt x="194" y="320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4" y="319"/>
                  <a:pt x="192" y="318"/>
                  <a:pt x="191" y="316"/>
                </a:cubicBezTo>
                <a:cubicBezTo>
                  <a:pt x="190" y="314"/>
                  <a:pt x="190" y="312"/>
                  <a:pt x="190" y="312"/>
                </a:cubicBezTo>
                <a:cubicBezTo>
                  <a:pt x="190" y="311"/>
                  <a:pt x="193" y="309"/>
                  <a:pt x="194" y="307"/>
                </a:cubicBezTo>
                <a:cubicBezTo>
                  <a:pt x="195" y="305"/>
                  <a:pt x="199" y="301"/>
                  <a:pt x="199" y="301"/>
                </a:cubicBezTo>
                <a:cubicBezTo>
                  <a:pt x="199" y="301"/>
                  <a:pt x="199" y="301"/>
                  <a:pt x="199" y="301"/>
                </a:cubicBezTo>
                <a:cubicBezTo>
                  <a:pt x="199" y="301"/>
                  <a:pt x="198" y="300"/>
                  <a:pt x="198" y="300"/>
                </a:cubicBezTo>
                <a:cubicBezTo>
                  <a:pt x="197" y="300"/>
                  <a:pt x="195" y="300"/>
                  <a:pt x="193" y="299"/>
                </a:cubicBezTo>
                <a:cubicBezTo>
                  <a:pt x="193" y="299"/>
                  <a:pt x="192" y="299"/>
                  <a:pt x="192" y="298"/>
                </a:cubicBezTo>
                <a:cubicBezTo>
                  <a:pt x="192" y="297"/>
                  <a:pt x="192" y="297"/>
                  <a:pt x="192" y="297"/>
                </a:cubicBezTo>
                <a:cubicBezTo>
                  <a:pt x="193" y="296"/>
                  <a:pt x="195" y="295"/>
                  <a:pt x="196" y="295"/>
                </a:cubicBezTo>
                <a:cubicBezTo>
                  <a:pt x="196" y="295"/>
                  <a:pt x="205" y="290"/>
                  <a:pt x="205" y="289"/>
                </a:cubicBezTo>
                <a:cubicBezTo>
                  <a:pt x="205" y="289"/>
                  <a:pt x="204" y="288"/>
                  <a:pt x="204" y="288"/>
                </a:cubicBezTo>
                <a:cubicBezTo>
                  <a:pt x="204" y="288"/>
                  <a:pt x="203" y="288"/>
                  <a:pt x="203" y="287"/>
                </a:cubicBezTo>
                <a:cubicBezTo>
                  <a:pt x="203" y="287"/>
                  <a:pt x="203" y="287"/>
                  <a:pt x="203" y="286"/>
                </a:cubicBezTo>
                <a:cubicBezTo>
                  <a:pt x="205" y="285"/>
                  <a:pt x="207" y="284"/>
                  <a:pt x="209" y="282"/>
                </a:cubicBezTo>
                <a:cubicBezTo>
                  <a:pt x="209" y="282"/>
                  <a:pt x="209" y="282"/>
                  <a:pt x="209" y="281"/>
                </a:cubicBezTo>
                <a:cubicBezTo>
                  <a:pt x="209" y="280"/>
                  <a:pt x="210" y="279"/>
                  <a:pt x="210" y="279"/>
                </a:cubicBezTo>
                <a:cubicBezTo>
                  <a:pt x="210" y="279"/>
                  <a:pt x="210" y="279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10" y="278"/>
                  <a:pt x="210" y="278"/>
                </a:cubicBezTo>
                <a:cubicBezTo>
                  <a:pt x="210" y="278"/>
                  <a:pt x="208" y="278"/>
                  <a:pt x="207" y="278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7" y="275"/>
                  <a:pt x="208" y="274"/>
                  <a:pt x="208" y="274"/>
                </a:cubicBezTo>
                <a:cubicBezTo>
                  <a:pt x="210" y="273"/>
                  <a:pt x="211" y="272"/>
                  <a:pt x="212" y="270"/>
                </a:cubicBezTo>
                <a:cubicBezTo>
                  <a:pt x="213" y="270"/>
                  <a:pt x="213" y="270"/>
                  <a:pt x="214" y="269"/>
                </a:cubicBezTo>
                <a:cubicBezTo>
                  <a:pt x="214" y="268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7"/>
                  <a:pt x="215" y="267"/>
                  <a:pt x="215" y="267"/>
                </a:cubicBezTo>
                <a:cubicBezTo>
                  <a:pt x="215" y="266"/>
                  <a:pt x="215" y="266"/>
                  <a:pt x="215" y="266"/>
                </a:cubicBezTo>
                <a:cubicBezTo>
                  <a:pt x="214" y="266"/>
                  <a:pt x="213" y="265"/>
                  <a:pt x="212" y="263"/>
                </a:cubicBezTo>
                <a:cubicBezTo>
                  <a:pt x="213" y="263"/>
                  <a:pt x="216" y="261"/>
                  <a:pt x="218" y="259"/>
                </a:cubicBezTo>
                <a:cubicBezTo>
                  <a:pt x="220" y="257"/>
                  <a:pt x="219" y="251"/>
                  <a:pt x="219" y="251"/>
                </a:cubicBezTo>
                <a:cubicBezTo>
                  <a:pt x="219" y="251"/>
                  <a:pt x="219" y="250"/>
                  <a:pt x="219" y="25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4"/>
              </a:gs>
              <a:gs pos="80000">
                <a:schemeClr val="accent4">
                  <a:lumMod val="60000"/>
                  <a:lumOff val="40000"/>
                </a:schemeClr>
              </a:gs>
              <a:gs pos="0">
                <a:schemeClr val="accent4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8" name="leaf 2"/>
          <p:cNvSpPr>
            <a:spLocks noEditPoints="1"/>
          </p:cNvSpPr>
          <p:nvPr/>
        </p:nvSpPr>
        <p:spPr bwMode="auto">
          <a:xfrm rot="13520421">
            <a:off x="3438839" y="-942302"/>
            <a:ext cx="1509845" cy="1787806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53000">
                <a:schemeClr val="accent5"/>
              </a:gs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leaf 6"/>
          <p:cNvSpPr>
            <a:spLocks/>
          </p:cNvSpPr>
          <p:nvPr/>
        </p:nvSpPr>
        <p:spPr bwMode="auto">
          <a:xfrm rot="14748014">
            <a:off x="4623250" y="-686663"/>
            <a:ext cx="1578219" cy="1850908"/>
          </a:xfrm>
          <a:custGeom>
            <a:avLst/>
            <a:gdLst>
              <a:gd name="T0" fmla="*/ 264 w 320"/>
              <a:gd name="T1" fmla="*/ 115 h 375"/>
              <a:gd name="T2" fmla="*/ 224 w 320"/>
              <a:gd name="T3" fmla="*/ 141 h 375"/>
              <a:gd name="T4" fmla="*/ 210 w 320"/>
              <a:gd name="T5" fmla="*/ 149 h 375"/>
              <a:gd name="T6" fmla="*/ 232 w 320"/>
              <a:gd name="T7" fmla="*/ 104 h 375"/>
              <a:gd name="T8" fmla="*/ 229 w 320"/>
              <a:gd name="T9" fmla="*/ 58 h 375"/>
              <a:gd name="T10" fmla="*/ 215 w 320"/>
              <a:gd name="T11" fmla="*/ 63 h 375"/>
              <a:gd name="T12" fmla="*/ 209 w 320"/>
              <a:gd name="T13" fmla="*/ 31 h 375"/>
              <a:gd name="T14" fmla="*/ 197 w 320"/>
              <a:gd name="T15" fmla="*/ 22 h 375"/>
              <a:gd name="T16" fmla="*/ 186 w 320"/>
              <a:gd name="T17" fmla="*/ 8 h 375"/>
              <a:gd name="T18" fmla="*/ 183 w 320"/>
              <a:gd name="T19" fmla="*/ 4 h 375"/>
              <a:gd name="T20" fmla="*/ 165 w 320"/>
              <a:gd name="T21" fmla="*/ 6 h 375"/>
              <a:gd name="T22" fmla="*/ 156 w 320"/>
              <a:gd name="T23" fmla="*/ 17 h 375"/>
              <a:gd name="T24" fmla="*/ 151 w 320"/>
              <a:gd name="T25" fmla="*/ 19 h 375"/>
              <a:gd name="T26" fmla="*/ 141 w 320"/>
              <a:gd name="T27" fmla="*/ 29 h 375"/>
              <a:gd name="T28" fmla="*/ 130 w 320"/>
              <a:gd name="T29" fmla="*/ 42 h 375"/>
              <a:gd name="T30" fmla="*/ 117 w 320"/>
              <a:gd name="T31" fmla="*/ 38 h 375"/>
              <a:gd name="T32" fmla="*/ 109 w 320"/>
              <a:gd name="T33" fmla="*/ 76 h 375"/>
              <a:gd name="T34" fmla="*/ 115 w 320"/>
              <a:gd name="T35" fmla="*/ 110 h 375"/>
              <a:gd name="T36" fmla="*/ 111 w 320"/>
              <a:gd name="T37" fmla="*/ 137 h 375"/>
              <a:gd name="T38" fmla="*/ 56 w 320"/>
              <a:gd name="T39" fmla="*/ 74 h 375"/>
              <a:gd name="T40" fmla="*/ 38 w 320"/>
              <a:gd name="T41" fmla="*/ 106 h 375"/>
              <a:gd name="T42" fmla="*/ 33 w 320"/>
              <a:gd name="T43" fmla="*/ 115 h 375"/>
              <a:gd name="T44" fmla="*/ 51 w 320"/>
              <a:gd name="T45" fmla="*/ 178 h 375"/>
              <a:gd name="T46" fmla="*/ 51 w 320"/>
              <a:gd name="T47" fmla="*/ 184 h 375"/>
              <a:gd name="T48" fmla="*/ 8 w 320"/>
              <a:gd name="T49" fmla="*/ 182 h 375"/>
              <a:gd name="T50" fmla="*/ 3 w 320"/>
              <a:gd name="T51" fmla="*/ 194 h 375"/>
              <a:gd name="T52" fmla="*/ 21 w 320"/>
              <a:gd name="T53" fmla="*/ 226 h 375"/>
              <a:gd name="T54" fmla="*/ 23 w 320"/>
              <a:gd name="T55" fmla="*/ 232 h 375"/>
              <a:gd name="T56" fmla="*/ 120 w 320"/>
              <a:gd name="T57" fmla="*/ 275 h 375"/>
              <a:gd name="T58" fmla="*/ 139 w 320"/>
              <a:gd name="T59" fmla="*/ 284 h 375"/>
              <a:gd name="T60" fmla="*/ 152 w 320"/>
              <a:gd name="T61" fmla="*/ 371 h 375"/>
              <a:gd name="T62" fmla="*/ 159 w 320"/>
              <a:gd name="T63" fmla="*/ 375 h 375"/>
              <a:gd name="T64" fmla="*/ 164 w 320"/>
              <a:gd name="T65" fmla="*/ 365 h 375"/>
              <a:gd name="T66" fmla="*/ 144 w 320"/>
              <a:gd name="T67" fmla="*/ 271 h 375"/>
              <a:gd name="T68" fmla="*/ 165 w 320"/>
              <a:gd name="T69" fmla="*/ 280 h 375"/>
              <a:gd name="T70" fmla="*/ 198 w 320"/>
              <a:gd name="T71" fmla="*/ 283 h 375"/>
              <a:gd name="T72" fmla="*/ 270 w 320"/>
              <a:gd name="T73" fmla="*/ 277 h 375"/>
              <a:gd name="T74" fmla="*/ 298 w 320"/>
              <a:gd name="T75" fmla="*/ 259 h 375"/>
              <a:gd name="T76" fmla="*/ 268 w 320"/>
              <a:gd name="T77" fmla="*/ 233 h 375"/>
              <a:gd name="T78" fmla="*/ 276 w 320"/>
              <a:gd name="T79" fmla="*/ 212 h 375"/>
              <a:gd name="T80" fmla="*/ 309 w 320"/>
              <a:gd name="T81" fmla="*/ 170 h 375"/>
              <a:gd name="T82" fmla="*/ 315 w 320"/>
              <a:gd name="T83" fmla="*/ 145 h 375"/>
              <a:gd name="T84" fmla="*/ 299 w 320"/>
              <a:gd name="T85" fmla="*/ 11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375">
                <a:moveTo>
                  <a:pt x="299" y="110"/>
                </a:moveTo>
                <a:cubicBezTo>
                  <a:pt x="299" y="110"/>
                  <a:pt x="298" y="110"/>
                  <a:pt x="297" y="110"/>
                </a:cubicBezTo>
                <a:cubicBezTo>
                  <a:pt x="289" y="110"/>
                  <a:pt x="278" y="112"/>
                  <a:pt x="264" y="115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48" y="119"/>
                  <a:pt x="237" y="129"/>
                  <a:pt x="230" y="136"/>
                </a:cubicBezTo>
                <a:cubicBezTo>
                  <a:pt x="227" y="138"/>
                  <a:pt x="225" y="140"/>
                  <a:pt x="224" y="141"/>
                </a:cubicBezTo>
                <a:cubicBezTo>
                  <a:pt x="223" y="142"/>
                  <a:pt x="222" y="143"/>
                  <a:pt x="221" y="143"/>
                </a:cubicBezTo>
                <a:cubicBezTo>
                  <a:pt x="217" y="146"/>
                  <a:pt x="212" y="149"/>
                  <a:pt x="211" y="149"/>
                </a:cubicBezTo>
                <a:cubicBezTo>
                  <a:pt x="210" y="149"/>
                  <a:pt x="210" y="149"/>
                  <a:pt x="210" y="149"/>
                </a:cubicBezTo>
                <a:cubicBezTo>
                  <a:pt x="210" y="149"/>
                  <a:pt x="211" y="144"/>
                  <a:pt x="212" y="141"/>
                </a:cubicBezTo>
                <a:cubicBezTo>
                  <a:pt x="213" y="139"/>
                  <a:pt x="213" y="138"/>
                  <a:pt x="214" y="136"/>
                </a:cubicBezTo>
                <a:cubicBezTo>
                  <a:pt x="216" y="129"/>
                  <a:pt x="226" y="113"/>
                  <a:pt x="232" y="104"/>
                </a:cubicBezTo>
                <a:cubicBezTo>
                  <a:pt x="238" y="94"/>
                  <a:pt x="241" y="79"/>
                  <a:pt x="241" y="73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0" y="68"/>
                  <a:pt x="239" y="59"/>
                  <a:pt x="229" y="58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24" y="58"/>
                  <a:pt x="217" y="62"/>
                  <a:pt x="215" y="63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4" y="63"/>
                  <a:pt x="213" y="62"/>
                  <a:pt x="213" y="58"/>
                </a:cubicBezTo>
                <a:cubicBezTo>
                  <a:pt x="213" y="58"/>
                  <a:pt x="213" y="57"/>
                  <a:pt x="214" y="56"/>
                </a:cubicBezTo>
                <a:cubicBezTo>
                  <a:pt x="214" y="51"/>
                  <a:pt x="215" y="38"/>
                  <a:pt x="209" y="31"/>
                </a:cubicBezTo>
                <a:cubicBezTo>
                  <a:pt x="205" y="27"/>
                  <a:pt x="202" y="26"/>
                  <a:pt x="200" y="26"/>
                </a:cubicBezTo>
                <a:cubicBezTo>
                  <a:pt x="200" y="25"/>
                  <a:pt x="199" y="25"/>
                  <a:pt x="199" y="25"/>
                </a:cubicBezTo>
                <a:cubicBezTo>
                  <a:pt x="198" y="24"/>
                  <a:pt x="198" y="23"/>
                  <a:pt x="197" y="22"/>
                </a:cubicBezTo>
                <a:cubicBezTo>
                  <a:pt x="197" y="20"/>
                  <a:pt x="196" y="18"/>
                  <a:pt x="195" y="16"/>
                </a:cubicBezTo>
                <a:cubicBezTo>
                  <a:pt x="194" y="13"/>
                  <a:pt x="192" y="12"/>
                  <a:pt x="190" y="11"/>
                </a:cubicBezTo>
                <a:cubicBezTo>
                  <a:pt x="188" y="10"/>
                  <a:pt x="187" y="9"/>
                  <a:pt x="186" y="8"/>
                </a:cubicBezTo>
                <a:cubicBezTo>
                  <a:pt x="186" y="8"/>
                  <a:pt x="185" y="7"/>
                  <a:pt x="185" y="6"/>
                </a:cubicBezTo>
                <a:cubicBezTo>
                  <a:pt x="185" y="6"/>
                  <a:pt x="184" y="5"/>
                  <a:pt x="184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1" y="1"/>
                  <a:pt x="180" y="0"/>
                  <a:pt x="175" y="0"/>
                </a:cubicBezTo>
                <a:cubicBezTo>
                  <a:pt x="169" y="0"/>
                  <a:pt x="167" y="2"/>
                  <a:pt x="166" y="5"/>
                </a:cubicBezTo>
                <a:cubicBezTo>
                  <a:pt x="166" y="5"/>
                  <a:pt x="165" y="5"/>
                  <a:pt x="165" y="6"/>
                </a:cubicBezTo>
                <a:cubicBezTo>
                  <a:pt x="165" y="7"/>
                  <a:pt x="164" y="8"/>
                  <a:pt x="163" y="9"/>
                </a:cubicBezTo>
                <a:cubicBezTo>
                  <a:pt x="163" y="11"/>
                  <a:pt x="162" y="12"/>
                  <a:pt x="161" y="14"/>
                </a:cubicBezTo>
                <a:cubicBezTo>
                  <a:pt x="159" y="15"/>
                  <a:pt x="158" y="16"/>
                  <a:pt x="156" y="17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6" y="17"/>
                  <a:pt x="155" y="17"/>
                  <a:pt x="155" y="18"/>
                </a:cubicBezTo>
                <a:cubicBezTo>
                  <a:pt x="154" y="18"/>
                  <a:pt x="153" y="19"/>
                  <a:pt x="151" y="19"/>
                </a:cubicBezTo>
                <a:cubicBezTo>
                  <a:pt x="150" y="19"/>
                  <a:pt x="149" y="19"/>
                  <a:pt x="148" y="20"/>
                </a:cubicBezTo>
                <a:cubicBezTo>
                  <a:pt x="146" y="22"/>
                  <a:pt x="144" y="25"/>
                  <a:pt x="142" y="27"/>
                </a:cubicBezTo>
                <a:cubicBezTo>
                  <a:pt x="141" y="28"/>
                  <a:pt x="141" y="28"/>
                  <a:pt x="141" y="29"/>
                </a:cubicBezTo>
                <a:cubicBezTo>
                  <a:pt x="138" y="32"/>
                  <a:pt x="136" y="36"/>
                  <a:pt x="135" y="39"/>
                </a:cubicBezTo>
                <a:cubicBezTo>
                  <a:pt x="134" y="41"/>
                  <a:pt x="133" y="43"/>
                  <a:pt x="133" y="43"/>
                </a:cubicBezTo>
                <a:cubicBezTo>
                  <a:pt x="132" y="43"/>
                  <a:pt x="131" y="43"/>
                  <a:pt x="130" y="42"/>
                </a:cubicBezTo>
                <a:cubicBezTo>
                  <a:pt x="129" y="41"/>
                  <a:pt x="129" y="41"/>
                  <a:pt x="128" y="40"/>
                </a:cubicBezTo>
                <a:cubicBezTo>
                  <a:pt x="126" y="39"/>
                  <a:pt x="121" y="38"/>
                  <a:pt x="118" y="38"/>
                </a:cubicBezTo>
                <a:cubicBezTo>
                  <a:pt x="118" y="38"/>
                  <a:pt x="117" y="38"/>
                  <a:pt x="117" y="38"/>
                </a:cubicBezTo>
                <a:cubicBezTo>
                  <a:pt x="114" y="38"/>
                  <a:pt x="111" y="46"/>
                  <a:pt x="110" y="49"/>
                </a:cubicBezTo>
                <a:cubicBezTo>
                  <a:pt x="108" y="53"/>
                  <a:pt x="108" y="60"/>
                  <a:pt x="108" y="64"/>
                </a:cubicBezTo>
                <a:cubicBezTo>
                  <a:pt x="109" y="66"/>
                  <a:pt x="109" y="71"/>
                  <a:pt x="109" y="76"/>
                </a:cubicBezTo>
                <a:cubicBezTo>
                  <a:pt x="109" y="81"/>
                  <a:pt x="109" y="86"/>
                  <a:pt x="109" y="88"/>
                </a:cubicBezTo>
                <a:cubicBezTo>
                  <a:pt x="110" y="92"/>
                  <a:pt x="111" y="95"/>
                  <a:pt x="112" y="99"/>
                </a:cubicBezTo>
                <a:cubicBezTo>
                  <a:pt x="113" y="102"/>
                  <a:pt x="114" y="106"/>
                  <a:pt x="115" y="110"/>
                </a:cubicBezTo>
                <a:cubicBezTo>
                  <a:pt x="116" y="123"/>
                  <a:pt x="117" y="142"/>
                  <a:pt x="115" y="143"/>
                </a:cubicBezTo>
                <a:cubicBezTo>
                  <a:pt x="114" y="143"/>
                  <a:pt x="113" y="142"/>
                  <a:pt x="112" y="140"/>
                </a:cubicBezTo>
                <a:cubicBezTo>
                  <a:pt x="112" y="139"/>
                  <a:pt x="111" y="138"/>
                  <a:pt x="111" y="137"/>
                </a:cubicBezTo>
                <a:cubicBezTo>
                  <a:pt x="108" y="133"/>
                  <a:pt x="106" y="126"/>
                  <a:pt x="105" y="123"/>
                </a:cubicBezTo>
                <a:cubicBezTo>
                  <a:pt x="105" y="119"/>
                  <a:pt x="99" y="106"/>
                  <a:pt x="90" y="97"/>
                </a:cubicBezTo>
                <a:cubicBezTo>
                  <a:pt x="81" y="88"/>
                  <a:pt x="65" y="78"/>
                  <a:pt x="56" y="74"/>
                </a:cubicBezTo>
                <a:cubicBezTo>
                  <a:pt x="54" y="74"/>
                  <a:pt x="53" y="73"/>
                  <a:pt x="51" y="73"/>
                </a:cubicBezTo>
                <a:cubicBezTo>
                  <a:pt x="46" y="73"/>
                  <a:pt x="41" y="79"/>
                  <a:pt x="39" y="89"/>
                </a:cubicBezTo>
                <a:cubicBezTo>
                  <a:pt x="38" y="93"/>
                  <a:pt x="38" y="101"/>
                  <a:pt x="38" y="106"/>
                </a:cubicBezTo>
                <a:cubicBezTo>
                  <a:pt x="38" y="110"/>
                  <a:pt x="38" y="115"/>
                  <a:pt x="38" y="115"/>
                </a:cubicBezTo>
                <a:cubicBezTo>
                  <a:pt x="37" y="116"/>
                  <a:pt x="36" y="116"/>
                  <a:pt x="35" y="115"/>
                </a:cubicBezTo>
                <a:cubicBezTo>
                  <a:pt x="35" y="115"/>
                  <a:pt x="34" y="115"/>
                  <a:pt x="33" y="115"/>
                </a:cubicBezTo>
                <a:cubicBezTo>
                  <a:pt x="30" y="115"/>
                  <a:pt x="28" y="119"/>
                  <a:pt x="28" y="122"/>
                </a:cubicBezTo>
                <a:cubicBezTo>
                  <a:pt x="27" y="126"/>
                  <a:pt x="28" y="132"/>
                  <a:pt x="32" y="142"/>
                </a:cubicBezTo>
                <a:cubicBezTo>
                  <a:pt x="35" y="153"/>
                  <a:pt x="47" y="172"/>
                  <a:pt x="51" y="178"/>
                </a:cubicBezTo>
                <a:cubicBezTo>
                  <a:pt x="53" y="182"/>
                  <a:pt x="53" y="183"/>
                  <a:pt x="53" y="183"/>
                </a:cubicBezTo>
                <a:cubicBezTo>
                  <a:pt x="53" y="184"/>
                  <a:pt x="53" y="184"/>
                  <a:pt x="52" y="184"/>
                </a:cubicBezTo>
                <a:cubicBezTo>
                  <a:pt x="52" y="184"/>
                  <a:pt x="51" y="184"/>
                  <a:pt x="51" y="184"/>
                </a:cubicBezTo>
                <a:cubicBezTo>
                  <a:pt x="51" y="184"/>
                  <a:pt x="37" y="180"/>
                  <a:pt x="32" y="179"/>
                </a:cubicBezTo>
                <a:cubicBezTo>
                  <a:pt x="30" y="178"/>
                  <a:pt x="29" y="178"/>
                  <a:pt x="27" y="178"/>
                </a:cubicBezTo>
                <a:cubicBezTo>
                  <a:pt x="22" y="178"/>
                  <a:pt x="15" y="179"/>
                  <a:pt x="8" y="182"/>
                </a:cubicBezTo>
                <a:cubicBezTo>
                  <a:pt x="6" y="182"/>
                  <a:pt x="5" y="182"/>
                  <a:pt x="4" y="183"/>
                </a:cubicBezTo>
                <a:cubicBezTo>
                  <a:pt x="0" y="186"/>
                  <a:pt x="1" y="189"/>
                  <a:pt x="2" y="193"/>
                </a:cubicBezTo>
                <a:cubicBezTo>
                  <a:pt x="2" y="193"/>
                  <a:pt x="3" y="194"/>
                  <a:pt x="3" y="194"/>
                </a:cubicBezTo>
                <a:cubicBezTo>
                  <a:pt x="3" y="196"/>
                  <a:pt x="4" y="198"/>
                  <a:pt x="4" y="200"/>
                </a:cubicBezTo>
                <a:cubicBezTo>
                  <a:pt x="7" y="207"/>
                  <a:pt x="10" y="214"/>
                  <a:pt x="15" y="220"/>
                </a:cubicBezTo>
                <a:cubicBezTo>
                  <a:pt x="17" y="222"/>
                  <a:pt x="19" y="224"/>
                  <a:pt x="21" y="226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3" y="228"/>
                  <a:pt x="23" y="228"/>
                  <a:pt x="23" y="229"/>
                </a:cubicBezTo>
                <a:cubicBezTo>
                  <a:pt x="23" y="230"/>
                  <a:pt x="23" y="231"/>
                  <a:pt x="23" y="232"/>
                </a:cubicBezTo>
                <a:cubicBezTo>
                  <a:pt x="23" y="235"/>
                  <a:pt x="28" y="238"/>
                  <a:pt x="30" y="242"/>
                </a:cubicBezTo>
                <a:cubicBezTo>
                  <a:pt x="34" y="247"/>
                  <a:pt x="44" y="253"/>
                  <a:pt x="67" y="263"/>
                </a:cubicBezTo>
                <a:cubicBezTo>
                  <a:pt x="91" y="274"/>
                  <a:pt x="113" y="275"/>
                  <a:pt x="120" y="275"/>
                </a:cubicBezTo>
                <a:cubicBezTo>
                  <a:pt x="125" y="276"/>
                  <a:pt x="129" y="274"/>
                  <a:pt x="131" y="273"/>
                </a:cubicBezTo>
                <a:cubicBezTo>
                  <a:pt x="133" y="273"/>
                  <a:pt x="134" y="272"/>
                  <a:pt x="135" y="272"/>
                </a:cubicBezTo>
                <a:cubicBezTo>
                  <a:pt x="136" y="273"/>
                  <a:pt x="135" y="271"/>
                  <a:pt x="139" y="284"/>
                </a:cubicBezTo>
                <a:cubicBezTo>
                  <a:pt x="144" y="298"/>
                  <a:pt x="148" y="316"/>
                  <a:pt x="151" y="333"/>
                </a:cubicBezTo>
                <a:cubicBezTo>
                  <a:pt x="154" y="346"/>
                  <a:pt x="153" y="357"/>
                  <a:pt x="152" y="365"/>
                </a:cubicBezTo>
                <a:cubicBezTo>
                  <a:pt x="152" y="368"/>
                  <a:pt x="152" y="370"/>
                  <a:pt x="152" y="371"/>
                </a:cubicBezTo>
                <a:cubicBezTo>
                  <a:pt x="152" y="374"/>
                  <a:pt x="154" y="375"/>
                  <a:pt x="156" y="375"/>
                </a:cubicBezTo>
                <a:cubicBezTo>
                  <a:pt x="157" y="375"/>
                  <a:pt x="158" y="375"/>
                  <a:pt x="159" y="375"/>
                </a:cubicBezTo>
                <a:cubicBezTo>
                  <a:pt x="159" y="375"/>
                  <a:pt x="159" y="375"/>
                  <a:pt x="159" y="375"/>
                </a:cubicBezTo>
                <a:cubicBezTo>
                  <a:pt x="162" y="375"/>
                  <a:pt x="164" y="374"/>
                  <a:pt x="165" y="373"/>
                </a:cubicBezTo>
                <a:cubicBezTo>
                  <a:pt x="166" y="372"/>
                  <a:pt x="165" y="370"/>
                  <a:pt x="165" y="365"/>
                </a:cubicBezTo>
                <a:cubicBezTo>
                  <a:pt x="164" y="365"/>
                  <a:pt x="164" y="365"/>
                  <a:pt x="164" y="365"/>
                </a:cubicBezTo>
                <a:cubicBezTo>
                  <a:pt x="163" y="355"/>
                  <a:pt x="159" y="337"/>
                  <a:pt x="157" y="321"/>
                </a:cubicBezTo>
                <a:cubicBezTo>
                  <a:pt x="155" y="309"/>
                  <a:pt x="152" y="298"/>
                  <a:pt x="149" y="287"/>
                </a:cubicBezTo>
                <a:cubicBezTo>
                  <a:pt x="147" y="282"/>
                  <a:pt x="144" y="272"/>
                  <a:pt x="144" y="271"/>
                </a:cubicBezTo>
                <a:cubicBezTo>
                  <a:pt x="145" y="270"/>
                  <a:pt x="149" y="272"/>
                  <a:pt x="151" y="274"/>
                </a:cubicBezTo>
                <a:cubicBezTo>
                  <a:pt x="152" y="275"/>
                  <a:pt x="154" y="276"/>
                  <a:pt x="157" y="278"/>
                </a:cubicBezTo>
                <a:cubicBezTo>
                  <a:pt x="159" y="279"/>
                  <a:pt x="162" y="279"/>
                  <a:pt x="165" y="280"/>
                </a:cubicBezTo>
                <a:cubicBezTo>
                  <a:pt x="170" y="281"/>
                  <a:pt x="175" y="281"/>
                  <a:pt x="180" y="281"/>
                </a:cubicBezTo>
                <a:cubicBezTo>
                  <a:pt x="183" y="281"/>
                  <a:pt x="186" y="282"/>
                  <a:pt x="189" y="282"/>
                </a:cubicBezTo>
                <a:cubicBezTo>
                  <a:pt x="192" y="282"/>
                  <a:pt x="195" y="283"/>
                  <a:pt x="198" y="283"/>
                </a:cubicBezTo>
                <a:cubicBezTo>
                  <a:pt x="201" y="283"/>
                  <a:pt x="204" y="284"/>
                  <a:pt x="207" y="284"/>
                </a:cubicBezTo>
                <a:cubicBezTo>
                  <a:pt x="214" y="285"/>
                  <a:pt x="221" y="285"/>
                  <a:pt x="227" y="285"/>
                </a:cubicBezTo>
                <a:cubicBezTo>
                  <a:pt x="241" y="284"/>
                  <a:pt x="254" y="282"/>
                  <a:pt x="270" y="277"/>
                </a:cubicBezTo>
                <a:cubicBezTo>
                  <a:pt x="271" y="277"/>
                  <a:pt x="272" y="276"/>
                  <a:pt x="274" y="276"/>
                </a:cubicBezTo>
                <a:cubicBezTo>
                  <a:pt x="280" y="274"/>
                  <a:pt x="287" y="272"/>
                  <a:pt x="292" y="268"/>
                </a:cubicBezTo>
                <a:cubicBezTo>
                  <a:pt x="295" y="266"/>
                  <a:pt x="297" y="263"/>
                  <a:pt x="298" y="259"/>
                </a:cubicBezTo>
                <a:cubicBezTo>
                  <a:pt x="298" y="253"/>
                  <a:pt x="291" y="246"/>
                  <a:pt x="288" y="243"/>
                </a:cubicBezTo>
                <a:cubicBezTo>
                  <a:pt x="283" y="239"/>
                  <a:pt x="277" y="236"/>
                  <a:pt x="271" y="234"/>
                </a:cubicBezTo>
                <a:cubicBezTo>
                  <a:pt x="270" y="233"/>
                  <a:pt x="269" y="233"/>
                  <a:pt x="268" y="233"/>
                </a:cubicBezTo>
                <a:cubicBezTo>
                  <a:pt x="268" y="232"/>
                  <a:pt x="267" y="232"/>
                  <a:pt x="266" y="232"/>
                </a:cubicBezTo>
                <a:cubicBezTo>
                  <a:pt x="261" y="230"/>
                  <a:pt x="257" y="229"/>
                  <a:pt x="258" y="224"/>
                </a:cubicBezTo>
                <a:cubicBezTo>
                  <a:pt x="259" y="221"/>
                  <a:pt x="267" y="217"/>
                  <a:pt x="276" y="212"/>
                </a:cubicBezTo>
                <a:cubicBezTo>
                  <a:pt x="278" y="211"/>
                  <a:pt x="280" y="210"/>
                  <a:pt x="282" y="209"/>
                </a:cubicBezTo>
                <a:cubicBezTo>
                  <a:pt x="294" y="202"/>
                  <a:pt x="300" y="197"/>
                  <a:pt x="308" y="186"/>
                </a:cubicBezTo>
                <a:cubicBezTo>
                  <a:pt x="314" y="177"/>
                  <a:pt x="312" y="173"/>
                  <a:pt x="309" y="170"/>
                </a:cubicBezTo>
                <a:cubicBezTo>
                  <a:pt x="309" y="169"/>
                  <a:pt x="308" y="169"/>
                  <a:pt x="308" y="168"/>
                </a:cubicBezTo>
                <a:cubicBezTo>
                  <a:pt x="307" y="166"/>
                  <a:pt x="309" y="159"/>
                  <a:pt x="312" y="154"/>
                </a:cubicBezTo>
                <a:cubicBezTo>
                  <a:pt x="313" y="151"/>
                  <a:pt x="314" y="148"/>
                  <a:pt x="315" y="145"/>
                </a:cubicBezTo>
                <a:cubicBezTo>
                  <a:pt x="315" y="144"/>
                  <a:pt x="315" y="143"/>
                  <a:pt x="315" y="143"/>
                </a:cubicBezTo>
                <a:cubicBezTo>
                  <a:pt x="317" y="137"/>
                  <a:pt x="319" y="130"/>
                  <a:pt x="319" y="122"/>
                </a:cubicBezTo>
                <a:cubicBezTo>
                  <a:pt x="320" y="113"/>
                  <a:pt x="307" y="110"/>
                  <a:pt x="299" y="110"/>
                </a:cubicBezTo>
                <a:close/>
              </a:path>
            </a:pathLst>
          </a:custGeom>
          <a:gradFill flip="none" rotWithShape="1">
            <a:gsLst>
              <a:gs pos="32000">
                <a:schemeClr val="accent4"/>
              </a:gs>
              <a:gs pos="80000">
                <a:schemeClr val="accent4">
                  <a:lumMod val="60000"/>
                  <a:lumOff val="40000"/>
                </a:schemeClr>
              </a:gs>
              <a:gs pos="0">
                <a:schemeClr val="accent4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leaf 2"/>
          <p:cNvSpPr>
            <a:spLocks noEditPoints="1"/>
          </p:cNvSpPr>
          <p:nvPr/>
        </p:nvSpPr>
        <p:spPr bwMode="auto">
          <a:xfrm rot="17992525">
            <a:off x="2246779" y="-624608"/>
            <a:ext cx="1194812" cy="1414777"/>
          </a:xfrm>
          <a:custGeom>
            <a:avLst/>
            <a:gdLst>
              <a:gd name="T0" fmla="*/ 304 w 351"/>
              <a:gd name="T1" fmla="*/ 250 h 415"/>
              <a:gd name="T2" fmla="*/ 282 w 351"/>
              <a:gd name="T3" fmla="*/ 232 h 415"/>
              <a:gd name="T4" fmla="*/ 312 w 351"/>
              <a:gd name="T5" fmla="*/ 216 h 415"/>
              <a:gd name="T6" fmla="*/ 334 w 351"/>
              <a:gd name="T7" fmla="*/ 192 h 415"/>
              <a:gd name="T8" fmla="*/ 326 w 351"/>
              <a:gd name="T9" fmla="*/ 160 h 415"/>
              <a:gd name="T10" fmla="*/ 328 w 351"/>
              <a:gd name="T11" fmla="*/ 137 h 415"/>
              <a:gd name="T12" fmla="*/ 335 w 351"/>
              <a:gd name="T13" fmla="*/ 117 h 415"/>
              <a:gd name="T14" fmla="*/ 339 w 351"/>
              <a:gd name="T15" fmla="*/ 94 h 415"/>
              <a:gd name="T16" fmla="*/ 315 w 351"/>
              <a:gd name="T17" fmla="*/ 109 h 415"/>
              <a:gd name="T18" fmla="*/ 297 w 351"/>
              <a:gd name="T19" fmla="*/ 115 h 415"/>
              <a:gd name="T20" fmla="*/ 278 w 351"/>
              <a:gd name="T21" fmla="*/ 129 h 415"/>
              <a:gd name="T22" fmla="*/ 254 w 351"/>
              <a:gd name="T23" fmla="*/ 144 h 415"/>
              <a:gd name="T24" fmla="*/ 227 w 351"/>
              <a:gd name="T25" fmla="*/ 149 h 415"/>
              <a:gd name="T26" fmla="*/ 241 w 351"/>
              <a:gd name="T27" fmla="*/ 83 h 415"/>
              <a:gd name="T28" fmla="*/ 239 w 351"/>
              <a:gd name="T29" fmla="*/ 71 h 415"/>
              <a:gd name="T30" fmla="*/ 224 w 351"/>
              <a:gd name="T31" fmla="*/ 56 h 415"/>
              <a:gd name="T32" fmla="*/ 204 w 351"/>
              <a:gd name="T33" fmla="*/ 61 h 415"/>
              <a:gd name="T34" fmla="*/ 194 w 351"/>
              <a:gd name="T35" fmla="*/ 37 h 415"/>
              <a:gd name="T36" fmla="*/ 185 w 351"/>
              <a:gd name="T37" fmla="*/ 24 h 415"/>
              <a:gd name="T38" fmla="*/ 173 w 351"/>
              <a:gd name="T39" fmla="*/ 14 h 415"/>
              <a:gd name="T40" fmla="*/ 161 w 351"/>
              <a:gd name="T41" fmla="*/ 21 h 415"/>
              <a:gd name="T42" fmla="*/ 143 w 351"/>
              <a:gd name="T43" fmla="*/ 38 h 415"/>
              <a:gd name="T44" fmla="*/ 131 w 351"/>
              <a:gd name="T45" fmla="*/ 68 h 415"/>
              <a:gd name="T46" fmla="*/ 115 w 351"/>
              <a:gd name="T47" fmla="*/ 51 h 415"/>
              <a:gd name="T48" fmla="*/ 116 w 351"/>
              <a:gd name="T49" fmla="*/ 83 h 415"/>
              <a:gd name="T50" fmla="*/ 120 w 351"/>
              <a:gd name="T51" fmla="*/ 114 h 415"/>
              <a:gd name="T52" fmla="*/ 108 w 351"/>
              <a:gd name="T53" fmla="*/ 127 h 415"/>
              <a:gd name="T54" fmla="*/ 81 w 351"/>
              <a:gd name="T55" fmla="*/ 116 h 415"/>
              <a:gd name="T56" fmla="*/ 62 w 351"/>
              <a:gd name="T57" fmla="*/ 112 h 415"/>
              <a:gd name="T58" fmla="*/ 44 w 351"/>
              <a:gd name="T59" fmla="*/ 103 h 415"/>
              <a:gd name="T60" fmla="*/ 20 w 351"/>
              <a:gd name="T61" fmla="*/ 92 h 415"/>
              <a:gd name="T62" fmla="*/ 28 w 351"/>
              <a:gd name="T63" fmla="*/ 128 h 415"/>
              <a:gd name="T64" fmla="*/ 26 w 351"/>
              <a:gd name="T65" fmla="*/ 138 h 415"/>
              <a:gd name="T66" fmla="*/ 28 w 351"/>
              <a:gd name="T67" fmla="*/ 184 h 415"/>
              <a:gd name="T68" fmla="*/ 28 w 351"/>
              <a:gd name="T69" fmla="*/ 197 h 415"/>
              <a:gd name="T70" fmla="*/ 47 w 351"/>
              <a:gd name="T71" fmla="*/ 207 h 415"/>
              <a:gd name="T72" fmla="*/ 64 w 351"/>
              <a:gd name="T73" fmla="*/ 221 h 415"/>
              <a:gd name="T74" fmla="*/ 67 w 351"/>
              <a:gd name="T75" fmla="*/ 246 h 415"/>
              <a:gd name="T76" fmla="*/ 27 w 351"/>
              <a:gd name="T77" fmla="*/ 266 h 415"/>
              <a:gd name="T78" fmla="*/ 35 w 351"/>
              <a:gd name="T79" fmla="*/ 280 h 415"/>
              <a:gd name="T80" fmla="*/ 51 w 351"/>
              <a:gd name="T81" fmla="*/ 285 h 415"/>
              <a:gd name="T82" fmla="*/ 81 w 351"/>
              <a:gd name="T83" fmla="*/ 299 h 415"/>
              <a:gd name="T84" fmla="*/ 111 w 351"/>
              <a:gd name="T85" fmla="*/ 292 h 415"/>
              <a:gd name="T86" fmla="*/ 119 w 351"/>
              <a:gd name="T87" fmla="*/ 305 h 415"/>
              <a:gd name="T88" fmla="*/ 139 w 351"/>
              <a:gd name="T89" fmla="*/ 300 h 415"/>
              <a:gd name="T90" fmla="*/ 180 w 351"/>
              <a:gd name="T91" fmla="*/ 321 h 415"/>
              <a:gd name="T92" fmla="*/ 186 w 351"/>
              <a:gd name="T93" fmla="*/ 410 h 415"/>
              <a:gd name="T94" fmla="*/ 190 w 351"/>
              <a:gd name="T95" fmla="*/ 388 h 415"/>
              <a:gd name="T96" fmla="*/ 210 w 351"/>
              <a:gd name="T97" fmla="*/ 301 h 415"/>
              <a:gd name="T98" fmla="*/ 232 w 351"/>
              <a:gd name="T99" fmla="*/ 315 h 415"/>
              <a:gd name="T100" fmla="*/ 242 w 351"/>
              <a:gd name="T101" fmla="*/ 301 h 415"/>
              <a:gd name="T102" fmla="*/ 269 w 351"/>
              <a:gd name="T103" fmla="*/ 304 h 415"/>
              <a:gd name="T104" fmla="*/ 278 w 351"/>
              <a:gd name="T105" fmla="*/ 291 h 415"/>
              <a:gd name="T106" fmla="*/ 306 w 351"/>
              <a:gd name="T107" fmla="*/ 287 h 415"/>
              <a:gd name="T108" fmla="*/ 351 w 351"/>
              <a:gd name="T109" fmla="*/ 279 h 415"/>
              <a:gd name="T110" fmla="*/ 68 w 351"/>
              <a:gd name="T111" fmla="*/ 21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415">
                <a:moveTo>
                  <a:pt x="331" y="268"/>
                </a:moveTo>
                <a:cubicBezTo>
                  <a:pt x="330" y="267"/>
                  <a:pt x="329" y="267"/>
                  <a:pt x="328" y="267"/>
                </a:cubicBezTo>
                <a:cubicBezTo>
                  <a:pt x="328" y="266"/>
                  <a:pt x="329" y="266"/>
                  <a:pt x="329" y="265"/>
                </a:cubicBezTo>
                <a:cubicBezTo>
                  <a:pt x="329" y="263"/>
                  <a:pt x="329" y="262"/>
                  <a:pt x="311" y="257"/>
                </a:cubicBezTo>
                <a:cubicBezTo>
                  <a:pt x="312" y="257"/>
                  <a:pt x="315" y="256"/>
                  <a:pt x="314" y="253"/>
                </a:cubicBezTo>
                <a:cubicBezTo>
                  <a:pt x="313" y="250"/>
                  <a:pt x="310" y="250"/>
                  <a:pt x="304" y="250"/>
                </a:cubicBezTo>
                <a:cubicBezTo>
                  <a:pt x="298" y="250"/>
                  <a:pt x="298" y="250"/>
                  <a:pt x="298" y="250"/>
                </a:cubicBezTo>
                <a:cubicBezTo>
                  <a:pt x="297" y="250"/>
                  <a:pt x="297" y="250"/>
                  <a:pt x="297" y="250"/>
                </a:cubicBezTo>
                <a:cubicBezTo>
                  <a:pt x="293" y="250"/>
                  <a:pt x="291" y="249"/>
                  <a:pt x="288" y="247"/>
                </a:cubicBezTo>
                <a:cubicBezTo>
                  <a:pt x="286" y="246"/>
                  <a:pt x="285" y="246"/>
                  <a:pt x="283" y="245"/>
                </a:cubicBezTo>
                <a:cubicBezTo>
                  <a:pt x="277" y="242"/>
                  <a:pt x="276" y="240"/>
                  <a:pt x="276" y="240"/>
                </a:cubicBezTo>
                <a:cubicBezTo>
                  <a:pt x="276" y="238"/>
                  <a:pt x="278" y="236"/>
                  <a:pt x="282" y="232"/>
                </a:cubicBezTo>
                <a:cubicBezTo>
                  <a:pt x="285" y="230"/>
                  <a:pt x="288" y="228"/>
                  <a:pt x="292" y="226"/>
                </a:cubicBezTo>
                <a:cubicBezTo>
                  <a:pt x="293" y="226"/>
                  <a:pt x="294" y="226"/>
                  <a:pt x="295" y="226"/>
                </a:cubicBezTo>
                <a:cubicBezTo>
                  <a:pt x="302" y="224"/>
                  <a:pt x="305" y="224"/>
                  <a:pt x="305" y="221"/>
                </a:cubicBezTo>
                <a:cubicBezTo>
                  <a:pt x="305" y="220"/>
                  <a:pt x="304" y="219"/>
                  <a:pt x="303" y="219"/>
                </a:cubicBezTo>
                <a:cubicBezTo>
                  <a:pt x="305" y="218"/>
                  <a:pt x="308" y="217"/>
                  <a:pt x="310" y="216"/>
                </a:cubicBezTo>
                <a:cubicBezTo>
                  <a:pt x="312" y="216"/>
                  <a:pt x="312" y="216"/>
                  <a:pt x="312" y="216"/>
                </a:cubicBezTo>
                <a:cubicBezTo>
                  <a:pt x="319" y="214"/>
                  <a:pt x="322" y="214"/>
                  <a:pt x="323" y="212"/>
                </a:cubicBezTo>
                <a:cubicBezTo>
                  <a:pt x="323" y="210"/>
                  <a:pt x="323" y="209"/>
                  <a:pt x="322" y="209"/>
                </a:cubicBezTo>
                <a:cubicBezTo>
                  <a:pt x="324" y="208"/>
                  <a:pt x="327" y="207"/>
                  <a:pt x="329" y="206"/>
                </a:cubicBezTo>
                <a:cubicBezTo>
                  <a:pt x="333" y="205"/>
                  <a:pt x="333" y="205"/>
                  <a:pt x="333" y="205"/>
                </a:cubicBezTo>
                <a:cubicBezTo>
                  <a:pt x="345" y="200"/>
                  <a:pt x="344" y="198"/>
                  <a:pt x="344" y="197"/>
                </a:cubicBezTo>
                <a:cubicBezTo>
                  <a:pt x="344" y="195"/>
                  <a:pt x="342" y="195"/>
                  <a:pt x="334" y="192"/>
                </a:cubicBezTo>
                <a:cubicBezTo>
                  <a:pt x="331" y="192"/>
                  <a:pt x="329" y="191"/>
                  <a:pt x="327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23" y="189"/>
                  <a:pt x="323" y="189"/>
                  <a:pt x="320" y="188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312" y="186"/>
                  <a:pt x="309" y="183"/>
                  <a:pt x="308" y="182"/>
                </a:cubicBezTo>
                <a:cubicBezTo>
                  <a:pt x="309" y="180"/>
                  <a:pt x="319" y="168"/>
                  <a:pt x="326" y="160"/>
                </a:cubicBezTo>
                <a:cubicBezTo>
                  <a:pt x="326" y="160"/>
                  <a:pt x="327" y="159"/>
                  <a:pt x="327" y="158"/>
                </a:cubicBezTo>
                <a:cubicBezTo>
                  <a:pt x="336" y="150"/>
                  <a:pt x="337" y="149"/>
                  <a:pt x="336" y="147"/>
                </a:cubicBezTo>
                <a:cubicBezTo>
                  <a:pt x="335" y="146"/>
                  <a:pt x="335" y="145"/>
                  <a:pt x="332" y="146"/>
                </a:cubicBezTo>
                <a:cubicBezTo>
                  <a:pt x="331" y="146"/>
                  <a:pt x="329" y="146"/>
                  <a:pt x="328" y="146"/>
                </a:cubicBezTo>
                <a:cubicBezTo>
                  <a:pt x="326" y="146"/>
                  <a:pt x="324" y="146"/>
                  <a:pt x="324" y="146"/>
                </a:cubicBezTo>
                <a:cubicBezTo>
                  <a:pt x="324" y="146"/>
                  <a:pt x="324" y="144"/>
                  <a:pt x="328" y="137"/>
                </a:cubicBezTo>
                <a:cubicBezTo>
                  <a:pt x="330" y="134"/>
                  <a:pt x="331" y="132"/>
                  <a:pt x="332" y="131"/>
                </a:cubicBezTo>
                <a:cubicBezTo>
                  <a:pt x="333" y="130"/>
                  <a:pt x="335" y="128"/>
                  <a:pt x="333" y="127"/>
                </a:cubicBezTo>
                <a:cubicBezTo>
                  <a:pt x="332" y="126"/>
                  <a:pt x="331" y="126"/>
                  <a:pt x="330" y="126"/>
                </a:cubicBezTo>
                <a:cubicBezTo>
                  <a:pt x="330" y="126"/>
                  <a:pt x="330" y="126"/>
                  <a:pt x="330" y="126"/>
                </a:cubicBezTo>
                <a:cubicBezTo>
                  <a:pt x="330" y="125"/>
                  <a:pt x="331" y="125"/>
                  <a:pt x="331" y="124"/>
                </a:cubicBezTo>
                <a:cubicBezTo>
                  <a:pt x="335" y="120"/>
                  <a:pt x="337" y="118"/>
                  <a:pt x="335" y="117"/>
                </a:cubicBezTo>
                <a:cubicBezTo>
                  <a:pt x="335" y="116"/>
                  <a:pt x="335" y="116"/>
                  <a:pt x="334" y="116"/>
                </a:cubicBezTo>
                <a:cubicBezTo>
                  <a:pt x="336" y="112"/>
                  <a:pt x="339" y="107"/>
                  <a:pt x="339" y="107"/>
                </a:cubicBezTo>
                <a:cubicBezTo>
                  <a:pt x="339" y="107"/>
                  <a:pt x="339" y="107"/>
                  <a:pt x="339" y="107"/>
                </a:cubicBezTo>
                <a:cubicBezTo>
                  <a:pt x="341" y="101"/>
                  <a:pt x="342" y="97"/>
                  <a:pt x="341" y="95"/>
                </a:cubicBezTo>
                <a:cubicBezTo>
                  <a:pt x="341" y="95"/>
                  <a:pt x="340" y="94"/>
                  <a:pt x="340" y="94"/>
                </a:cubicBezTo>
                <a:cubicBezTo>
                  <a:pt x="339" y="94"/>
                  <a:pt x="339" y="94"/>
                  <a:pt x="339" y="94"/>
                </a:cubicBezTo>
                <a:cubicBezTo>
                  <a:pt x="336" y="94"/>
                  <a:pt x="334" y="96"/>
                  <a:pt x="327" y="103"/>
                </a:cubicBezTo>
                <a:cubicBezTo>
                  <a:pt x="326" y="104"/>
                  <a:pt x="326" y="105"/>
                  <a:pt x="325" y="105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1" y="110"/>
                  <a:pt x="319" y="112"/>
                  <a:pt x="317" y="112"/>
                </a:cubicBezTo>
                <a:cubicBezTo>
                  <a:pt x="317" y="111"/>
                  <a:pt x="317" y="110"/>
                  <a:pt x="316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3" y="109"/>
                  <a:pt x="312" y="110"/>
                  <a:pt x="310" y="112"/>
                </a:cubicBezTo>
                <a:cubicBezTo>
                  <a:pt x="309" y="112"/>
                  <a:pt x="308" y="113"/>
                  <a:pt x="306" y="114"/>
                </a:cubicBezTo>
                <a:cubicBezTo>
                  <a:pt x="305" y="115"/>
                  <a:pt x="304" y="116"/>
                  <a:pt x="303" y="117"/>
                </a:cubicBezTo>
                <a:cubicBezTo>
                  <a:pt x="302" y="118"/>
                  <a:pt x="301" y="119"/>
                  <a:pt x="301" y="119"/>
                </a:cubicBezTo>
                <a:cubicBezTo>
                  <a:pt x="300" y="119"/>
                  <a:pt x="300" y="118"/>
                  <a:pt x="300" y="118"/>
                </a:cubicBezTo>
                <a:cubicBezTo>
                  <a:pt x="300" y="117"/>
                  <a:pt x="299" y="115"/>
                  <a:pt x="297" y="115"/>
                </a:cubicBezTo>
                <a:cubicBezTo>
                  <a:pt x="297" y="115"/>
                  <a:pt x="297" y="115"/>
                  <a:pt x="296" y="115"/>
                </a:cubicBezTo>
                <a:cubicBezTo>
                  <a:pt x="295" y="115"/>
                  <a:pt x="293" y="117"/>
                  <a:pt x="287" y="123"/>
                </a:cubicBezTo>
                <a:cubicBezTo>
                  <a:pt x="286" y="124"/>
                  <a:pt x="284" y="126"/>
                  <a:pt x="283" y="127"/>
                </a:cubicBezTo>
                <a:cubicBezTo>
                  <a:pt x="281" y="129"/>
                  <a:pt x="281" y="129"/>
                  <a:pt x="281" y="129"/>
                </a:cubicBezTo>
                <a:cubicBezTo>
                  <a:pt x="280" y="130"/>
                  <a:pt x="279" y="131"/>
                  <a:pt x="278" y="131"/>
                </a:cubicBezTo>
                <a:cubicBezTo>
                  <a:pt x="278" y="131"/>
                  <a:pt x="278" y="129"/>
                  <a:pt x="278" y="129"/>
                </a:cubicBezTo>
                <a:cubicBezTo>
                  <a:pt x="278" y="128"/>
                  <a:pt x="278" y="127"/>
                  <a:pt x="278" y="126"/>
                </a:cubicBezTo>
                <a:cubicBezTo>
                  <a:pt x="278" y="124"/>
                  <a:pt x="278" y="121"/>
                  <a:pt x="276" y="120"/>
                </a:cubicBezTo>
                <a:cubicBezTo>
                  <a:pt x="276" y="120"/>
                  <a:pt x="275" y="120"/>
                  <a:pt x="275" y="120"/>
                </a:cubicBezTo>
                <a:cubicBezTo>
                  <a:pt x="272" y="120"/>
                  <a:pt x="260" y="134"/>
                  <a:pt x="259" y="136"/>
                </a:cubicBezTo>
                <a:cubicBezTo>
                  <a:pt x="258" y="137"/>
                  <a:pt x="258" y="138"/>
                  <a:pt x="257" y="139"/>
                </a:cubicBezTo>
                <a:cubicBezTo>
                  <a:pt x="256" y="140"/>
                  <a:pt x="255" y="142"/>
                  <a:pt x="254" y="144"/>
                </a:cubicBezTo>
                <a:cubicBezTo>
                  <a:pt x="253" y="145"/>
                  <a:pt x="252" y="147"/>
                  <a:pt x="251" y="148"/>
                </a:cubicBezTo>
                <a:cubicBezTo>
                  <a:pt x="249" y="150"/>
                  <a:pt x="247" y="153"/>
                  <a:pt x="245" y="154"/>
                </a:cubicBezTo>
                <a:cubicBezTo>
                  <a:pt x="243" y="156"/>
                  <a:pt x="241" y="157"/>
                  <a:pt x="238" y="158"/>
                </a:cubicBezTo>
                <a:cubicBezTo>
                  <a:pt x="237" y="158"/>
                  <a:pt x="236" y="159"/>
                  <a:pt x="235" y="160"/>
                </a:cubicBezTo>
                <a:cubicBezTo>
                  <a:pt x="231" y="162"/>
                  <a:pt x="229" y="163"/>
                  <a:pt x="228" y="163"/>
                </a:cubicBezTo>
                <a:cubicBezTo>
                  <a:pt x="227" y="160"/>
                  <a:pt x="227" y="153"/>
                  <a:pt x="227" y="149"/>
                </a:cubicBezTo>
                <a:cubicBezTo>
                  <a:pt x="228" y="143"/>
                  <a:pt x="230" y="134"/>
                  <a:pt x="234" y="126"/>
                </a:cubicBezTo>
                <a:cubicBezTo>
                  <a:pt x="237" y="121"/>
                  <a:pt x="241" y="111"/>
                  <a:pt x="238" y="109"/>
                </a:cubicBezTo>
                <a:cubicBezTo>
                  <a:pt x="237" y="108"/>
                  <a:pt x="236" y="108"/>
                  <a:pt x="234" y="108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5" y="106"/>
                  <a:pt x="237" y="100"/>
                  <a:pt x="238" y="97"/>
                </a:cubicBezTo>
                <a:cubicBezTo>
                  <a:pt x="243" y="85"/>
                  <a:pt x="243" y="84"/>
                  <a:pt x="241" y="83"/>
                </a:cubicBezTo>
                <a:cubicBezTo>
                  <a:pt x="241" y="83"/>
                  <a:pt x="240" y="83"/>
                  <a:pt x="240" y="83"/>
                </a:cubicBezTo>
                <a:cubicBezTo>
                  <a:pt x="239" y="83"/>
                  <a:pt x="239" y="83"/>
                  <a:pt x="238" y="83"/>
                </a:cubicBezTo>
                <a:cubicBezTo>
                  <a:pt x="239" y="82"/>
                  <a:pt x="240" y="80"/>
                  <a:pt x="240" y="79"/>
                </a:cubicBezTo>
                <a:cubicBezTo>
                  <a:pt x="241" y="78"/>
                  <a:pt x="242" y="77"/>
                  <a:pt x="242" y="76"/>
                </a:cubicBezTo>
                <a:cubicBezTo>
                  <a:pt x="243" y="74"/>
                  <a:pt x="243" y="73"/>
                  <a:pt x="242" y="72"/>
                </a:cubicBezTo>
                <a:cubicBezTo>
                  <a:pt x="242" y="72"/>
                  <a:pt x="241" y="71"/>
                  <a:pt x="239" y="71"/>
                </a:cubicBezTo>
                <a:cubicBezTo>
                  <a:pt x="240" y="69"/>
                  <a:pt x="241" y="66"/>
                  <a:pt x="242" y="63"/>
                </a:cubicBezTo>
                <a:cubicBezTo>
                  <a:pt x="248" y="50"/>
                  <a:pt x="248" y="49"/>
                  <a:pt x="246" y="47"/>
                </a:cubicBezTo>
                <a:cubicBezTo>
                  <a:pt x="246" y="47"/>
                  <a:pt x="245" y="47"/>
                  <a:pt x="245" y="47"/>
                </a:cubicBezTo>
                <a:cubicBezTo>
                  <a:pt x="243" y="47"/>
                  <a:pt x="240" y="49"/>
                  <a:pt x="233" y="54"/>
                </a:cubicBezTo>
                <a:cubicBezTo>
                  <a:pt x="230" y="56"/>
                  <a:pt x="228" y="58"/>
                  <a:pt x="226" y="59"/>
                </a:cubicBezTo>
                <a:cubicBezTo>
                  <a:pt x="226" y="58"/>
                  <a:pt x="226" y="56"/>
                  <a:pt x="224" y="56"/>
                </a:cubicBezTo>
                <a:cubicBezTo>
                  <a:pt x="224" y="56"/>
                  <a:pt x="224" y="56"/>
                  <a:pt x="223" y="57"/>
                </a:cubicBezTo>
                <a:cubicBezTo>
                  <a:pt x="222" y="57"/>
                  <a:pt x="222" y="58"/>
                  <a:pt x="221" y="59"/>
                </a:cubicBezTo>
                <a:cubicBezTo>
                  <a:pt x="219" y="61"/>
                  <a:pt x="217" y="64"/>
                  <a:pt x="215" y="66"/>
                </a:cubicBezTo>
                <a:cubicBezTo>
                  <a:pt x="211" y="69"/>
                  <a:pt x="207" y="70"/>
                  <a:pt x="206" y="71"/>
                </a:cubicBezTo>
                <a:cubicBezTo>
                  <a:pt x="205" y="69"/>
                  <a:pt x="205" y="66"/>
                  <a:pt x="205" y="65"/>
                </a:cubicBezTo>
                <a:cubicBezTo>
                  <a:pt x="205" y="63"/>
                  <a:pt x="205" y="62"/>
                  <a:pt x="204" y="61"/>
                </a:cubicBezTo>
                <a:cubicBezTo>
                  <a:pt x="204" y="59"/>
                  <a:pt x="204" y="57"/>
                  <a:pt x="204" y="54"/>
                </a:cubicBezTo>
                <a:cubicBezTo>
                  <a:pt x="204" y="53"/>
                  <a:pt x="204" y="51"/>
                  <a:pt x="204" y="49"/>
                </a:cubicBezTo>
                <a:cubicBezTo>
                  <a:pt x="203" y="42"/>
                  <a:pt x="204" y="39"/>
                  <a:pt x="204" y="38"/>
                </a:cubicBezTo>
                <a:cubicBezTo>
                  <a:pt x="204" y="37"/>
                  <a:pt x="204" y="36"/>
                  <a:pt x="203" y="35"/>
                </a:cubicBezTo>
                <a:cubicBezTo>
                  <a:pt x="203" y="34"/>
                  <a:pt x="202" y="33"/>
                  <a:pt x="200" y="33"/>
                </a:cubicBezTo>
                <a:cubicBezTo>
                  <a:pt x="199" y="33"/>
                  <a:pt x="197" y="34"/>
                  <a:pt x="194" y="37"/>
                </a:cubicBezTo>
                <a:cubicBezTo>
                  <a:pt x="193" y="38"/>
                  <a:pt x="192" y="39"/>
                  <a:pt x="191" y="40"/>
                </a:cubicBezTo>
                <a:cubicBezTo>
                  <a:pt x="191" y="38"/>
                  <a:pt x="191" y="36"/>
                  <a:pt x="190" y="33"/>
                </a:cubicBezTo>
                <a:cubicBezTo>
                  <a:pt x="190" y="31"/>
                  <a:pt x="190" y="29"/>
                  <a:pt x="190" y="28"/>
                </a:cubicBezTo>
                <a:cubicBezTo>
                  <a:pt x="190" y="24"/>
                  <a:pt x="190" y="22"/>
                  <a:pt x="189" y="22"/>
                </a:cubicBezTo>
                <a:cubicBezTo>
                  <a:pt x="189" y="22"/>
                  <a:pt x="188" y="21"/>
                  <a:pt x="188" y="21"/>
                </a:cubicBezTo>
                <a:cubicBezTo>
                  <a:pt x="187" y="21"/>
                  <a:pt x="186" y="22"/>
                  <a:pt x="185" y="24"/>
                </a:cubicBezTo>
                <a:cubicBezTo>
                  <a:pt x="184" y="22"/>
                  <a:pt x="184" y="21"/>
                  <a:pt x="183" y="19"/>
                </a:cubicBezTo>
                <a:cubicBezTo>
                  <a:pt x="183" y="18"/>
                  <a:pt x="183" y="17"/>
                  <a:pt x="183" y="16"/>
                </a:cubicBezTo>
                <a:cubicBezTo>
                  <a:pt x="182" y="15"/>
                  <a:pt x="182" y="13"/>
                  <a:pt x="182" y="11"/>
                </a:cubicBezTo>
                <a:cubicBezTo>
                  <a:pt x="181" y="3"/>
                  <a:pt x="180" y="0"/>
                  <a:pt x="178" y="0"/>
                </a:cubicBezTo>
                <a:cubicBezTo>
                  <a:pt x="175" y="0"/>
                  <a:pt x="174" y="4"/>
                  <a:pt x="173" y="11"/>
                </a:cubicBezTo>
                <a:cubicBezTo>
                  <a:pt x="173" y="12"/>
                  <a:pt x="173" y="13"/>
                  <a:pt x="173" y="14"/>
                </a:cubicBezTo>
                <a:cubicBezTo>
                  <a:pt x="172" y="14"/>
                  <a:pt x="171" y="13"/>
                  <a:pt x="171" y="13"/>
                </a:cubicBezTo>
                <a:cubicBezTo>
                  <a:pt x="170" y="13"/>
                  <a:pt x="169" y="14"/>
                  <a:pt x="168" y="15"/>
                </a:cubicBezTo>
                <a:cubicBezTo>
                  <a:pt x="168" y="16"/>
                  <a:pt x="168" y="16"/>
                  <a:pt x="167" y="17"/>
                </a:cubicBezTo>
                <a:cubicBezTo>
                  <a:pt x="167" y="18"/>
                  <a:pt x="166" y="21"/>
                  <a:pt x="166" y="23"/>
                </a:cubicBezTo>
                <a:cubicBezTo>
                  <a:pt x="164" y="21"/>
                  <a:pt x="163" y="20"/>
                  <a:pt x="162" y="20"/>
                </a:cubicBezTo>
                <a:cubicBezTo>
                  <a:pt x="162" y="20"/>
                  <a:pt x="161" y="20"/>
                  <a:pt x="161" y="21"/>
                </a:cubicBezTo>
                <a:cubicBezTo>
                  <a:pt x="159" y="21"/>
                  <a:pt x="159" y="23"/>
                  <a:pt x="159" y="29"/>
                </a:cubicBezTo>
                <a:cubicBezTo>
                  <a:pt x="158" y="33"/>
                  <a:pt x="158" y="39"/>
                  <a:pt x="157" y="42"/>
                </a:cubicBezTo>
                <a:cubicBezTo>
                  <a:pt x="157" y="42"/>
                  <a:pt x="157" y="41"/>
                  <a:pt x="156" y="41"/>
                </a:cubicBezTo>
                <a:cubicBezTo>
                  <a:pt x="156" y="41"/>
                  <a:pt x="147" y="32"/>
                  <a:pt x="145" y="32"/>
                </a:cubicBezTo>
                <a:cubicBezTo>
                  <a:pt x="144" y="32"/>
                  <a:pt x="143" y="33"/>
                  <a:pt x="143" y="34"/>
                </a:cubicBezTo>
                <a:cubicBezTo>
                  <a:pt x="143" y="35"/>
                  <a:pt x="143" y="36"/>
                  <a:pt x="143" y="38"/>
                </a:cubicBezTo>
                <a:cubicBezTo>
                  <a:pt x="144" y="42"/>
                  <a:pt x="145" y="48"/>
                  <a:pt x="145" y="56"/>
                </a:cubicBezTo>
                <a:cubicBezTo>
                  <a:pt x="145" y="61"/>
                  <a:pt x="145" y="65"/>
                  <a:pt x="145" y="69"/>
                </a:cubicBezTo>
                <a:cubicBezTo>
                  <a:pt x="145" y="71"/>
                  <a:pt x="145" y="73"/>
                  <a:pt x="145" y="74"/>
                </a:cubicBezTo>
                <a:cubicBezTo>
                  <a:pt x="143" y="74"/>
                  <a:pt x="141" y="73"/>
                  <a:pt x="138" y="70"/>
                </a:cubicBezTo>
                <a:cubicBezTo>
                  <a:pt x="135" y="68"/>
                  <a:pt x="133" y="67"/>
                  <a:pt x="132" y="67"/>
                </a:cubicBezTo>
                <a:cubicBezTo>
                  <a:pt x="132" y="67"/>
                  <a:pt x="132" y="68"/>
                  <a:pt x="131" y="68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30" y="67"/>
                  <a:pt x="128" y="67"/>
                  <a:pt x="128" y="66"/>
                </a:cubicBezTo>
                <a:cubicBezTo>
                  <a:pt x="127" y="65"/>
                  <a:pt x="126" y="65"/>
                  <a:pt x="126" y="65"/>
                </a:cubicBezTo>
                <a:cubicBezTo>
                  <a:pt x="125" y="65"/>
                  <a:pt x="124" y="63"/>
                  <a:pt x="122" y="61"/>
                </a:cubicBezTo>
                <a:cubicBezTo>
                  <a:pt x="120" y="58"/>
                  <a:pt x="118" y="56"/>
                  <a:pt x="118" y="54"/>
                </a:cubicBezTo>
                <a:cubicBezTo>
                  <a:pt x="117" y="52"/>
                  <a:pt x="116" y="51"/>
                  <a:pt x="115" y="51"/>
                </a:cubicBezTo>
                <a:cubicBezTo>
                  <a:pt x="114" y="51"/>
                  <a:pt x="114" y="51"/>
                  <a:pt x="114" y="51"/>
                </a:cubicBezTo>
                <a:cubicBezTo>
                  <a:pt x="112" y="52"/>
                  <a:pt x="112" y="53"/>
                  <a:pt x="112" y="63"/>
                </a:cubicBezTo>
                <a:cubicBezTo>
                  <a:pt x="112" y="65"/>
                  <a:pt x="112" y="66"/>
                  <a:pt x="112" y="67"/>
                </a:cubicBezTo>
                <a:cubicBezTo>
                  <a:pt x="112" y="68"/>
                  <a:pt x="112" y="68"/>
                  <a:pt x="113" y="69"/>
                </a:cubicBezTo>
                <a:cubicBezTo>
                  <a:pt x="113" y="71"/>
                  <a:pt x="114" y="72"/>
                  <a:pt x="113" y="74"/>
                </a:cubicBezTo>
                <a:cubicBezTo>
                  <a:pt x="113" y="77"/>
                  <a:pt x="114" y="79"/>
                  <a:pt x="116" y="83"/>
                </a:cubicBezTo>
                <a:cubicBezTo>
                  <a:pt x="116" y="83"/>
                  <a:pt x="115" y="83"/>
                  <a:pt x="114" y="83"/>
                </a:cubicBezTo>
                <a:cubicBezTo>
                  <a:pt x="112" y="84"/>
                  <a:pt x="112" y="85"/>
                  <a:pt x="118" y="96"/>
                </a:cubicBezTo>
                <a:cubicBezTo>
                  <a:pt x="119" y="100"/>
                  <a:pt x="121" y="104"/>
                  <a:pt x="122" y="107"/>
                </a:cubicBezTo>
                <a:cubicBezTo>
                  <a:pt x="120" y="106"/>
                  <a:pt x="118" y="106"/>
                  <a:pt x="117" y="107"/>
                </a:cubicBezTo>
                <a:cubicBezTo>
                  <a:pt x="117" y="107"/>
                  <a:pt x="116" y="108"/>
                  <a:pt x="116" y="108"/>
                </a:cubicBezTo>
                <a:cubicBezTo>
                  <a:pt x="116" y="110"/>
                  <a:pt x="117" y="111"/>
                  <a:pt x="120" y="114"/>
                </a:cubicBezTo>
                <a:cubicBezTo>
                  <a:pt x="123" y="117"/>
                  <a:pt x="127" y="122"/>
                  <a:pt x="129" y="126"/>
                </a:cubicBezTo>
                <a:cubicBezTo>
                  <a:pt x="130" y="127"/>
                  <a:pt x="131" y="129"/>
                  <a:pt x="132" y="131"/>
                </a:cubicBezTo>
                <a:cubicBezTo>
                  <a:pt x="135" y="135"/>
                  <a:pt x="136" y="139"/>
                  <a:pt x="137" y="143"/>
                </a:cubicBezTo>
                <a:cubicBezTo>
                  <a:pt x="138" y="156"/>
                  <a:pt x="138" y="161"/>
                  <a:pt x="137" y="163"/>
                </a:cubicBezTo>
                <a:cubicBezTo>
                  <a:pt x="135" y="162"/>
                  <a:pt x="130" y="157"/>
                  <a:pt x="123" y="148"/>
                </a:cubicBezTo>
                <a:cubicBezTo>
                  <a:pt x="119" y="142"/>
                  <a:pt x="113" y="133"/>
                  <a:pt x="108" y="127"/>
                </a:cubicBezTo>
                <a:cubicBezTo>
                  <a:pt x="106" y="123"/>
                  <a:pt x="104" y="120"/>
                  <a:pt x="103" y="119"/>
                </a:cubicBezTo>
                <a:cubicBezTo>
                  <a:pt x="102" y="117"/>
                  <a:pt x="101" y="117"/>
                  <a:pt x="100" y="117"/>
                </a:cubicBezTo>
                <a:cubicBezTo>
                  <a:pt x="97" y="117"/>
                  <a:pt x="95" y="121"/>
                  <a:pt x="93" y="128"/>
                </a:cubicBezTo>
                <a:cubicBezTo>
                  <a:pt x="93" y="128"/>
                  <a:pt x="93" y="129"/>
                  <a:pt x="92" y="129"/>
                </a:cubicBezTo>
                <a:cubicBezTo>
                  <a:pt x="91" y="128"/>
                  <a:pt x="90" y="126"/>
                  <a:pt x="89" y="125"/>
                </a:cubicBezTo>
                <a:cubicBezTo>
                  <a:pt x="84" y="118"/>
                  <a:pt x="82" y="116"/>
                  <a:pt x="81" y="116"/>
                </a:cubicBezTo>
                <a:cubicBezTo>
                  <a:pt x="80" y="116"/>
                  <a:pt x="80" y="116"/>
                  <a:pt x="79" y="117"/>
                </a:cubicBezTo>
                <a:cubicBezTo>
                  <a:pt x="79" y="116"/>
                  <a:pt x="78" y="115"/>
                  <a:pt x="76" y="113"/>
                </a:cubicBezTo>
                <a:cubicBezTo>
                  <a:pt x="74" y="111"/>
                  <a:pt x="72" y="109"/>
                  <a:pt x="71" y="107"/>
                </a:cubicBezTo>
                <a:cubicBezTo>
                  <a:pt x="70" y="106"/>
                  <a:pt x="69" y="104"/>
                  <a:pt x="68" y="104"/>
                </a:cubicBezTo>
                <a:cubicBezTo>
                  <a:pt x="68" y="104"/>
                  <a:pt x="67" y="104"/>
                  <a:pt x="67" y="104"/>
                </a:cubicBezTo>
                <a:cubicBezTo>
                  <a:pt x="65" y="104"/>
                  <a:pt x="64" y="106"/>
                  <a:pt x="62" y="112"/>
                </a:cubicBezTo>
                <a:cubicBezTo>
                  <a:pt x="61" y="113"/>
                  <a:pt x="61" y="115"/>
                  <a:pt x="60" y="116"/>
                </a:cubicBezTo>
                <a:cubicBezTo>
                  <a:pt x="60" y="115"/>
                  <a:pt x="58" y="114"/>
                  <a:pt x="57" y="113"/>
                </a:cubicBezTo>
                <a:cubicBezTo>
                  <a:pt x="56" y="112"/>
                  <a:pt x="55" y="111"/>
                  <a:pt x="54" y="111"/>
                </a:cubicBezTo>
                <a:cubicBezTo>
                  <a:pt x="53" y="109"/>
                  <a:pt x="51" y="108"/>
                  <a:pt x="50" y="106"/>
                </a:cubicBezTo>
                <a:cubicBezTo>
                  <a:pt x="48" y="104"/>
                  <a:pt x="47" y="103"/>
                  <a:pt x="45" y="103"/>
                </a:cubicBezTo>
                <a:cubicBezTo>
                  <a:pt x="45" y="103"/>
                  <a:pt x="44" y="103"/>
                  <a:pt x="44" y="103"/>
                </a:cubicBezTo>
                <a:cubicBezTo>
                  <a:pt x="43" y="104"/>
                  <a:pt x="43" y="106"/>
                  <a:pt x="42" y="108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0" y="107"/>
                  <a:pt x="37" y="105"/>
                  <a:pt x="34" y="102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26" y="94"/>
                  <a:pt x="23" y="92"/>
                  <a:pt x="21" y="92"/>
                </a:cubicBezTo>
                <a:cubicBezTo>
                  <a:pt x="21" y="92"/>
                  <a:pt x="20" y="92"/>
                  <a:pt x="20" y="92"/>
                </a:cubicBezTo>
                <a:cubicBezTo>
                  <a:pt x="19" y="93"/>
                  <a:pt x="19" y="93"/>
                  <a:pt x="19" y="94"/>
                </a:cubicBezTo>
                <a:cubicBezTo>
                  <a:pt x="18" y="96"/>
                  <a:pt x="19" y="100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7"/>
                  <a:pt x="25" y="115"/>
                  <a:pt x="28" y="120"/>
                </a:cubicBezTo>
                <a:cubicBezTo>
                  <a:pt x="28" y="120"/>
                  <a:pt x="26" y="120"/>
                  <a:pt x="26" y="121"/>
                </a:cubicBezTo>
                <a:cubicBezTo>
                  <a:pt x="24" y="123"/>
                  <a:pt x="26" y="125"/>
                  <a:pt x="28" y="128"/>
                </a:cubicBezTo>
                <a:cubicBezTo>
                  <a:pt x="30" y="130"/>
                  <a:pt x="31" y="131"/>
                  <a:pt x="32" y="133"/>
                </a:cubicBezTo>
                <a:cubicBezTo>
                  <a:pt x="32" y="133"/>
                  <a:pt x="32" y="134"/>
                  <a:pt x="33" y="134"/>
                </a:cubicBezTo>
                <a:cubicBezTo>
                  <a:pt x="33" y="134"/>
                  <a:pt x="34" y="135"/>
                  <a:pt x="36" y="139"/>
                </a:cubicBezTo>
                <a:cubicBezTo>
                  <a:pt x="35" y="139"/>
                  <a:pt x="33" y="138"/>
                  <a:pt x="31" y="138"/>
                </a:cubicBezTo>
                <a:cubicBezTo>
                  <a:pt x="29" y="137"/>
                  <a:pt x="28" y="137"/>
                  <a:pt x="28" y="137"/>
                </a:cubicBezTo>
                <a:cubicBezTo>
                  <a:pt x="27" y="137"/>
                  <a:pt x="26" y="137"/>
                  <a:pt x="26" y="138"/>
                </a:cubicBezTo>
                <a:cubicBezTo>
                  <a:pt x="23" y="141"/>
                  <a:pt x="33" y="155"/>
                  <a:pt x="33" y="155"/>
                </a:cubicBezTo>
                <a:cubicBezTo>
                  <a:pt x="36" y="158"/>
                  <a:pt x="39" y="161"/>
                  <a:pt x="41" y="165"/>
                </a:cubicBezTo>
                <a:cubicBezTo>
                  <a:pt x="44" y="168"/>
                  <a:pt x="48" y="172"/>
                  <a:pt x="49" y="174"/>
                </a:cubicBezTo>
                <a:cubicBezTo>
                  <a:pt x="48" y="175"/>
                  <a:pt x="44" y="178"/>
                  <a:pt x="39" y="179"/>
                </a:cubicBezTo>
                <a:cubicBezTo>
                  <a:pt x="35" y="180"/>
                  <a:pt x="33" y="181"/>
                  <a:pt x="32" y="182"/>
                </a:cubicBezTo>
                <a:cubicBezTo>
                  <a:pt x="31" y="183"/>
                  <a:pt x="30" y="183"/>
                  <a:pt x="28" y="184"/>
                </a:cubicBezTo>
                <a:cubicBezTo>
                  <a:pt x="23" y="186"/>
                  <a:pt x="16" y="190"/>
                  <a:pt x="16" y="192"/>
                </a:cubicBezTo>
                <a:cubicBezTo>
                  <a:pt x="16" y="193"/>
                  <a:pt x="16" y="194"/>
                  <a:pt x="16" y="194"/>
                </a:cubicBezTo>
                <a:cubicBezTo>
                  <a:pt x="17" y="195"/>
                  <a:pt x="18" y="195"/>
                  <a:pt x="18" y="195"/>
                </a:cubicBezTo>
                <a:cubicBezTo>
                  <a:pt x="19" y="195"/>
                  <a:pt x="19" y="195"/>
                  <a:pt x="20" y="195"/>
                </a:cubicBezTo>
                <a:cubicBezTo>
                  <a:pt x="20" y="195"/>
                  <a:pt x="21" y="195"/>
                  <a:pt x="22" y="195"/>
                </a:cubicBezTo>
                <a:cubicBezTo>
                  <a:pt x="25" y="195"/>
                  <a:pt x="27" y="195"/>
                  <a:pt x="28" y="197"/>
                </a:cubicBezTo>
                <a:cubicBezTo>
                  <a:pt x="32" y="200"/>
                  <a:pt x="36" y="201"/>
                  <a:pt x="39" y="201"/>
                </a:cubicBezTo>
                <a:cubicBezTo>
                  <a:pt x="40" y="201"/>
                  <a:pt x="41" y="202"/>
                  <a:pt x="41" y="202"/>
                </a:cubicBezTo>
                <a:cubicBezTo>
                  <a:pt x="41" y="203"/>
                  <a:pt x="43" y="203"/>
                  <a:pt x="44" y="203"/>
                </a:cubicBezTo>
                <a:cubicBezTo>
                  <a:pt x="44" y="203"/>
                  <a:pt x="45" y="203"/>
                  <a:pt x="46" y="203"/>
                </a:cubicBezTo>
                <a:cubicBezTo>
                  <a:pt x="46" y="203"/>
                  <a:pt x="46" y="203"/>
                  <a:pt x="46" y="203"/>
                </a:cubicBezTo>
                <a:cubicBezTo>
                  <a:pt x="46" y="204"/>
                  <a:pt x="46" y="206"/>
                  <a:pt x="47" y="207"/>
                </a:cubicBezTo>
                <a:cubicBezTo>
                  <a:pt x="47" y="208"/>
                  <a:pt x="48" y="209"/>
                  <a:pt x="50" y="209"/>
                </a:cubicBezTo>
                <a:cubicBezTo>
                  <a:pt x="51" y="210"/>
                  <a:pt x="52" y="210"/>
                  <a:pt x="53" y="210"/>
                </a:cubicBezTo>
                <a:cubicBezTo>
                  <a:pt x="57" y="211"/>
                  <a:pt x="61" y="211"/>
                  <a:pt x="67" y="214"/>
                </a:cubicBezTo>
                <a:cubicBezTo>
                  <a:pt x="66" y="214"/>
                  <a:pt x="66" y="215"/>
                  <a:pt x="65" y="215"/>
                </a:cubicBezTo>
                <a:cubicBezTo>
                  <a:pt x="63" y="217"/>
                  <a:pt x="62" y="218"/>
                  <a:pt x="62" y="219"/>
                </a:cubicBezTo>
                <a:cubicBezTo>
                  <a:pt x="62" y="220"/>
                  <a:pt x="63" y="221"/>
                  <a:pt x="64" y="221"/>
                </a:cubicBezTo>
                <a:cubicBezTo>
                  <a:pt x="65" y="222"/>
                  <a:pt x="67" y="222"/>
                  <a:pt x="70" y="222"/>
                </a:cubicBezTo>
                <a:cubicBezTo>
                  <a:pt x="74" y="223"/>
                  <a:pt x="79" y="224"/>
                  <a:pt x="80" y="225"/>
                </a:cubicBezTo>
                <a:cubicBezTo>
                  <a:pt x="81" y="226"/>
                  <a:pt x="82" y="227"/>
                  <a:pt x="85" y="228"/>
                </a:cubicBezTo>
                <a:cubicBezTo>
                  <a:pt x="87" y="230"/>
                  <a:pt x="93" y="235"/>
                  <a:pt x="95" y="236"/>
                </a:cubicBezTo>
                <a:cubicBezTo>
                  <a:pt x="92" y="238"/>
                  <a:pt x="79" y="244"/>
                  <a:pt x="73" y="245"/>
                </a:cubicBezTo>
                <a:cubicBezTo>
                  <a:pt x="69" y="245"/>
                  <a:pt x="68" y="245"/>
                  <a:pt x="67" y="246"/>
                </a:cubicBezTo>
                <a:cubicBezTo>
                  <a:pt x="67" y="246"/>
                  <a:pt x="67" y="246"/>
                  <a:pt x="65" y="246"/>
                </a:cubicBezTo>
                <a:cubicBezTo>
                  <a:pt x="53" y="246"/>
                  <a:pt x="50" y="248"/>
                  <a:pt x="49" y="250"/>
                </a:cubicBezTo>
                <a:cubicBezTo>
                  <a:pt x="48" y="253"/>
                  <a:pt x="51" y="254"/>
                  <a:pt x="52" y="254"/>
                </a:cubicBezTo>
                <a:cubicBezTo>
                  <a:pt x="51" y="255"/>
                  <a:pt x="48" y="256"/>
                  <a:pt x="46" y="257"/>
                </a:cubicBezTo>
                <a:cubicBezTo>
                  <a:pt x="26" y="262"/>
                  <a:pt x="26" y="263"/>
                  <a:pt x="26" y="265"/>
                </a:cubicBezTo>
                <a:cubicBezTo>
                  <a:pt x="26" y="266"/>
                  <a:pt x="27" y="266"/>
                  <a:pt x="27" y="266"/>
                </a:cubicBezTo>
                <a:cubicBezTo>
                  <a:pt x="26" y="266"/>
                  <a:pt x="24" y="267"/>
                  <a:pt x="23" y="267"/>
                </a:cubicBezTo>
                <a:cubicBezTo>
                  <a:pt x="6" y="271"/>
                  <a:pt x="0" y="272"/>
                  <a:pt x="0" y="276"/>
                </a:cubicBezTo>
                <a:cubicBezTo>
                  <a:pt x="1" y="279"/>
                  <a:pt x="4" y="280"/>
                  <a:pt x="20" y="280"/>
                </a:cubicBezTo>
                <a:cubicBezTo>
                  <a:pt x="22" y="280"/>
                  <a:pt x="24" y="280"/>
                  <a:pt x="27" y="280"/>
                </a:cubicBezTo>
                <a:cubicBezTo>
                  <a:pt x="32" y="280"/>
                  <a:pt x="32" y="280"/>
                  <a:pt x="32" y="280"/>
                </a:cubicBezTo>
                <a:cubicBezTo>
                  <a:pt x="33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1"/>
                  <a:pt x="35" y="282"/>
                  <a:pt x="35" y="283"/>
                </a:cubicBezTo>
                <a:cubicBezTo>
                  <a:pt x="35" y="285"/>
                  <a:pt x="37" y="285"/>
                  <a:pt x="39" y="285"/>
                </a:cubicBezTo>
                <a:cubicBezTo>
                  <a:pt x="39" y="285"/>
                  <a:pt x="39" y="285"/>
                  <a:pt x="39" y="285"/>
                </a:cubicBezTo>
                <a:cubicBezTo>
                  <a:pt x="41" y="285"/>
                  <a:pt x="43" y="285"/>
                  <a:pt x="46" y="285"/>
                </a:cubicBezTo>
                <a:cubicBezTo>
                  <a:pt x="48" y="285"/>
                  <a:pt x="50" y="285"/>
                  <a:pt x="51" y="285"/>
                </a:cubicBezTo>
                <a:cubicBezTo>
                  <a:pt x="50" y="286"/>
                  <a:pt x="48" y="288"/>
                  <a:pt x="49" y="290"/>
                </a:cubicBezTo>
                <a:cubicBezTo>
                  <a:pt x="51" y="292"/>
                  <a:pt x="53" y="292"/>
                  <a:pt x="59" y="291"/>
                </a:cubicBezTo>
                <a:cubicBezTo>
                  <a:pt x="63" y="290"/>
                  <a:pt x="72" y="290"/>
                  <a:pt x="78" y="290"/>
                </a:cubicBezTo>
                <a:cubicBezTo>
                  <a:pt x="81" y="290"/>
                  <a:pt x="82" y="290"/>
                  <a:pt x="82" y="290"/>
                </a:cubicBezTo>
                <a:cubicBezTo>
                  <a:pt x="82" y="290"/>
                  <a:pt x="83" y="291"/>
                  <a:pt x="82" y="295"/>
                </a:cubicBezTo>
                <a:cubicBezTo>
                  <a:pt x="82" y="297"/>
                  <a:pt x="81" y="298"/>
                  <a:pt x="81" y="299"/>
                </a:cubicBezTo>
                <a:cubicBezTo>
                  <a:pt x="80" y="301"/>
                  <a:pt x="79" y="303"/>
                  <a:pt x="80" y="304"/>
                </a:cubicBezTo>
                <a:cubicBezTo>
                  <a:pt x="81" y="305"/>
                  <a:pt x="82" y="306"/>
                  <a:pt x="83" y="306"/>
                </a:cubicBezTo>
                <a:cubicBezTo>
                  <a:pt x="86" y="306"/>
                  <a:pt x="89" y="303"/>
                  <a:pt x="92" y="301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97" y="297"/>
                  <a:pt x="102" y="295"/>
                  <a:pt x="107" y="294"/>
                </a:cubicBezTo>
                <a:cubicBezTo>
                  <a:pt x="108" y="293"/>
                  <a:pt x="110" y="293"/>
                  <a:pt x="111" y="292"/>
                </a:cubicBezTo>
                <a:cubicBezTo>
                  <a:pt x="112" y="292"/>
                  <a:pt x="113" y="292"/>
                  <a:pt x="114" y="291"/>
                </a:cubicBezTo>
                <a:cubicBezTo>
                  <a:pt x="116" y="290"/>
                  <a:pt x="119" y="289"/>
                  <a:pt x="122" y="289"/>
                </a:cubicBezTo>
                <a:cubicBezTo>
                  <a:pt x="122" y="289"/>
                  <a:pt x="123" y="289"/>
                  <a:pt x="123" y="289"/>
                </a:cubicBezTo>
                <a:cubicBezTo>
                  <a:pt x="124" y="289"/>
                  <a:pt x="123" y="293"/>
                  <a:pt x="122" y="296"/>
                </a:cubicBezTo>
                <a:cubicBezTo>
                  <a:pt x="122" y="296"/>
                  <a:pt x="122" y="297"/>
                  <a:pt x="121" y="298"/>
                </a:cubicBezTo>
                <a:cubicBezTo>
                  <a:pt x="121" y="300"/>
                  <a:pt x="120" y="302"/>
                  <a:pt x="119" y="305"/>
                </a:cubicBezTo>
                <a:cubicBezTo>
                  <a:pt x="118" y="308"/>
                  <a:pt x="118" y="309"/>
                  <a:pt x="118" y="310"/>
                </a:cubicBezTo>
                <a:cubicBezTo>
                  <a:pt x="119" y="311"/>
                  <a:pt x="120" y="311"/>
                  <a:pt x="121" y="311"/>
                </a:cubicBezTo>
                <a:cubicBezTo>
                  <a:pt x="121" y="311"/>
                  <a:pt x="121" y="311"/>
                  <a:pt x="121" y="311"/>
                </a:cubicBezTo>
                <a:cubicBezTo>
                  <a:pt x="123" y="311"/>
                  <a:pt x="124" y="310"/>
                  <a:pt x="125" y="309"/>
                </a:cubicBezTo>
                <a:cubicBezTo>
                  <a:pt x="125" y="308"/>
                  <a:pt x="126" y="308"/>
                  <a:pt x="126" y="308"/>
                </a:cubicBezTo>
                <a:cubicBezTo>
                  <a:pt x="132" y="305"/>
                  <a:pt x="137" y="302"/>
                  <a:pt x="139" y="300"/>
                </a:cubicBezTo>
                <a:cubicBezTo>
                  <a:pt x="139" y="302"/>
                  <a:pt x="140" y="303"/>
                  <a:pt x="142" y="304"/>
                </a:cubicBezTo>
                <a:cubicBezTo>
                  <a:pt x="143" y="304"/>
                  <a:pt x="145" y="303"/>
                  <a:pt x="147" y="299"/>
                </a:cubicBezTo>
                <a:cubicBezTo>
                  <a:pt x="148" y="297"/>
                  <a:pt x="150" y="294"/>
                  <a:pt x="153" y="291"/>
                </a:cubicBezTo>
                <a:cubicBezTo>
                  <a:pt x="163" y="281"/>
                  <a:pt x="176" y="275"/>
                  <a:pt x="180" y="274"/>
                </a:cubicBezTo>
                <a:cubicBezTo>
                  <a:pt x="181" y="278"/>
                  <a:pt x="180" y="293"/>
                  <a:pt x="180" y="304"/>
                </a:cubicBezTo>
                <a:cubicBezTo>
                  <a:pt x="180" y="311"/>
                  <a:pt x="180" y="317"/>
                  <a:pt x="180" y="321"/>
                </a:cubicBezTo>
                <a:cubicBezTo>
                  <a:pt x="180" y="324"/>
                  <a:pt x="180" y="327"/>
                  <a:pt x="180" y="329"/>
                </a:cubicBezTo>
                <a:cubicBezTo>
                  <a:pt x="180" y="333"/>
                  <a:pt x="180" y="333"/>
                  <a:pt x="180" y="333"/>
                </a:cubicBezTo>
                <a:cubicBezTo>
                  <a:pt x="180" y="342"/>
                  <a:pt x="179" y="353"/>
                  <a:pt x="180" y="363"/>
                </a:cubicBezTo>
                <a:cubicBezTo>
                  <a:pt x="180" y="374"/>
                  <a:pt x="180" y="386"/>
                  <a:pt x="184" y="398"/>
                </a:cubicBezTo>
                <a:cubicBezTo>
                  <a:pt x="185" y="400"/>
                  <a:pt x="185" y="402"/>
                  <a:pt x="185" y="404"/>
                </a:cubicBezTo>
                <a:cubicBezTo>
                  <a:pt x="185" y="406"/>
                  <a:pt x="185" y="408"/>
                  <a:pt x="186" y="410"/>
                </a:cubicBezTo>
                <a:cubicBezTo>
                  <a:pt x="187" y="414"/>
                  <a:pt x="189" y="415"/>
                  <a:pt x="192" y="415"/>
                </a:cubicBezTo>
                <a:cubicBezTo>
                  <a:pt x="193" y="415"/>
                  <a:pt x="193" y="415"/>
                  <a:pt x="193" y="415"/>
                </a:cubicBezTo>
                <a:cubicBezTo>
                  <a:pt x="193" y="415"/>
                  <a:pt x="193" y="415"/>
                  <a:pt x="194" y="415"/>
                </a:cubicBezTo>
                <a:cubicBezTo>
                  <a:pt x="194" y="415"/>
                  <a:pt x="195" y="415"/>
                  <a:pt x="196" y="414"/>
                </a:cubicBezTo>
                <a:cubicBezTo>
                  <a:pt x="198" y="413"/>
                  <a:pt x="197" y="409"/>
                  <a:pt x="193" y="397"/>
                </a:cubicBezTo>
                <a:cubicBezTo>
                  <a:pt x="192" y="394"/>
                  <a:pt x="191" y="391"/>
                  <a:pt x="190" y="388"/>
                </a:cubicBezTo>
                <a:cubicBezTo>
                  <a:pt x="187" y="376"/>
                  <a:pt x="187" y="341"/>
                  <a:pt x="187" y="326"/>
                </a:cubicBezTo>
                <a:cubicBezTo>
                  <a:pt x="187" y="324"/>
                  <a:pt x="187" y="322"/>
                  <a:pt x="187" y="321"/>
                </a:cubicBezTo>
                <a:cubicBezTo>
                  <a:pt x="187" y="310"/>
                  <a:pt x="188" y="286"/>
                  <a:pt x="189" y="277"/>
                </a:cubicBezTo>
                <a:cubicBezTo>
                  <a:pt x="189" y="277"/>
                  <a:pt x="190" y="277"/>
                  <a:pt x="190" y="278"/>
                </a:cubicBezTo>
                <a:cubicBezTo>
                  <a:pt x="192" y="280"/>
                  <a:pt x="194" y="282"/>
                  <a:pt x="197" y="284"/>
                </a:cubicBezTo>
                <a:cubicBezTo>
                  <a:pt x="202" y="290"/>
                  <a:pt x="207" y="296"/>
                  <a:pt x="210" y="301"/>
                </a:cubicBezTo>
                <a:cubicBezTo>
                  <a:pt x="210" y="301"/>
                  <a:pt x="211" y="301"/>
                  <a:pt x="211" y="302"/>
                </a:cubicBezTo>
                <a:cubicBezTo>
                  <a:pt x="214" y="307"/>
                  <a:pt x="216" y="309"/>
                  <a:pt x="218" y="309"/>
                </a:cubicBezTo>
                <a:cubicBezTo>
                  <a:pt x="219" y="308"/>
                  <a:pt x="220" y="308"/>
                  <a:pt x="220" y="306"/>
                </a:cubicBezTo>
                <a:cubicBezTo>
                  <a:pt x="221" y="308"/>
                  <a:pt x="223" y="309"/>
                  <a:pt x="223" y="310"/>
                </a:cubicBezTo>
                <a:cubicBezTo>
                  <a:pt x="228" y="316"/>
                  <a:pt x="228" y="316"/>
                  <a:pt x="230" y="316"/>
                </a:cubicBezTo>
                <a:cubicBezTo>
                  <a:pt x="231" y="316"/>
                  <a:pt x="231" y="315"/>
                  <a:pt x="232" y="315"/>
                </a:cubicBezTo>
                <a:cubicBezTo>
                  <a:pt x="232" y="315"/>
                  <a:pt x="233" y="315"/>
                  <a:pt x="234" y="316"/>
                </a:cubicBezTo>
                <a:cubicBezTo>
                  <a:pt x="238" y="317"/>
                  <a:pt x="241" y="318"/>
                  <a:pt x="243" y="318"/>
                </a:cubicBezTo>
                <a:cubicBezTo>
                  <a:pt x="244" y="318"/>
                  <a:pt x="245" y="318"/>
                  <a:pt x="245" y="318"/>
                </a:cubicBezTo>
                <a:cubicBezTo>
                  <a:pt x="247" y="316"/>
                  <a:pt x="246" y="312"/>
                  <a:pt x="243" y="303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42" y="302"/>
                  <a:pt x="242" y="302"/>
                  <a:pt x="242" y="301"/>
                </a:cubicBezTo>
                <a:cubicBezTo>
                  <a:pt x="241" y="300"/>
                  <a:pt x="240" y="297"/>
                  <a:pt x="241" y="296"/>
                </a:cubicBezTo>
                <a:cubicBezTo>
                  <a:pt x="241" y="296"/>
                  <a:pt x="241" y="296"/>
                  <a:pt x="241" y="295"/>
                </a:cubicBezTo>
                <a:cubicBezTo>
                  <a:pt x="246" y="295"/>
                  <a:pt x="250" y="296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59" y="300"/>
                  <a:pt x="264" y="302"/>
                  <a:pt x="268" y="304"/>
                </a:cubicBezTo>
                <a:cubicBezTo>
                  <a:pt x="269" y="304"/>
                  <a:pt x="269" y="304"/>
                  <a:pt x="269" y="304"/>
                </a:cubicBezTo>
                <a:cubicBezTo>
                  <a:pt x="273" y="306"/>
                  <a:pt x="278" y="309"/>
                  <a:pt x="281" y="309"/>
                </a:cubicBezTo>
                <a:cubicBezTo>
                  <a:pt x="283" y="309"/>
                  <a:pt x="284" y="308"/>
                  <a:pt x="284" y="307"/>
                </a:cubicBezTo>
                <a:cubicBezTo>
                  <a:pt x="285" y="305"/>
                  <a:pt x="284" y="304"/>
                  <a:pt x="282" y="301"/>
                </a:cubicBezTo>
                <a:cubicBezTo>
                  <a:pt x="282" y="299"/>
                  <a:pt x="281" y="298"/>
                  <a:pt x="280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9" y="294"/>
                  <a:pt x="278" y="292"/>
                  <a:pt x="278" y="291"/>
                </a:cubicBezTo>
                <a:cubicBezTo>
                  <a:pt x="279" y="291"/>
                  <a:pt x="279" y="291"/>
                  <a:pt x="280" y="291"/>
                </a:cubicBezTo>
                <a:cubicBezTo>
                  <a:pt x="284" y="291"/>
                  <a:pt x="290" y="291"/>
                  <a:pt x="294" y="292"/>
                </a:cubicBezTo>
                <a:cubicBezTo>
                  <a:pt x="297" y="293"/>
                  <a:pt x="297" y="293"/>
                  <a:pt x="297" y="293"/>
                </a:cubicBezTo>
                <a:cubicBezTo>
                  <a:pt x="303" y="294"/>
                  <a:pt x="306" y="295"/>
                  <a:pt x="307" y="293"/>
                </a:cubicBezTo>
                <a:cubicBezTo>
                  <a:pt x="308" y="291"/>
                  <a:pt x="307" y="289"/>
                  <a:pt x="306" y="288"/>
                </a:cubicBezTo>
                <a:cubicBezTo>
                  <a:pt x="306" y="287"/>
                  <a:pt x="306" y="287"/>
                  <a:pt x="306" y="287"/>
                </a:cubicBezTo>
                <a:cubicBezTo>
                  <a:pt x="308" y="287"/>
                  <a:pt x="310" y="287"/>
                  <a:pt x="312" y="287"/>
                </a:cubicBezTo>
                <a:cubicBezTo>
                  <a:pt x="315" y="287"/>
                  <a:pt x="317" y="287"/>
                  <a:pt x="318" y="287"/>
                </a:cubicBezTo>
                <a:cubicBezTo>
                  <a:pt x="320" y="287"/>
                  <a:pt x="322" y="287"/>
                  <a:pt x="323" y="286"/>
                </a:cubicBezTo>
                <a:cubicBezTo>
                  <a:pt x="323" y="285"/>
                  <a:pt x="323" y="284"/>
                  <a:pt x="323" y="283"/>
                </a:cubicBezTo>
                <a:cubicBezTo>
                  <a:pt x="324" y="283"/>
                  <a:pt x="326" y="283"/>
                  <a:pt x="328" y="283"/>
                </a:cubicBezTo>
                <a:cubicBezTo>
                  <a:pt x="345" y="283"/>
                  <a:pt x="351" y="282"/>
                  <a:pt x="351" y="279"/>
                </a:cubicBezTo>
                <a:cubicBezTo>
                  <a:pt x="351" y="275"/>
                  <a:pt x="346" y="273"/>
                  <a:pt x="331" y="268"/>
                </a:cubicBezTo>
                <a:close/>
                <a:moveTo>
                  <a:pt x="68" y="213"/>
                </a:moveTo>
                <a:cubicBezTo>
                  <a:pt x="70" y="213"/>
                  <a:pt x="70" y="213"/>
                  <a:pt x="70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lose/>
              </a:path>
            </a:pathLst>
          </a:custGeom>
          <a:gradFill flip="none" rotWithShape="1">
            <a:gsLst>
              <a:gs pos="10000">
                <a:schemeClr val="accent3">
                  <a:lumMod val="60000"/>
                  <a:lumOff val="40000"/>
                </a:schemeClr>
              </a:gs>
              <a:gs pos="77000">
                <a:schemeClr val="accent3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leaf 6"/>
          <p:cNvSpPr>
            <a:spLocks/>
          </p:cNvSpPr>
          <p:nvPr/>
        </p:nvSpPr>
        <p:spPr bwMode="auto">
          <a:xfrm rot="11610880">
            <a:off x="1198113" y="-801315"/>
            <a:ext cx="1007322" cy="1181370"/>
          </a:xfrm>
          <a:custGeom>
            <a:avLst/>
            <a:gdLst>
              <a:gd name="T0" fmla="*/ 264 w 320"/>
              <a:gd name="T1" fmla="*/ 115 h 375"/>
              <a:gd name="T2" fmla="*/ 224 w 320"/>
              <a:gd name="T3" fmla="*/ 141 h 375"/>
              <a:gd name="T4" fmla="*/ 210 w 320"/>
              <a:gd name="T5" fmla="*/ 149 h 375"/>
              <a:gd name="T6" fmla="*/ 232 w 320"/>
              <a:gd name="T7" fmla="*/ 104 h 375"/>
              <a:gd name="T8" fmla="*/ 229 w 320"/>
              <a:gd name="T9" fmla="*/ 58 h 375"/>
              <a:gd name="T10" fmla="*/ 215 w 320"/>
              <a:gd name="T11" fmla="*/ 63 h 375"/>
              <a:gd name="T12" fmla="*/ 209 w 320"/>
              <a:gd name="T13" fmla="*/ 31 h 375"/>
              <a:gd name="T14" fmla="*/ 197 w 320"/>
              <a:gd name="T15" fmla="*/ 22 h 375"/>
              <a:gd name="T16" fmla="*/ 186 w 320"/>
              <a:gd name="T17" fmla="*/ 8 h 375"/>
              <a:gd name="T18" fmla="*/ 183 w 320"/>
              <a:gd name="T19" fmla="*/ 4 h 375"/>
              <a:gd name="T20" fmla="*/ 165 w 320"/>
              <a:gd name="T21" fmla="*/ 6 h 375"/>
              <a:gd name="T22" fmla="*/ 156 w 320"/>
              <a:gd name="T23" fmla="*/ 17 h 375"/>
              <a:gd name="T24" fmla="*/ 151 w 320"/>
              <a:gd name="T25" fmla="*/ 19 h 375"/>
              <a:gd name="T26" fmla="*/ 141 w 320"/>
              <a:gd name="T27" fmla="*/ 29 h 375"/>
              <a:gd name="T28" fmla="*/ 130 w 320"/>
              <a:gd name="T29" fmla="*/ 42 h 375"/>
              <a:gd name="T30" fmla="*/ 117 w 320"/>
              <a:gd name="T31" fmla="*/ 38 h 375"/>
              <a:gd name="T32" fmla="*/ 109 w 320"/>
              <a:gd name="T33" fmla="*/ 76 h 375"/>
              <a:gd name="T34" fmla="*/ 115 w 320"/>
              <a:gd name="T35" fmla="*/ 110 h 375"/>
              <a:gd name="T36" fmla="*/ 111 w 320"/>
              <a:gd name="T37" fmla="*/ 137 h 375"/>
              <a:gd name="T38" fmla="*/ 56 w 320"/>
              <a:gd name="T39" fmla="*/ 74 h 375"/>
              <a:gd name="T40" fmla="*/ 38 w 320"/>
              <a:gd name="T41" fmla="*/ 106 h 375"/>
              <a:gd name="T42" fmla="*/ 33 w 320"/>
              <a:gd name="T43" fmla="*/ 115 h 375"/>
              <a:gd name="T44" fmla="*/ 51 w 320"/>
              <a:gd name="T45" fmla="*/ 178 h 375"/>
              <a:gd name="T46" fmla="*/ 51 w 320"/>
              <a:gd name="T47" fmla="*/ 184 h 375"/>
              <a:gd name="T48" fmla="*/ 8 w 320"/>
              <a:gd name="T49" fmla="*/ 182 h 375"/>
              <a:gd name="T50" fmla="*/ 3 w 320"/>
              <a:gd name="T51" fmla="*/ 194 h 375"/>
              <a:gd name="T52" fmla="*/ 21 w 320"/>
              <a:gd name="T53" fmla="*/ 226 h 375"/>
              <a:gd name="T54" fmla="*/ 23 w 320"/>
              <a:gd name="T55" fmla="*/ 232 h 375"/>
              <a:gd name="T56" fmla="*/ 120 w 320"/>
              <a:gd name="T57" fmla="*/ 275 h 375"/>
              <a:gd name="T58" fmla="*/ 139 w 320"/>
              <a:gd name="T59" fmla="*/ 284 h 375"/>
              <a:gd name="T60" fmla="*/ 152 w 320"/>
              <a:gd name="T61" fmla="*/ 371 h 375"/>
              <a:gd name="T62" fmla="*/ 159 w 320"/>
              <a:gd name="T63" fmla="*/ 375 h 375"/>
              <a:gd name="T64" fmla="*/ 164 w 320"/>
              <a:gd name="T65" fmla="*/ 365 h 375"/>
              <a:gd name="T66" fmla="*/ 144 w 320"/>
              <a:gd name="T67" fmla="*/ 271 h 375"/>
              <a:gd name="T68" fmla="*/ 165 w 320"/>
              <a:gd name="T69" fmla="*/ 280 h 375"/>
              <a:gd name="T70" fmla="*/ 198 w 320"/>
              <a:gd name="T71" fmla="*/ 283 h 375"/>
              <a:gd name="T72" fmla="*/ 270 w 320"/>
              <a:gd name="T73" fmla="*/ 277 h 375"/>
              <a:gd name="T74" fmla="*/ 298 w 320"/>
              <a:gd name="T75" fmla="*/ 259 h 375"/>
              <a:gd name="T76" fmla="*/ 268 w 320"/>
              <a:gd name="T77" fmla="*/ 233 h 375"/>
              <a:gd name="T78" fmla="*/ 276 w 320"/>
              <a:gd name="T79" fmla="*/ 212 h 375"/>
              <a:gd name="T80" fmla="*/ 309 w 320"/>
              <a:gd name="T81" fmla="*/ 170 h 375"/>
              <a:gd name="T82" fmla="*/ 315 w 320"/>
              <a:gd name="T83" fmla="*/ 145 h 375"/>
              <a:gd name="T84" fmla="*/ 299 w 320"/>
              <a:gd name="T85" fmla="*/ 11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375">
                <a:moveTo>
                  <a:pt x="299" y="110"/>
                </a:moveTo>
                <a:cubicBezTo>
                  <a:pt x="299" y="110"/>
                  <a:pt x="298" y="110"/>
                  <a:pt x="297" y="110"/>
                </a:cubicBezTo>
                <a:cubicBezTo>
                  <a:pt x="289" y="110"/>
                  <a:pt x="278" y="112"/>
                  <a:pt x="264" y="115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48" y="119"/>
                  <a:pt x="237" y="129"/>
                  <a:pt x="230" y="136"/>
                </a:cubicBezTo>
                <a:cubicBezTo>
                  <a:pt x="227" y="138"/>
                  <a:pt x="225" y="140"/>
                  <a:pt x="224" y="141"/>
                </a:cubicBezTo>
                <a:cubicBezTo>
                  <a:pt x="223" y="142"/>
                  <a:pt x="222" y="143"/>
                  <a:pt x="221" y="143"/>
                </a:cubicBezTo>
                <a:cubicBezTo>
                  <a:pt x="217" y="146"/>
                  <a:pt x="212" y="149"/>
                  <a:pt x="211" y="149"/>
                </a:cubicBezTo>
                <a:cubicBezTo>
                  <a:pt x="210" y="149"/>
                  <a:pt x="210" y="149"/>
                  <a:pt x="210" y="149"/>
                </a:cubicBezTo>
                <a:cubicBezTo>
                  <a:pt x="210" y="149"/>
                  <a:pt x="211" y="144"/>
                  <a:pt x="212" y="141"/>
                </a:cubicBezTo>
                <a:cubicBezTo>
                  <a:pt x="213" y="139"/>
                  <a:pt x="213" y="138"/>
                  <a:pt x="214" y="136"/>
                </a:cubicBezTo>
                <a:cubicBezTo>
                  <a:pt x="216" y="129"/>
                  <a:pt x="226" y="113"/>
                  <a:pt x="232" y="104"/>
                </a:cubicBezTo>
                <a:cubicBezTo>
                  <a:pt x="238" y="94"/>
                  <a:pt x="241" y="79"/>
                  <a:pt x="241" y="73"/>
                </a:cubicBezTo>
                <a:cubicBezTo>
                  <a:pt x="241" y="73"/>
                  <a:pt x="241" y="73"/>
                  <a:pt x="241" y="73"/>
                </a:cubicBezTo>
                <a:cubicBezTo>
                  <a:pt x="240" y="68"/>
                  <a:pt x="239" y="59"/>
                  <a:pt x="229" y="58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24" y="58"/>
                  <a:pt x="217" y="62"/>
                  <a:pt x="215" y="63"/>
                </a:cubicBezTo>
                <a:cubicBezTo>
                  <a:pt x="215" y="63"/>
                  <a:pt x="215" y="63"/>
                  <a:pt x="215" y="63"/>
                </a:cubicBezTo>
                <a:cubicBezTo>
                  <a:pt x="214" y="63"/>
                  <a:pt x="213" y="62"/>
                  <a:pt x="213" y="58"/>
                </a:cubicBezTo>
                <a:cubicBezTo>
                  <a:pt x="213" y="58"/>
                  <a:pt x="213" y="57"/>
                  <a:pt x="214" y="56"/>
                </a:cubicBezTo>
                <a:cubicBezTo>
                  <a:pt x="214" y="51"/>
                  <a:pt x="215" y="38"/>
                  <a:pt x="209" y="31"/>
                </a:cubicBezTo>
                <a:cubicBezTo>
                  <a:pt x="205" y="27"/>
                  <a:pt x="202" y="26"/>
                  <a:pt x="200" y="26"/>
                </a:cubicBezTo>
                <a:cubicBezTo>
                  <a:pt x="200" y="25"/>
                  <a:pt x="199" y="25"/>
                  <a:pt x="199" y="25"/>
                </a:cubicBezTo>
                <a:cubicBezTo>
                  <a:pt x="198" y="24"/>
                  <a:pt x="198" y="23"/>
                  <a:pt x="197" y="22"/>
                </a:cubicBezTo>
                <a:cubicBezTo>
                  <a:pt x="197" y="20"/>
                  <a:pt x="196" y="18"/>
                  <a:pt x="195" y="16"/>
                </a:cubicBezTo>
                <a:cubicBezTo>
                  <a:pt x="194" y="13"/>
                  <a:pt x="192" y="12"/>
                  <a:pt x="190" y="11"/>
                </a:cubicBezTo>
                <a:cubicBezTo>
                  <a:pt x="188" y="10"/>
                  <a:pt x="187" y="9"/>
                  <a:pt x="186" y="8"/>
                </a:cubicBezTo>
                <a:cubicBezTo>
                  <a:pt x="186" y="8"/>
                  <a:pt x="185" y="7"/>
                  <a:pt x="185" y="6"/>
                </a:cubicBezTo>
                <a:cubicBezTo>
                  <a:pt x="185" y="6"/>
                  <a:pt x="184" y="5"/>
                  <a:pt x="184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1" y="1"/>
                  <a:pt x="180" y="0"/>
                  <a:pt x="175" y="0"/>
                </a:cubicBezTo>
                <a:cubicBezTo>
                  <a:pt x="169" y="0"/>
                  <a:pt x="167" y="2"/>
                  <a:pt x="166" y="5"/>
                </a:cubicBezTo>
                <a:cubicBezTo>
                  <a:pt x="166" y="5"/>
                  <a:pt x="165" y="5"/>
                  <a:pt x="165" y="6"/>
                </a:cubicBezTo>
                <a:cubicBezTo>
                  <a:pt x="165" y="7"/>
                  <a:pt x="164" y="8"/>
                  <a:pt x="163" y="9"/>
                </a:cubicBezTo>
                <a:cubicBezTo>
                  <a:pt x="163" y="11"/>
                  <a:pt x="162" y="12"/>
                  <a:pt x="161" y="14"/>
                </a:cubicBezTo>
                <a:cubicBezTo>
                  <a:pt x="159" y="15"/>
                  <a:pt x="158" y="16"/>
                  <a:pt x="156" y="17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6" y="17"/>
                  <a:pt x="155" y="17"/>
                  <a:pt x="155" y="18"/>
                </a:cubicBezTo>
                <a:cubicBezTo>
                  <a:pt x="154" y="18"/>
                  <a:pt x="153" y="19"/>
                  <a:pt x="151" y="19"/>
                </a:cubicBezTo>
                <a:cubicBezTo>
                  <a:pt x="150" y="19"/>
                  <a:pt x="149" y="19"/>
                  <a:pt x="148" y="20"/>
                </a:cubicBezTo>
                <a:cubicBezTo>
                  <a:pt x="146" y="22"/>
                  <a:pt x="144" y="25"/>
                  <a:pt x="142" y="27"/>
                </a:cubicBezTo>
                <a:cubicBezTo>
                  <a:pt x="141" y="28"/>
                  <a:pt x="141" y="28"/>
                  <a:pt x="141" y="29"/>
                </a:cubicBezTo>
                <a:cubicBezTo>
                  <a:pt x="138" y="32"/>
                  <a:pt x="136" y="36"/>
                  <a:pt x="135" y="39"/>
                </a:cubicBezTo>
                <a:cubicBezTo>
                  <a:pt x="134" y="41"/>
                  <a:pt x="133" y="43"/>
                  <a:pt x="133" y="43"/>
                </a:cubicBezTo>
                <a:cubicBezTo>
                  <a:pt x="132" y="43"/>
                  <a:pt x="131" y="43"/>
                  <a:pt x="130" y="42"/>
                </a:cubicBezTo>
                <a:cubicBezTo>
                  <a:pt x="129" y="41"/>
                  <a:pt x="129" y="41"/>
                  <a:pt x="128" y="40"/>
                </a:cubicBezTo>
                <a:cubicBezTo>
                  <a:pt x="126" y="39"/>
                  <a:pt x="121" y="38"/>
                  <a:pt x="118" y="38"/>
                </a:cubicBezTo>
                <a:cubicBezTo>
                  <a:pt x="118" y="38"/>
                  <a:pt x="117" y="38"/>
                  <a:pt x="117" y="38"/>
                </a:cubicBezTo>
                <a:cubicBezTo>
                  <a:pt x="114" y="38"/>
                  <a:pt x="111" y="46"/>
                  <a:pt x="110" y="49"/>
                </a:cubicBezTo>
                <a:cubicBezTo>
                  <a:pt x="108" y="53"/>
                  <a:pt x="108" y="60"/>
                  <a:pt x="108" y="64"/>
                </a:cubicBezTo>
                <a:cubicBezTo>
                  <a:pt x="109" y="66"/>
                  <a:pt x="109" y="71"/>
                  <a:pt x="109" y="76"/>
                </a:cubicBezTo>
                <a:cubicBezTo>
                  <a:pt x="109" y="81"/>
                  <a:pt x="109" y="86"/>
                  <a:pt x="109" y="88"/>
                </a:cubicBezTo>
                <a:cubicBezTo>
                  <a:pt x="110" y="92"/>
                  <a:pt x="111" y="95"/>
                  <a:pt x="112" y="99"/>
                </a:cubicBezTo>
                <a:cubicBezTo>
                  <a:pt x="113" y="102"/>
                  <a:pt x="114" y="106"/>
                  <a:pt x="115" y="110"/>
                </a:cubicBezTo>
                <a:cubicBezTo>
                  <a:pt x="116" y="123"/>
                  <a:pt x="117" y="142"/>
                  <a:pt x="115" y="143"/>
                </a:cubicBezTo>
                <a:cubicBezTo>
                  <a:pt x="114" y="143"/>
                  <a:pt x="113" y="142"/>
                  <a:pt x="112" y="140"/>
                </a:cubicBezTo>
                <a:cubicBezTo>
                  <a:pt x="112" y="139"/>
                  <a:pt x="111" y="138"/>
                  <a:pt x="111" y="137"/>
                </a:cubicBezTo>
                <a:cubicBezTo>
                  <a:pt x="108" y="133"/>
                  <a:pt x="106" y="126"/>
                  <a:pt x="105" y="123"/>
                </a:cubicBezTo>
                <a:cubicBezTo>
                  <a:pt x="105" y="119"/>
                  <a:pt x="99" y="106"/>
                  <a:pt x="90" y="97"/>
                </a:cubicBezTo>
                <a:cubicBezTo>
                  <a:pt x="81" y="88"/>
                  <a:pt x="65" y="78"/>
                  <a:pt x="56" y="74"/>
                </a:cubicBezTo>
                <a:cubicBezTo>
                  <a:pt x="54" y="74"/>
                  <a:pt x="53" y="73"/>
                  <a:pt x="51" y="73"/>
                </a:cubicBezTo>
                <a:cubicBezTo>
                  <a:pt x="46" y="73"/>
                  <a:pt x="41" y="79"/>
                  <a:pt x="39" y="89"/>
                </a:cubicBezTo>
                <a:cubicBezTo>
                  <a:pt x="38" y="93"/>
                  <a:pt x="38" y="101"/>
                  <a:pt x="38" y="106"/>
                </a:cubicBezTo>
                <a:cubicBezTo>
                  <a:pt x="38" y="110"/>
                  <a:pt x="38" y="115"/>
                  <a:pt x="38" y="115"/>
                </a:cubicBezTo>
                <a:cubicBezTo>
                  <a:pt x="37" y="116"/>
                  <a:pt x="36" y="116"/>
                  <a:pt x="35" y="115"/>
                </a:cubicBezTo>
                <a:cubicBezTo>
                  <a:pt x="35" y="115"/>
                  <a:pt x="34" y="115"/>
                  <a:pt x="33" y="115"/>
                </a:cubicBezTo>
                <a:cubicBezTo>
                  <a:pt x="30" y="115"/>
                  <a:pt x="28" y="119"/>
                  <a:pt x="28" y="122"/>
                </a:cubicBezTo>
                <a:cubicBezTo>
                  <a:pt x="27" y="126"/>
                  <a:pt x="28" y="132"/>
                  <a:pt x="32" y="142"/>
                </a:cubicBezTo>
                <a:cubicBezTo>
                  <a:pt x="35" y="153"/>
                  <a:pt x="47" y="172"/>
                  <a:pt x="51" y="178"/>
                </a:cubicBezTo>
                <a:cubicBezTo>
                  <a:pt x="53" y="182"/>
                  <a:pt x="53" y="183"/>
                  <a:pt x="53" y="183"/>
                </a:cubicBezTo>
                <a:cubicBezTo>
                  <a:pt x="53" y="184"/>
                  <a:pt x="53" y="184"/>
                  <a:pt x="52" y="184"/>
                </a:cubicBezTo>
                <a:cubicBezTo>
                  <a:pt x="52" y="184"/>
                  <a:pt x="51" y="184"/>
                  <a:pt x="51" y="184"/>
                </a:cubicBezTo>
                <a:cubicBezTo>
                  <a:pt x="51" y="184"/>
                  <a:pt x="37" y="180"/>
                  <a:pt x="32" y="179"/>
                </a:cubicBezTo>
                <a:cubicBezTo>
                  <a:pt x="30" y="178"/>
                  <a:pt x="29" y="178"/>
                  <a:pt x="27" y="178"/>
                </a:cubicBezTo>
                <a:cubicBezTo>
                  <a:pt x="22" y="178"/>
                  <a:pt x="15" y="179"/>
                  <a:pt x="8" y="182"/>
                </a:cubicBezTo>
                <a:cubicBezTo>
                  <a:pt x="6" y="182"/>
                  <a:pt x="5" y="182"/>
                  <a:pt x="4" y="183"/>
                </a:cubicBezTo>
                <a:cubicBezTo>
                  <a:pt x="0" y="186"/>
                  <a:pt x="1" y="189"/>
                  <a:pt x="2" y="193"/>
                </a:cubicBezTo>
                <a:cubicBezTo>
                  <a:pt x="2" y="193"/>
                  <a:pt x="3" y="194"/>
                  <a:pt x="3" y="194"/>
                </a:cubicBezTo>
                <a:cubicBezTo>
                  <a:pt x="3" y="196"/>
                  <a:pt x="4" y="198"/>
                  <a:pt x="4" y="200"/>
                </a:cubicBezTo>
                <a:cubicBezTo>
                  <a:pt x="7" y="207"/>
                  <a:pt x="10" y="214"/>
                  <a:pt x="15" y="220"/>
                </a:cubicBezTo>
                <a:cubicBezTo>
                  <a:pt x="17" y="222"/>
                  <a:pt x="19" y="224"/>
                  <a:pt x="21" y="226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3" y="228"/>
                  <a:pt x="23" y="228"/>
                  <a:pt x="23" y="229"/>
                </a:cubicBezTo>
                <a:cubicBezTo>
                  <a:pt x="23" y="230"/>
                  <a:pt x="23" y="231"/>
                  <a:pt x="23" y="232"/>
                </a:cubicBezTo>
                <a:cubicBezTo>
                  <a:pt x="23" y="235"/>
                  <a:pt x="28" y="238"/>
                  <a:pt x="30" y="242"/>
                </a:cubicBezTo>
                <a:cubicBezTo>
                  <a:pt x="34" y="247"/>
                  <a:pt x="44" y="253"/>
                  <a:pt x="67" y="263"/>
                </a:cubicBezTo>
                <a:cubicBezTo>
                  <a:pt x="91" y="274"/>
                  <a:pt x="113" y="275"/>
                  <a:pt x="120" y="275"/>
                </a:cubicBezTo>
                <a:cubicBezTo>
                  <a:pt x="125" y="276"/>
                  <a:pt x="129" y="274"/>
                  <a:pt x="131" y="273"/>
                </a:cubicBezTo>
                <a:cubicBezTo>
                  <a:pt x="133" y="273"/>
                  <a:pt x="134" y="272"/>
                  <a:pt x="135" y="272"/>
                </a:cubicBezTo>
                <a:cubicBezTo>
                  <a:pt x="136" y="273"/>
                  <a:pt x="135" y="271"/>
                  <a:pt x="139" y="284"/>
                </a:cubicBezTo>
                <a:cubicBezTo>
                  <a:pt x="144" y="298"/>
                  <a:pt x="148" y="316"/>
                  <a:pt x="151" y="333"/>
                </a:cubicBezTo>
                <a:cubicBezTo>
                  <a:pt x="154" y="346"/>
                  <a:pt x="153" y="357"/>
                  <a:pt x="152" y="365"/>
                </a:cubicBezTo>
                <a:cubicBezTo>
                  <a:pt x="152" y="368"/>
                  <a:pt x="152" y="370"/>
                  <a:pt x="152" y="371"/>
                </a:cubicBezTo>
                <a:cubicBezTo>
                  <a:pt x="152" y="374"/>
                  <a:pt x="154" y="375"/>
                  <a:pt x="156" y="375"/>
                </a:cubicBezTo>
                <a:cubicBezTo>
                  <a:pt x="157" y="375"/>
                  <a:pt x="158" y="375"/>
                  <a:pt x="159" y="375"/>
                </a:cubicBezTo>
                <a:cubicBezTo>
                  <a:pt x="159" y="375"/>
                  <a:pt x="159" y="375"/>
                  <a:pt x="159" y="375"/>
                </a:cubicBezTo>
                <a:cubicBezTo>
                  <a:pt x="162" y="375"/>
                  <a:pt x="164" y="374"/>
                  <a:pt x="165" y="373"/>
                </a:cubicBezTo>
                <a:cubicBezTo>
                  <a:pt x="166" y="372"/>
                  <a:pt x="165" y="370"/>
                  <a:pt x="165" y="365"/>
                </a:cubicBezTo>
                <a:cubicBezTo>
                  <a:pt x="164" y="365"/>
                  <a:pt x="164" y="365"/>
                  <a:pt x="164" y="365"/>
                </a:cubicBezTo>
                <a:cubicBezTo>
                  <a:pt x="163" y="355"/>
                  <a:pt x="159" y="337"/>
                  <a:pt x="157" y="321"/>
                </a:cubicBezTo>
                <a:cubicBezTo>
                  <a:pt x="155" y="309"/>
                  <a:pt x="152" y="298"/>
                  <a:pt x="149" y="287"/>
                </a:cubicBezTo>
                <a:cubicBezTo>
                  <a:pt x="147" y="282"/>
                  <a:pt x="144" y="272"/>
                  <a:pt x="144" y="271"/>
                </a:cubicBezTo>
                <a:cubicBezTo>
                  <a:pt x="145" y="270"/>
                  <a:pt x="149" y="272"/>
                  <a:pt x="151" y="274"/>
                </a:cubicBezTo>
                <a:cubicBezTo>
                  <a:pt x="152" y="275"/>
                  <a:pt x="154" y="276"/>
                  <a:pt x="157" y="278"/>
                </a:cubicBezTo>
                <a:cubicBezTo>
                  <a:pt x="159" y="279"/>
                  <a:pt x="162" y="279"/>
                  <a:pt x="165" y="280"/>
                </a:cubicBezTo>
                <a:cubicBezTo>
                  <a:pt x="170" y="281"/>
                  <a:pt x="175" y="281"/>
                  <a:pt x="180" y="281"/>
                </a:cubicBezTo>
                <a:cubicBezTo>
                  <a:pt x="183" y="281"/>
                  <a:pt x="186" y="282"/>
                  <a:pt x="189" y="282"/>
                </a:cubicBezTo>
                <a:cubicBezTo>
                  <a:pt x="192" y="282"/>
                  <a:pt x="195" y="283"/>
                  <a:pt x="198" y="283"/>
                </a:cubicBezTo>
                <a:cubicBezTo>
                  <a:pt x="201" y="283"/>
                  <a:pt x="204" y="284"/>
                  <a:pt x="207" y="284"/>
                </a:cubicBezTo>
                <a:cubicBezTo>
                  <a:pt x="214" y="285"/>
                  <a:pt x="221" y="285"/>
                  <a:pt x="227" y="285"/>
                </a:cubicBezTo>
                <a:cubicBezTo>
                  <a:pt x="241" y="284"/>
                  <a:pt x="254" y="282"/>
                  <a:pt x="270" y="277"/>
                </a:cubicBezTo>
                <a:cubicBezTo>
                  <a:pt x="271" y="277"/>
                  <a:pt x="272" y="276"/>
                  <a:pt x="274" y="276"/>
                </a:cubicBezTo>
                <a:cubicBezTo>
                  <a:pt x="280" y="274"/>
                  <a:pt x="287" y="272"/>
                  <a:pt x="292" y="268"/>
                </a:cubicBezTo>
                <a:cubicBezTo>
                  <a:pt x="295" y="266"/>
                  <a:pt x="297" y="263"/>
                  <a:pt x="298" y="259"/>
                </a:cubicBezTo>
                <a:cubicBezTo>
                  <a:pt x="298" y="253"/>
                  <a:pt x="291" y="246"/>
                  <a:pt x="288" y="243"/>
                </a:cubicBezTo>
                <a:cubicBezTo>
                  <a:pt x="283" y="239"/>
                  <a:pt x="277" y="236"/>
                  <a:pt x="271" y="234"/>
                </a:cubicBezTo>
                <a:cubicBezTo>
                  <a:pt x="270" y="233"/>
                  <a:pt x="269" y="233"/>
                  <a:pt x="268" y="233"/>
                </a:cubicBezTo>
                <a:cubicBezTo>
                  <a:pt x="268" y="232"/>
                  <a:pt x="267" y="232"/>
                  <a:pt x="266" y="232"/>
                </a:cubicBezTo>
                <a:cubicBezTo>
                  <a:pt x="261" y="230"/>
                  <a:pt x="257" y="229"/>
                  <a:pt x="258" y="224"/>
                </a:cubicBezTo>
                <a:cubicBezTo>
                  <a:pt x="259" y="221"/>
                  <a:pt x="267" y="217"/>
                  <a:pt x="276" y="212"/>
                </a:cubicBezTo>
                <a:cubicBezTo>
                  <a:pt x="278" y="211"/>
                  <a:pt x="280" y="210"/>
                  <a:pt x="282" y="209"/>
                </a:cubicBezTo>
                <a:cubicBezTo>
                  <a:pt x="294" y="202"/>
                  <a:pt x="300" y="197"/>
                  <a:pt x="308" y="186"/>
                </a:cubicBezTo>
                <a:cubicBezTo>
                  <a:pt x="314" y="177"/>
                  <a:pt x="312" y="173"/>
                  <a:pt x="309" y="170"/>
                </a:cubicBezTo>
                <a:cubicBezTo>
                  <a:pt x="309" y="169"/>
                  <a:pt x="308" y="169"/>
                  <a:pt x="308" y="168"/>
                </a:cubicBezTo>
                <a:cubicBezTo>
                  <a:pt x="307" y="166"/>
                  <a:pt x="309" y="159"/>
                  <a:pt x="312" y="154"/>
                </a:cubicBezTo>
                <a:cubicBezTo>
                  <a:pt x="313" y="151"/>
                  <a:pt x="314" y="148"/>
                  <a:pt x="315" y="145"/>
                </a:cubicBezTo>
                <a:cubicBezTo>
                  <a:pt x="315" y="144"/>
                  <a:pt x="315" y="143"/>
                  <a:pt x="315" y="143"/>
                </a:cubicBezTo>
                <a:cubicBezTo>
                  <a:pt x="317" y="137"/>
                  <a:pt x="319" y="130"/>
                  <a:pt x="319" y="122"/>
                </a:cubicBezTo>
                <a:cubicBezTo>
                  <a:pt x="320" y="113"/>
                  <a:pt x="307" y="110"/>
                  <a:pt x="299" y="110"/>
                </a:cubicBezTo>
                <a:close/>
              </a:path>
            </a:pathLst>
          </a:custGeom>
          <a:gradFill flip="none" rotWithShape="1">
            <a:gsLst>
              <a:gs pos="59000">
                <a:schemeClr val="accent1"/>
              </a:gs>
              <a:gs pos="17000">
                <a:schemeClr val="accent1">
                  <a:lumMod val="60000"/>
                  <a:lumOff val="40000"/>
                </a:schemeClr>
              </a:gs>
              <a:gs pos="93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6350">
            <a:noFill/>
          </a:ln>
          <a:effectLst>
            <a:outerShdw blurRad="114300" dist="88900" dir="2700000" algn="tl" rotWithShape="0">
              <a:schemeClr val="tx1">
                <a:alpha val="49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0122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250"/>
                            </p:stCondLst>
                            <p:childTnLst>
                              <p:par>
                                <p:cTn id="146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500"/>
                            </p:stCondLst>
                            <p:childTnLst>
                              <p:par>
                                <p:cTn id="151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79" grpId="0" animBg="1"/>
      <p:bldP spid="67" grpId="0" animBg="1"/>
      <p:bldP spid="66" grpId="0" animBg="1"/>
      <p:bldP spid="65" grpId="0" animBg="1"/>
      <p:bldP spid="54" grpId="0" animBg="1"/>
      <p:bldP spid="45" grpId="0" animBg="1"/>
      <p:bldP spid="56" grpId="0" animBg="1"/>
      <p:bldP spid="43" grpId="0" animBg="1"/>
      <p:bldP spid="36" grpId="0" animBg="1"/>
      <p:bldP spid="35" grpId="0" animBg="1"/>
      <p:bldP spid="34" grpId="0" animBg="1"/>
      <p:bldP spid="33" grpId="0" animBg="1"/>
      <p:bldP spid="51" grpId="0" animBg="1"/>
      <p:bldP spid="50" grpId="0" animBg="1"/>
      <p:bldP spid="48" grpId="0" animBg="1"/>
      <p:bldP spid="47" grpId="0" animBg="1"/>
      <p:bldP spid="46" grpId="0" animBg="1"/>
      <p:bldP spid="26" grpId="0" animBg="1"/>
      <p:bldP spid="25" grpId="0" animBg="1"/>
      <p:bldP spid="14" grpId="0" animBg="1"/>
      <p:bldP spid="16" grpId="0" animBg="1"/>
      <p:bldP spid="17" grpId="0" animBg="1"/>
      <p:bldP spid="20" grpId="0" animBg="1"/>
      <p:bldP spid="22" grpId="0" animBg="1"/>
      <p:bldP spid="24" grpId="0" animBg="1"/>
      <p:bldP spid="12" grpId="0" animBg="1"/>
      <p:bldP spid="23" grpId="0" animBg="1"/>
      <p:bldP spid="57" grpId="0"/>
      <p:bldP spid="38" grpId="0" animBg="1"/>
      <p:bldP spid="59" grpId="0" animBg="1"/>
      <p:bldP spid="61" grpId="0" animBg="1"/>
      <p:bldP spid="60" grpId="0" animBg="1"/>
      <p:bldP spid="78" grpId="0" animBg="1"/>
      <p:bldP spid="80" grpId="0" animBg="1"/>
      <p:bldP spid="62" grpId="0" animBg="1"/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411760" y="260648"/>
            <a:ext cx="3456384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/>
                <a:solidFill>
                  <a:srgbClr val="CCFFCC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Падежи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423" y="1124744"/>
            <a:ext cx="4183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Именительный падеж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7423" y="1844823"/>
            <a:ext cx="3855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Родительный падеж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7423" y="2492896"/>
            <a:ext cx="3437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Дательный падеж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8687" y="3284984"/>
            <a:ext cx="3875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Винительный падеж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7316" y="4005064"/>
            <a:ext cx="40171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Творительный падеж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7768" y="4725144"/>
            <a:ext cx="3836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Предложный падеж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5488647"/>
            <a:ext cx="2580907" cy="461665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 ком? О чём?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7" y="6092078"/>
            <a:ext cx="2045998" cy="461665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Кого? Что?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5" y="6092077"/>
            <a:ext cx="2321927" cy="461665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Кому? Чему?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9872" y="5488647"/>
            <a:ext cx="2177911" cy="461665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Кого? Чего?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3" y="6027064"/>
            <a:ext cx="1950349" cy="461665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Кем? Чем?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8144" y="5472606"/>
            <a:ext cx="1950349" cy="461665"/>
          </a:xfrm>
          <a:prstGeom prst="rect">
            <a:avLst/>
          </a:prstGeom>
          <a:solidFill>
            <a:srgbClr val="FFC000"/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Кто? Что?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5239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6 L 0.25157 3.7037E-6 C 0.36511 3.7037E-6 0.50452 -0.02871 0.50452 -0.05162 L 0.50452 -0.1027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26" y="-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023 L -0.00382 -0.00023 C -0.00555 -0.00023 -0.00763 -0.17268 -0.00763 -0.31273 L -0.00763 -0.62546 " pathEditMode="relative" rAng="0" ptsTypes="FfFF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3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25903 -7.40741E-7 C 0.37518 -7.40741E-7 0.51823 -0.11088 0.51823 -0.20046 L 0.51823 -0.40093 " pathEditMode="relative" rAng="0" ptsTypes="FfFF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03" y="-2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6 L 0.10572 3.7037E-6 C 0.15277 3.7037E-6 0.21163 -0.14445 0.21163 -0.26135 L 0.21163 -0.52269 " pathEditMode="relative" rAng="0" ptsTypes="FfFF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73" y="-2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0.08611 -7.40741E-7 C 0.12431 -7.40741E-7 0.17223 -0.14282 0.17223 -0.25856 L 0.17223 -0.51643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11" y="-2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022E-16 L -0.01007 -1.11022E-16 C -0.01458 -1.11022E-16 -0.01996 -0.0794 -0.01996 -0.14352 L -0.01996 -0.28657 " pathEditMode="relative" rAng="0" ptsTypes="FfFF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" y="-1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177</Words>
  <Application>Microsoft Office PowerPoint</Application>
  <PresentationFormat>Экран (4:3)</PresentationFormat>
  <Paragraphs>121</Paragraphs>
  <Slides>17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Матвиенко</cp:lastModifiedBy>
  <cp:revision>95</cp:revision>
  <dcterms:created xsi:type="dcterms:W3CDTF">2012-06-22T14:49:00Z</dcterms:created>
  <dcterms:modified xsi:type="dcterms:W3CDTF">2017-08-26T19:54:01Z</dcterms:modified>
</cp:coreProperties>
</file>