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29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BDD4E-C0F6-4798-9505-48C5EE5347E8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18FCE-A286-4AED-975B-19F82CF37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94B2-02FB-4426-B1F2-93EB0A92987E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069E8-8481-4D91-B69E-863B2BD39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8D6A-5EC4-4361-B78E-BDBA3EB8E695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781ED-896B-4B4F-AFDE-EF60EAFF9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81A7-9A3C-428C-9869-B3FB6FF72239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987-51B6-4F42-A850-A5F3D1C66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83C86-B4A2-482D-8CBA-1FCD1B22C81F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0A947-9119-49AA-BFA6-562FC981E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2079-9126-4DC4-A738-6540C4D9750F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D09A1-93C6-4C93-94EB-9538591BD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2AF63-56E2-44A6-A0A7-3B7BFFAF49FD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8D64-8B12-4137-84DD-BE5A4FB90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CB3B-E31A-4BD3-97E0-7A3380CC64EC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C326E-0485-4725-81C4-5EE461C44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A406-FFA9-469D-8DCD-44FD5FFA70C8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3277-8041-4527-8D7C-8B1DA199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3FBCB-A02D-4982-BB58-CA5398165B70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A7F55-6601-472D-8783-E60330989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84037-C0D4-4878-9C75-C6AFF641AA2B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39616-5067-4458-B410-1A5584E26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F24A8-A871-46E0-9351-F88FE115D9C5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7B0A5-38E4-4289-B57E-9146E435E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5F232E-66EA-4F36-BA5A-C64F77A9D837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FD61E1-1FED-49C7-9A9A-858CD9405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2214563" y="2154238"/>
            <a:ext cx="564356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alibri" pitchFamily="34" charset="0"/>
            </a:endParaRPr>
          </a:p>
          <a:p>
            <a:r>
              <a:rPr lang="ru-RU" sz="3200">
                <a:latin typeface="Calibri" pitchFamily="34" charset="0"/>
              </a:rPr>
              <a:t>                                       </a:t>
            </a:r>
          </a:p>
        </p:txBody>
      </p:sp>
      <p:sp>
        <p:nvSpPr>
          <p:cNvPr id="21510" name="Прямоугольник 7"/>
          <p:cNvSpPr>
            <a:spLocks noChangeArrowheads="1"/>
          </p:cNvSpPr>
          <p:nvPr/>
        </p:nvSpPr>
        <p:spPr bwMode="auto">
          <a:xfrm>
            <a:off x="2357438" y="1000125"/>
            <a:ext cx="45005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u="sng" dirty="0" smtClean="0">
                <a:solidFill>
                  <a:srgbClr val="FF0000"/>
                </a:solidFill>
              </a:rPr>
              <a:t>Окружающий мир</a:t>
            </a:r>
          </a:p>
          <a:p>
            <a:pPr algn="ctr"/>
            <a:endParaRPr lang="ru-RU" sz="4000" dirty="0" smtClean="0">
              <a:latin typeface="Calibri" pitchFamily="34" charset="0"/>
            </a:endParaRPr>
          </a:p>
          <a:p>
            <a:pPr algn="ctr"/>
            <a:r>
              <a:rPr lang="ru-RU" sz="4000" dirty="0" smtClean="0">
                <a:latin typeface="Calibri" pitchFamily="34" charset="0"/>
              </a:rPr>
              <a:t>Изобразительное искусство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259632" y="2636912"/>
            <a:ext cx="733509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4400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26" name="Picture 2" descr="C:\Users\Матвиенко\Desktop\21317769-Art-palette-with-paints-and-brush-in-cartoon-style-Stock-Photo-1024x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9143" y="4077072"/>
            <a:ext cx="3564857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Жанры изобразительного искусства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Если видишь на картине</a:t>
            </a:r>
          </a:p>
          <a:p>
            <a:r>
              <a:rPr lang="ru-RU" sz="2400" b="1" dirty="0"/>
              <a:t>Нарисована река,</a:t>
            </a:r>
          </a:p>
          <a:p>
            <a:r>
              <a:rPr lang="ru-RU" sz="2400" b="1" dirty="0"/>
              <a:t>Или ель и белый иней,</a:t>
            </a:r>
          </a:p>
          <a:p>
            <a:r>
              <a:rPr lang="ru-RU" sz="2400" b="1" dirty="0"/>
              <a:t>Или сад и облака,</a:t>
            </a:r>
          </a:p>
          <a:p>
            <a:r>
              <a:rPr lang="ru-RU" sz="2400" b="1" dirty="0"/>
              <a:t>Или снежная равнина, </a:t>
            </a:r>
          </a:p>
          <a:p>
            <a:r>
              <a:rPr lang="ru-RU" sz="2400" b="1" dirty="0"/>
              <a:t>Или поле и шалаш, </a:t>
            </a:r>
          </a:p>
          <a:p>
            <a:r>
              <a:rPr lang="ru-RU" sz="2400" b="1" dirty="0"/>
              <a:t>Обязательно картина называется 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201" y="2273052"/>
            <a:ext cx="3269456" cy="245209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47147" y="4725144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ПЕЙЗАЖ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6243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ea typeface="+mn-ea"/>
                <a:cs typeface="+mn-cs"/>
              </a:rPr>
              <a:t>Жанры изобразительного искусства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Если видишь на картине</a:t>
            </a:r>
          </a:p>
          <a:p>
            <a:r>
              <a:rPr lang="ru-RU" sz="2400" b="1" dirty="0"/>
              <a:t>Чашку кофе на столе, </a:t>
            </a:r>
          </a:p>
          <a:p>
            <a:r>
              <a:rPr lang="ru-RU" sz="2400" b="1" dirty="0"/>
              <a:t>Или морс в большом графине,</a:t>
            </a:r>
          </a:p>
          <a:p>
            <a:r>
              <a:rPr lang="ru-RU" sz="2400" b="1" dirty="0"/>
              <a:t>Или розу в хрустале, </a:t>
            </a:r>
          </a:p>
          <a:p>
            <a:r>
              <a:rPr lang="ru-RU" sz="2400" b="1" dirty="0"/>
              <a:t>Или бронзовую вазу,</a:t>
            </a:r>
          </a:p>
          <a:p>
            <a:r>
              <a:rPr lang="ru-RU" sz="2400" b="1" dirty="0"/>
              <a:t>Или грушу, или торт,</a:t>
            </a:r>
          </a:p>
          <a:p>
            <a:r>
              <a:rPr lang="ru-RU" sz="2400" b="1" dirty="0"/>
              <a:t>Или все предметы сразу,</a:t>
            </a:r>
          </a:p>
          <a:p>
            <a:r>
              <a:rPr lang="ru-RU" sz="2400" b="1" dirty="0"/>
              <a:t>Знай, что это –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26656" y="4725144"/>
            <a:ext cx="2483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НАТЮРМОРТ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21768"/>
            <a:ext cx="3518076" cy="260337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56115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>
                <a:solidFill>
                  <a:srgbClr val="002060"/>
                </a:solidFill>
                <a:ea typeface="+mn-ea"/>
                <a:cs typeface="+mn-cs"/>
              </a:rPr>
              <a:t>Жанры изобразительного искусства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3993" y="2204864"/>
            <a:ext cx="51125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Если видишь, что с картины</a:t>
            </a:r>
          </a:p>
          <a:p>
            <a:r>
              <a:rPr lang="ru-RU" sz="2400" b="1" dirty="0"/>
              <a:t>Смотрит кто-нибудь на нас,</a:t>
            </a:r>
          </a:p>
          <a:p>
            <a:r>
              <a:rPr lang="ru-RU" sz="2400" b="1" dirty="0"/>
              <a:t>Или принц в плаще старинном, </a:t>
            </a:r>
          </a:p>
          <a:p>
            <a:r>
              <a:rPr lang="ru-RU" sz="2400" b="1" dirty="0"/>
              <a:t>Или вроде верхолаз,</a:t>
            </a:r>
          </a:p>
          <a:p>
            <a:r>
              <a:rPr lang="ru-RU" sz="2400" b="1" dirty="0"/>
              <a:t>Летчик или балерина,</a:t>
            </a:r>
          </a:p>
          <a:p>
            <a:r>
              <a:rPr lang="ru-RU" sz="2400" b="1" dirty="0"/>
              <a:t>Или Колька, твой сосед,</a:t>
            </a:r>
          </a:p>
          <a:p>
            <a:r>
              <a:rPr lang="ru-RU" sz="2400" b="1" dirty="0"/>
              <a:t>Обязательно картина называется 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66234" y="5005214"/>
            <a:ext cx="1787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ПОРТРЕТ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814" y="2204864"/>
            <a:ext cx="2857500" cy="280035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696703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04664"/>
            <a:ext cx="843528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ea typeface="+mn-ea"/>
                <a:cs typeface="+mn-cs"/>
              </a:rPr>
              <a:t>Жанры изобразительного искусства</a:t>
            </a:r>
            <a:endParaRPr lang="ru-RU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Если видишь на картине</a:t>
            </a:r>
          </a:p>
          <a:p>
            <a:r>
              <a:rPr lang="ru-RU" sz="2400" b="1" dirty="0"/>
              <a:t>Нарисован слон,</a:t>
            </a:r>
          </a:p>
          <a:p>
            <a:r>
              <a:rPr lang="ru-RU" sz="2400" b="1" dirty="0"/>
              <a:t>Крокодил, жираф, горилла,</a:t>
            </a:r>
          </a:p>
          <a:p>
            <a:r>
              <a:rPr lang="ru-RU" sz="2400" b="1" dirty="0"/>
              <a:t>Кошка, иль питон,</a:t>
            </a:r>
          </a:p>
          <a:p>
            <a:r>
              <a:rPr lang="ru-RU" sz="2400" b="1" dirty="0"/>
              <a:t>Или звери Аргентины,</a:t>
            </a:r>
          </a:p>
          <a:p>
            <a:r>
              <a:rPr lang="ru-RU" sz="2400" b="1" dirty="0"/>
              <a:t>Иль пингвин Арктический,</a:t>
            </a:r>
          </a:p>
          <a:p>
            <a:r>
              <a:rPr lang="ru-RU" sz="2400" b="1" dirty="0"/>
              <a:t>Значит, жанр такой картины </a:t>
            </a:r>
            <a:r>
              <a:rPr lang="ru-RU" sz="2400" b="1" dirty="0" smtClean="0"/>
              <a:t>…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96109" y="5517232"/>
            <a:ext cx="4296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АНИМАЛИСТИЧЕСКИЙ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387" y="1731218"/>
            <a:ext cx="2676525" cy="381000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01253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2214563" y="10715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0725" name="Прямоугольник 5"/>
          <p:cNvSpPr>
            <a:spLocks noChangeArrowheads="1"/>
          </p:cNvSpPr>
          <p:nvPr/>
        </p:nvSpPr>
        <p:spPr bwMode="auto">
          <a:xfrm>
            <a:off x="899592" y="714375"/>
            <a:ext cx="724428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endParaRPr lang="ru-RU" sz="3200" dirty="0" smtClean="0">
              <a:latin typeface="Calibri" pitchFamily="34" charset="0"/>
            </a:endParaRPr>
          </a:p>
          <a:p>
            <a:pPr algn="ctr"/>
            <a:r>
              <a:rPr lang="ru-RU" sz="4000" dirty="0" smtClean="0">
                <a:latin typeface="Calibri" pitchFamily="34" charset="0"/>
              </a:rPr>
              <a:t>Технология</a:t>
            </a:r>
          </a:p>
          <a:p>
            <a:pPr algn="ctr"/>
            <a:endParaRPr lang="ru-RU" sz="4000" dirty="0" smtClean="0">
              <a:latin typeface="Calibri" pitchFamily="34" charset="0"/>
            </a:endParaRPr>
          </a:p>
          <a:p>
            <a:pPr algn="ctr"/>
            <a:r>
              <a:rPr lang="ru-RU" sz="4000" u="sng" dirty="0" smtClean="0">
                <a:solidFill>
                  <a:srgbClr val="FF0000"/>
                </a:solidFill>
                <a:latin typeface="Calibri" pitchFamily="34" charset="0"/>
              </a:rPr>
              <a:t>Пословицы о труде</a:t>
            </a:r>
          </a:p>
        </p:txBody>
      </p:sp>
      <p:pic>
        <p:nvPicPr>
          <p:cNvPr id="2050" name="Picture 2" descr="C:\Users\Матвиенко\Desktop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05064"/>
            <a:ext cx="4169155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Пословицы о труде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408708"/>
            <a:ext cx="3658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Без труда не вынешь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59621" y="4769196"/>
            <a:ext cx="3139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и рыбку из пруда.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59" y="2319263"/>
            <a:ext cx="2369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Труд кормит,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50493" y="5706560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а лень портит.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59" y="3271539"/>
            <a:ext cx="3995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Скучен день до вечера,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8980" y="4307531"/>
            <a:ext cx="3485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коли делать нечего.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307903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Кончил дело —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59621" y="5244895"/>
            <a:ext cx="2295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гуляй смело.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5304983"/>
            <a:ext cx="3900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Хочешь есть калачи —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17751" y="6093296"/>
            <a:ext cx="2929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не сиди на печи.</a:t>
            </a:r>
          </a:p>
        </p:txBody>
      </p:sp>
    </p:spTree>
    <p:extLst>
      <p:ext uri="{BB962C8B-B14F-4D97-AF65-F5344CB8AC3E}">
        <p14:creationId xmlns="" xmlns:p14="http://schemas.microsoft.com/office/powerpoint/2010/main" val="40622262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02326 -7.40741E-7 C -0.03385 -7.40741E-7 -0.04653 -0.03264 -0.04653 -0.0588 L -0.04653 -0.1175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-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06267 -7.40741E-7 C -0.0908 -7.40741E-7 -0.12535 -0.02963 -0.12535 -0.05347 L -0.12535 -0.10694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-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926 L -0.10555 0.00926 C -0.1533 0.00926 -0.2118 -0.13194 -0.2118 -0.24653 L -0.2118 -0.50231 " pathEditMode="relative" rAng="0" ptsTypes="FfFF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5" y="-2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-4.07407E-6 L -0.00487 -4.07407E-6 C -0.02813 -4.07407E-6 -0.05677 -0.04189 -0.05677 -0.07569 L -0.05677 -0.15115 " pathEditMode="relative" rAng="0" ptsTypes="FfFF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-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1042 L -0.04323 -0.01042 C -0.0625 -0.01042 -0.08611 -0.1463 -0.08611 -0.25625 L -0.08611 -0.50186 " pathEditMode="relative" rAng="0" ptsTypes="FfFF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-2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09097 -4.81481E-6 C -0.13194 -4.81481E-6 -0.18194 -0.03611 -0.18194 -0.06527 L -0.18194 -0.13032 " pathEditMode="relative" rAng="0" ptsTypes="FfFF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97" y="-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31640" y="1772816"/>
            <a:ext cx="53285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Calibri" pitchFamily="34" charset="0"/>
              </a:rPr>
              <a:t>Берегите учебник!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  <a:latin typeface="Calibri" pitchFamily="34" charset="0"/>
              </a:rPr>
              <a:t>Добро пожаловать в 4 класс!</a:t>
            </a:r>
            <a:endParaRPr lang="ru-RU" sz="48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5122" name="Picture 2" descr="C:\Users\Матвиенко\Desktop\funb020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581128"/>
            <a:ext cx="1718126" cy="1402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216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Матвиенко</cp:lastModifiedBy>
  <cp:revision>98</cp:revision>
  <dcterms:created xsi:type="dcterms:W3CDTF">2012-06-22T14:49:00Z</dcterms:created>
  <dcterms:modified xsi:type="dcterms:W3CDTF">2017-08-26T20:10:45Z</dcterms:modified>
</cp:coreProperties>
</file>