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4" r:id="rId8"/>
    <p:sldId id="267" r:id="rId9"/>
    <p:sldId id="265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9" r:id="rId21"/>
    <p:sldId id="28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1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26.05.2015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26.05.2015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4009" y="2708476"/>
            <a:ext cx="3402712" cy="1440604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accent1">
                    <a:lumMod val="50000"/>
                  </a:schemeClr>
                </a:solidFill>
              </a:rPr>
              <a:t>ECOLOGY</a:t>
            </a:r>
            <a:endParaRPr lang="ru-RU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SAVE </a:t>
            </a:r>
          </a:p>
          <a:p>
            <a:r>
              <a:rPr lang="en-US" sz="4400" dirty="0" smtClean="0"/>
              <a:t>THE EARTH!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141288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Read  these statements and choose the variant you like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ln>
            <a:solidFill>
              <a:srgbClr val="92D050"/>
            </a:solidFill>
          </a:ln>
        </p:spPr>
        <p:txBody>
          <a:bodyPr/>
          <a:lstStyle/>
          <a:p>
            <a:r>
              <a:rPr lang="en-US" sz="3200" b="1" dirty="0"/>
              <a:t>1. </a:t>
            </a:r>
            <a:r>
              <a:rPr lang="en-US" sz="3200" b="1" dirty="0">
                <a:solidFill>
                  <a:schemeClr val="accent1"/>
                </a:solidFill>
              </a:rPr>
              <a:t>Our city has ecological problems</a:t>
            </a:r>
            <a:r>
              <a:rPr lang="en-US" sz="3200" b="1" dirty="0" smtClean="0"/>
              <a:t>.</a:t>
            </a:r>
            <a:endParaRPr lang="ru-RU" sz="3200" b="1" dirty="0" smtClean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A lot of.</a:t>
            </a:r>
            <a:endParaRPr lang="ru-RU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Only a few.</a:t>
            </a:r>
            <a:endParaRPr lang="ru-RU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I’ve never thought about it</a:t>
            </a:r>
            <a:endParaRPr lang="ru-RU" dirty="0"/>
          </a:p>
          <a:p>
            <a:pPr marL="6858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55875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2. </a:t>
            </a:r>
            <a:r>
              <a:rPr lang="en-US" sz="2800" dirty="0"/>
              <a:t>I have collected the rubbish in our local park, in the streets of our city.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en-US" dirty="0"/>
              <a:t>Sometimes, with my classmates.</a:t>
            </a:r>
            <a:endParaRPr lang="ru-RU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Yes, of course.</a:t>
            </a:r>
            <a:endParaRPr lang="ru-RU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Never. It’s not my duty.</a:t>
            </a:r>
            <a:endParaRPr lang="ru-RU" dirty="0"/>
          </a:p>
          <a:p>
            <a:pPr marL="6858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77532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3. I have planted some  trees.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en-US" dirty="0"/>
              <a:t>Yes, I’ve done it.</a:t>
            </a:r>
            <a:endParaRPr lang="ru-RU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I’ve never done it.</a:t>
            </a:r>
            <a:endParaRPr lang="ru-RU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It’s not my duty to make the city nice.</a:t>
            </a:r>
            <a:endParaRPr lang="ru-RU" dirty="0"/>
          </a:p>
          <a:p>
            <a:pPr marL="6858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40660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4. </a:t>
            </a:r>
            <a:r>
              <a:rPr lang="en-US" sz="3600" dirty="0"/>
              <a:t>I don’t understand people who wash their cars near our lake or river.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en-US" dirty="0"/>
              <a:t>It’s awful.</a:t>
            </a:r>
            <a:endParaRPr lang="ru-RU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I don’t care about it.</a:t>
            </a:r>
            <a:endParaRPr lang="ru-RU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Sometimes I wash  my dad’s car near the river.</a:t>
            </a:r>
            <a:endParaRPr lang="ru-RU" dirty="0"/>
          </a:p>
          <a:p>
            <a:pPr marL="6858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10334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5. I always throw rubbish in the bins walking around the city.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en-US" dirty="0"/>
              <a:t>Yes, of course.</a:t>
            </a:r>
            <a:endParaRPr lang="ru-RU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To tell the truth – not always.</a:t>
            </a:r>
            <a:endParaRPr lang="ru-RU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If there is a bin not far from me.</a:t>
            </a:r>
            <a:endParaRPr lang="ru-RU" dirty="0"/>
          </a:p>
          <a:p>
            <a:pPr marL="6858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11578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6.  Who must  take care of the ecology of our city?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en-US" dirty="0"/>
              <a:t>Our local authorities.</a:t>
            </a:r>
            <a:endParaRPr lang="ru-RU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People who live in this city.</a:t>
            </a:r>
            <a:endParaRPr lang="ru-RU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I mustn’t.</a:t>
            </a:r>
            <a:endParaRPr lang="ru-RU" dirty="0"/>
          </a:p>
          <a:p>
            <a:pPr marL="6858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80337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Explain the words in bold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en-US" b="1" i="1" dirty="0"/>
              <a:t>to </a:t>
            </a:r>
            <a:r>
              <a:rPr lang="en-US" b="1" i="1" dirty="0" smtClean="0"/>
              <a:t>join</a:t>
            </a:r>
            <a:endParaRPr lang="ru-RU" b="1" i="1" dirty="0"/>
          </a:p>
          <a:p>
            <a:r>
              <a:rPr lang="ru-RU" b="1" i="1" dirty="0"/>
              <a:t> </a:t>
            </a:r>
            <a:r>
              <a:rPr lang="en-US" b="1" i="1" dirty="0"/>
              <a:t>to recycle </a:t>
            </a:r>
            <a:endParaRPr lang="en-US" b="1" i="1" dirty="0" smtClean="0"/>
          </a:p>
          <a:p>
            <a:r>
              <a:rPr lang="en-US" b="1" i="1" dirty="0" smtClean="0"/>
              <a:t>a </a:t>
            </a:r>
            <a:r>
              <a:rPr lang="en-US" b="1" i="1" dirty="0"/>
              <a:t>nest </a:t>
            </a:r>
            <a:endParaRPr lang="ru-RU" b="1" i="1" dirty="0"/>
          </a:p>
          <a:p>
            <a:r>
              <a:rPr lang="en-US" b="1" i="1" dirty="0"/>
              <a:t>volunteers </a:t>
            </a:r>
            <a:endParaRPr lang="ru-RU" b="1" i="1" dirty="0"/>
          </a:p>
          <a:p>
            <a:r>
              <a:rPr lang="en-US" b="1" i="1" dirty="0"/>
              <a:t> to leave </a:t>
            </a:r>
            <a:endParaRPr lang="ru-RU" b="1" i="1" dirty="0"/>
          </a:p>
          <a:p>
            <a:pPr marL="6858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52836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Explain the words in bold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en-US" b="1" i="1" dirty="0"/>
              <a:t>to join</a:t>
            </a:r>
            <a:r>
              <a:rPr lang="ru-RU" b="1" i="1" dirty="0"/>
              <a:t> – </a:t>
            </a:r>
            <a:r>
              <a:rPr lang="en-US" b="1" i="1" dirty="0"/>
              <a:t>to become a member</a:t>
            </a:r>
            <a:endParaRPr lang="ru-RU" b="1" i="1" dirty="0"/>
          </a:p>
          <a:p>
            <a:r>
              <a:rPr lang="ru-RU" b="1" i="1" dirty="0"/>
              <a:t> </a:t>
            </a:r>
            <a:r>
              <a:rPr lang="en-US" b="1" i="1" dirty="0"/>
              <a:t>to recycle – to reuse,</a:t>
            </a:r>
            <a:endParaRPr lang="ru-RU" b="1" i="1" dirty="0"/>
          </a:p>
          <a:p>
            <a:r>
              <a:rPr lang="en-US" b="1" i="1" dirty="0"/>
              <a:t>a nest – a home for birds</a:t>
            </a:r>
            <a:endParaRPr lang="ru-RU" b="1" i="1" dirty="0"/>
          </a:p>
          <a:p>
            <a:r>
              <a:rPr lang="en-US" b="1" i="1" dirty="0"/>
              <a:t>volunteers – people who do something for free</a:t>
            </a:r>
            <a:endParaRPr lang="ru-RU" b="1" i="1" dirty="0"/>
          </a:p>
          <a:p>
            <a:r>
              <a:rPr lang="en-US" b="1" i="1" dirty="0"/>
              <a:t> to leave – to go away.</a:t>
            </a:r>
            <a:endParaRPr lang="ru-RU" b="1" i="1" dirty="0"/>
          </a:p>
          <a:p>
            <a:pPr marL="6858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30536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Are the statements true or false? Correct the mistakes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Tim has joined the eco- helpers club. </a:t>
            </a:r>
            <a:endParaRPr lang="ru-RU" dirty="0"/>
          </a:p>
          <a:p>
            <a:pPr lvl="0"/>
            <a:r>
              <a:rPr lang="en-US" dirty="0"/>
              <a:t>They collect the rubbish for recycling in the park. </a:t>
            </a:r>
            <a:endParaRPr lang="ru-RU" dirty="0"/>
          </a:p>
          <a:p>
            <a:pPr lvl="0"/>
            <a:r>
              <a:rPr lang="en-US" dirty="0"/>
              <a:t>Dave builds nesting boxes to make birds leave the city</a:t>
            </a:r>
            <a:r>
              <a:rPr lang="en-US" dirty="0" smtClean="0"/>
              <a:t>.</a:t>
            </a:r>
            <a:endParaRPr lang="ru-RU" dirty="0"/>
          </a:p>
          <a:p>
            <a:pPr lvl="0"/>
            <a:r>
              <a:rPr lang="en-US" dirty="0"/>
              <a:t>When the weather isn’t good they usually plant trees</a:t>
            </a:r>
            <a:r>
              <a:rPr lang="en-US" dirty="0" smtClean="0"/>
              <a:t>.</a:t>
            </a:r>
            <a:endParaRPr lang="ru-RU" dirty="0"/>
          </a:p>
          <a:p>
            <a:pPr lvl="0"/>
            <a:r>
              <a:rPr lang="en-US" dirty="0"/>
              <a:t>Tim can’t join this club. </a:t>
            </a:r>
            <a:endParaRPr lang="ru-RU" dirty="0"/>
          </a:p>
          <a:p>
            <a:pPr marL="6858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01816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What do the volunteers  do? Why do they do it? </a:t>
            </a:r>
            <a:r>
              <a:rPr lang="en-US" sz="2000" dirty="0" smtClean="0"/>
              <a:t>Match the actions with the reasons.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0024265"/>
              </p:ext>
            </p:extLst>
          </p:nvPr>
        </p:nvGraphicFramePr>
        <p:xfrm>
          <a:off x="1043608" y="2276872"/>
          <a:ext cx="7272808" cy="374441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36024"/>
                <a:gridCol w="3636784"/>
              </a:tblGrid>
              <a:tr h="7488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1Children have joined the eco-club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to help the nature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488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2The </a:t>
                      </a:r>
                      <a:r>
                        <a:rPr lang="en-US" sz="1400" dirty="0" err="1" smtClean="0">
                          <a:effectLst/>
                        </a:rPr>
                        <a:t>ycollect</a:t>
                      </a:r>
                      <a:r>
                        <a:rPr lang="en-US" sz="1400" dirty="0" smtClean="0">
                          <a:effectLst/>
                        </a:rPr>
                        <a:t> </a:t>
                      </a:r>
                      <a:r>
                        <a:rPr lang="en-US" sz="1400" dirty="0">
                          <a:effectLst/>
                        </a:rPr>
                        <a:t>the rubbish in the park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</a:rPr>
                        <a:t>to make the city park clean</a:t>
                      </a:r>
                      <a:endParaRPr lang="ru-RU" sz="11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</a:tr>
              <a:tr h="7488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3They build nesting boxes for birds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</a:rPr>
                        <a:t>to help them survive in the city</a:t>
                      </a:r>
                      <a:endParaRPr lang="ru-RU" sz="11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</a:tr>
              <a:tr h="7488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4 They clean out the ponds in the park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</a:rPr>
                        <a:t>to help water inhabitants live there safely</a:t>
                      </a:r>
                      <a:endParaRPr lang="ru-RU" sz="11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</a:tr>
              <a:tr h="7488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 They plant trees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</a:rPr>
                        <a:t>to make their city nice and attractive</a:t>
                      </a:r>
                      <a:endParaRPr lang="ru-RU" sz="11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7185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CAN YOU SEE IN THE PICTURE?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8"/>
            <a:endParaRPr lang="en-US" dirty="0" smtClean="0"/>
          </a:p>
          <a:p>
            <a:pPr lvl="8"/>
            <a:endParaRPr lang="en-US" dirty="0"/>
          </a:p>
          <a:p>
            <a:pPr lvl="8"/>
            <a:endParaRPr lang="en-US" dirty="0" smtClean="0"/>
          </a:p>
          <a:p>
            <a:pPr lvl="8"/>
            <a:endParaRPr lang="en-US" dirty="0"/>
          </a:p>
          <a:p>
            <a:pPr lvl="8"/>
            <a:endParaRPr lang="en-US" dirty="0" smtClean="0"/>
          </a:p>
          <a:p>
            <a:pPr lvl="8"/>
            <a:endParaRPr lang="en-US" dirty="0"/>
          </a:p>
          <a:p>
            <a:pPr lvl="8"/>
            <a:endParaRPr lang="en-US" dirty="0" smtClean="0"/>
          </a:p>
          <a:p>
            <a:pPr lvl="8"/>
            <a:endParaRPr lang="en-US" dirty="0"/>
          </a:p>
          <a:p>
            <a:pPr lvl="8"/>
            <a:endParaRPr lang="en-US" dirty="0" smtClean="0"/>
          </a:p>
          <a:p>
            <a:pPr lvl="8"/>
            <a:endParaRPr lang="en-US" dirty="0"/>
          </a:p>
          <a:p>
            <a:pPr lvl="8"/>
            <a:endParaRPr lang="en-US" dirty="0" smtClean="0"/>
          </a:p>
          <a:p>
            <a:pPr lvl="8"/>
            <a:r>
              <a:rPr lang="en-US" sz="4400" dirty="0" smtClean="0"/>
              <a:t>THE EARTH</a:t>
            </a:r>
          </a:p>
          <a:p>
            <a:pPr lvl="8"/>
            <a:endParaRPr lang="en-US" dirty="0"/>
          </a:p>
          <a:p>
            <a:pPr lvl="8"/>
            <a:endParaRPr lang="en-US" dirty="0" smtClean="0"/>
          </a:p>
          <a:p>
            <a:pPr lvl="8"/>
            <a:endParaRPr lang="en-US" dirty="0"/>
          </a:p>
          <a:p>
            <a:pPr lvl="8"/>
            <a:endParaRPr lang="en-US" dirty="0" smtClean="0"/>
          </a:p>
          <a:p>
            <a:pPr lvl="8"/>
            <a:endParaRPr lang="en-US" dirty="0"/>
          </a:p>
          <a:p>
            <a:pPr lvl="8"/>
            <a:endParaRPr lang="en-US" dirty="0" smtClean="0"/>
          </a:p>
          <a:p>
            <a:pPr lvl="8"/>
            <a:endParaRPr lang="en-US" dirty="0"/>
          </a:p>
          <a:p>
            <a:pPr lvl="8"/>
            <a:endParaRPr lang="ru-RU" dirty="0"/>
          </a:p>
        </p:txBody>
      </p:sp>
      <p:pic>
        <p:nvPicPr>
          <p:cNvPr id="1026" name="Picture 2" descr="D:\Users\Снежана\Desktop\ecology 7\Picture 0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084984"/>
            <a:ext cx="3384376" cy="2551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0901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What do the volunteers  do? Why do they do it? </a:t>
            </a:r>
            <a:r>
              <a:rPr lang="en-US" sz="2000" dirty="0" smtClean="0"/>
              <a:t>Match the actions with the reasons.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3503996"/>
              </p:ext>
            </p:extLst>
          </p:nvPr>
        </p:nvGraphicFramePr>
        <p:xfrm>
          <a:off x="1043608" y="2276872"/>
          <a:ext cx="7272808" cy="374441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36024"/>
                <a:gridCol w="3636784"/>
              </a:tblGrid>
              <a:tr h="7488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1Children have joined the eco-club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effectLst/>
                        </a:rPr>
                        <a:t>to </a:t>
                      </a:r>
                      <a:r>
                        <a:rPr lang="en-US" sz="1600" dirty="0" smtClean="0">
                          <a:effectLst/>
                        </a:rPr>
                        <a:t>help</a:t>
                      </a:r>
                      <a:r>
                        <a:rPr lang="en-US" sz="1600" baseline="0" dirty="0" smtClean="0">
                          <a:effectLst/>
                        </a:rPr>
                        <a:t>  </a:t>
                      </a:r>
                      <a:r>
                        <a:rPr lang="en-US" sz="1600" b="1" dirty="0" smtClean="0">
                          <a:solidFill>
                            <a:schemeClr val="bg1"/>
                          </a:solidFill>
                          <a:effectLst/>
                        </a:rPr>
                        <a:t>water inhabitants live there safely</a:t>
                      </a:r>
                      <a:endParaRPr lang="ru-RU" sz="1600" b="1" dirty="0" smtClean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488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2They </a:t>
                      </a:r>
                      <a:r>
                        <a:rPr lang="en-US" sz="1400" dirty="0">
                          <a:effectLst/>
                        </a:rPr>
                        <a:t>collect the rubbish in the park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</a:rPr>
                        <a:t>to make </a:t>
                      </a:r>
                      <a:r>
                        <a:rPr lang="en-US" sz="1400" b="1" dirty="0" smtClean="0">
                          <a:solidFill>
                            <a:schemeClr val="bg1"/>
                          </a:solidFill>
                          <a:effectLst/>
                        </a:rPr>
                        <a:t>their</a:t>
                      </a:r>
                      <a:r>
                        <a:rPr lang="en-US" sz="1400" b="1" baseline="0" dirty="0" smtClean="0">
                          <a:solidFill>
                            <a:schemeClr val="bg1"/>
                          </a:solidFill>
                          <a:effectLst/>
                        </a:rPr>
                        <a:t> city nice and attractive</a:t>
                      </a:r>
                      <a:endParaRPr lang="ru-RU" sz="11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</a:tr>
              <a:tr h="7488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3They build nesting boxes for birds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</a:rPr>
                        <a:t>to help them survive in the city</a:t>
                      </a:r>
                      <a:endParaRPr lang="ru-RU" sz="11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</a:tr>
              <a:tr h="7488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4 They clean out the ponds in the park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to help the nature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</a:tr>
              <a:tr h="7488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 They plant trees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to make the city park clean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3178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 the questions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lvl="0" indent="0">
              <a:buNone/>
            </a:pPr>
            <a:r>
              <a:rPr lang="en-US" dirty="0" smtClean="0"/>
              <a:t>1. Is </a:t>
            </a:r>
            <a:r>
              <a:rPr lang="en-US" dirty="0"/>
              <a:t>the topic of the lesson interesting for you?</a:t>
            </a:r>
            <a:endParaRPr lang="ru-RU" dirty="0"/>
          </a:p>
          <a:p>
            <a:pPr marL="68580" lvl="0" indent="0">
              <a:buNone/>
            </a:pPr>
            <a:r>
              <a:rPr lang="en-US" dirty="0" smtClean="0"/>
              <a:t>2. What </a:t>
            </a:r>
            <a:r>
              <a:rPr lang="en-US" dirty="0"/>
              <a:t>phrase can sum up our lesson better:</a:t>
            </a:r>
            <a:endParaRPr lang="ru-RU" dirty="0"/>
          </a:p>
          <a:p>
            <a:pPr lvl="0"/>
            <a:r>
              <a:rPr lang="en-US" dirty="0"/>
              <a:t>“Ecology is our future”</a:t>
            </a:r>
            <a:endParaRPr lang="ru-RU" dirty="0"/>
          </a:p>
          <a:p>
            <a:pPr lvl="0"/>
            <a:r>
              <a:rPr lang="en-US" dirty="0"/>
              <a:t>“If you want ecology – give an example”</a:t>
            </a:r>
            <a:endParaRPr lang="ru-RU" dirty="0"/>
          </a:p>
          <a:p>
            <a:pPr lvl="0"/>
            <a:r>
              <a:rPr lang="en-US" dirty="0"/>
              <a:t>“Small actions + a lot of people = big change!”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17941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CAN YOU SEE IN THE PICTURE?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 POWER FACTORY</a:t>
            </a:r>
          </a:p>
          <a:p>
            <a:r>
              <a:rPr lang="en-US" dirty="0" smtClean="0"/>
              <a:t>TOXIC FUMES</a:t>
            </a:r>
          </a:p>
          <a:p>
            <a:r>
              <a:rPr lang="en-US" dirty="0" smtClean="0"/>
              <a:t>AIR AND WATER POLLUTION</a:t>
            </a:r>
            <a:endParaRPr lang="en-US" dirty="0"/>
          </a:p>
          <a:p>
            <a:endParaRPr lang="ru-RU" dirty="0"/>
          </a:p>
        </p:txBody>
      </p:sp>
      <p:pic>
        <p:nvPicPr>
          <p:cNvPr id="2050" name="Picture 2" descr="D:\Users\Снежана\Desktop\ecology 7\Picture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113516"/>
            <a:ext cx="3734320" cy="2467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6161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CAN YOU SEE IN THE PICTURE?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POLLUTED CLOUDS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ru-RU" dirty="0"/>
          </a:p>
        </p:txBody>
      </p:sp>
      <p:pic>
        <p:nvPicPr>
          <p:cNvPr id="3074" name="Picture 2" descr="D:\Users\Снежана\Desktop\ecology 7\Picture 2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7113" y="1995666"/>
            <a:ext cx="3940757" cy="2801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7989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340768"/>
            <a:ext cx="7456674" cy="10081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WHAT </a:t>
            </a:r>
            <a:r>
              <a:rPr lang="en-US" dirty="0"/>
              <a:t>CAN YOU SEE </a:t>
            </a:r>
            <a:r>
              <a:rPr lang="en-US" dirty="0" smtClean="0"/>
              <a:t>IN THE PICTURE?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987824" y="3429000"/>
            <a:ext cx="489654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sz="3600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sz="36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3600" dirty="0" smtClean="0">
                <a:solidFill>
                  <a:schemeClr val="accent1">
                    <a:lumMod val="50000"/>
                  </a:schemeClr>
                </a:solidFill>
              </a:rPr>
              <a:t>PLANTS SPECIES ARE DYING OUT</a:t>
            </a:r>
            <a:endParaRPr lang="ru-RU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 descr="D:\Users\Снежана\Desktop\PLANTS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636912"/>
            <a:ext cx="246697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0591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CAN YOU SEE IN THE PICTURE?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sz="4000" dirty="0" smtClean="0"/>
              <a:t>FACTORY WASTE</a:t>
            </a:r>
          </a:p>
          <a:p>
            <a:r>
              <a:rPr lang="en-US" sz="4000" dirty="0"/>
              <a:t>Water pollution</a:t>
            </a:r>
          </a:p>
          <a:p>
            <a:endParaRPr lang="en-US" sz="4000" dirty="0" smtClean="0"/>
          </a:p>
          <a:p>
            <a:endParaRPr lang="ru-RU" sz="4000" dirty="0"/>
          </a:p>
        </p:txBody>
      </p:sp>
      <p:pic>
        <p:nvPicPr>
          <p:cNvPr id="5122" name="Picture 2" descr="D:\Users\Снежана\Desktop\ecology 7\Picture 5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204864"/>
            <a:ext cx="2700438" cy="2237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3244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CAN YOU SEE IN THE PICTURE?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sz="4800" dirty="0" smtClean="0"/>
              <a:t>Water pollution</a:t>
            </a:r>
          </a:p>
          <a:p>
            <a:endParaRPr lang="en-US" dirty="0"/>
          </a:p>
          <a:p>
            <a:endParaRPr lang="en-US" dirty="0" smtClean="0"/>
          </a:p>
          <a:p>
            <a:endParaRPr lang="ru-RU" dirty="0"/>
          </a:p>
        </p:txBody>
      </p:sp>
      <p:pic>
        <p:nvPicPr>
          <p:cNvPr id="6" name="Picture 3" descr="D:\Users\Снежана\Desktop\water pollutio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1" y="2780928"/>
            <a:ext cx="3157029" cy="1700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7513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CAN YOU SEE IN THE PICTURE?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en-US" dirty="0" smtClean="0"/>
              <a:t>SOIL POLLUTION</a:t>
            </a:r>
            <a:endParaRPr lang="ru-RU" dirty="0"/>
          </a:p>
        </p:txBody>
      </p:sp>
      <p:pic>
        <p:nvPicPr>
          <p:cNvPr id="2050" name="Picture 2" descr="D:\Users\Снежана\Desktop\SOI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4662" y="2708920"/>
            <a:ext cx="4464000" cy="33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4998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CAN YOU SEE IN THE PICTURE?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sz="4000" dirty="0" smtClean="0"/>
              <a:t>ACID RAIN</a:t>
            </a:r>
          </a:p>
          <a:p>
            <a:endParaRPr lang="en-US" dirty="0"/>
          </a:p>
          <a:p>
            <a:endParaRPr lang="en-US" dirty="0" smtClean="0"/>
          </a:p>
          <a:p>
            <a:endParaRPr lang="ru-RU" dirty="0"/>
          </a:p>
        </p:txBody>
      </p:sp>
      <p:pic>
        <p:nvPicPr>
          <p:cNvPr id="7170" name="Picture 2" descr="D:\Users\Снежана\Desktop\Acid_Rain_by_cega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348880"/>
            <a:ext cx="2889944" cy="3609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8531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76</TotalTime>
  <Words>615</Words>
  <Application>Microsoft Office PowerPoint</Application>
  <PresentationFormat>Экран (4:3)</PresentationFormat>
  <Paragraphs>152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Остин</vt:lpstr>
      <vt:lpstr>ECOLOGY</vt:lpstr>
      <vt:lpstr>WHAT CAN YOU SEE IN THE PICTURE?</vt:lpstr>
      <vt:lpstr>WHAT CAN YOU SEE IN THE PICTURE?</vt:lpstr>
      <vt:lpstr>WHAT CAN YOU SEE IN THE PICTURE?</vt:lpstr>
      <vt:lpstr>    WHAT CAN YOU SEE IN THE PICTURE? </vt:lpstr>
      <vt:lpstr>WHAT CAN YOU SEE IN THE PICTURE?</vt:lpstr>
      <vt:lpstr>WHAT CAN YOU SEE IN THE PICTURE?</vt:lpstr>
      <vt:lpstr>WHAT CAN YOU SEE IN THE PICTURE?</vt:lpstr>
      <vt:lpstr>WHAT CAN YOU SEE IN THE PICTURE?</vt:lpstr>
      <vt:lpstr>Read  these statements and choose the variant you like</vt:lpstr>
      <vt:lpstr>2. I have collected the rubbish in our local park, in the streets of our city.</vt:lpstr>
      <vt:lpstr>3. I have planted some  trees.</vt:lpstr>
      <vt:lpstr>4. I don’t understand people who wash their cars near our lake or river.</vt:lpstr>
      <vt:lpstr>5. I always throw rubbish in the bins walking around the city.</vt:lpstr>
      <vt:lpstr>6.  Who must  take care of the ecology of our city?</vt:lpstr>
      <vt:lpstr>Explain the words in bold</vt:lpstr>
      <vt:lpstr>Explain the words in bold</vt:lpstr>
      <vt:lpstr>Are the statements true or false? Correct the mistakes</vt:lpstr>
      <vt:lpstr>What do the volunteers  do? Why do they do it? Match the actions with the reasons. </vt:lpstr>
      <vt:lpstr>What do the volunteers  do? Why do they do it? Match the actions with the reasons. </vt:lpstr>
      <vt:lpstr>Answer the questions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ECOLOGY</dc:title>
  <dc:creator>Снежана</dc:creator>
  <cp:lastModifiedBy>Снежана</cp:lastModifiedBy>
  <cp:revision>11</cp:revision>
  <dcterms:created xsi:type="dcterms:W3CDTF">2015-03-02T18:45:30Z</dcterms:created>
  <dcterms:modified xsi:type="dcterms:W3CDTF">2015-05-26T19:37:03Z</dcterms:modified>
</cp:coreProperties>
</file>