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6" r:id="rId4"/>
    <p:sldId id="277" r:id="rId5"/>
    <p:sldId id="278" r:id="rId6"/>
    <p:sldId id="259" r:id="rId7"/>
    <p:sldId id="257" r:id="rId8"/>
    <p:sldId id="260" r:id="rId9"/>
    <p:sldId id="261" r:id="rId10"/>
    <p:sldId id="262" r:id="rId11"/>
    <p:sldId id="263" r:id="rId12"/>
    <p:sldId id="264" r:id="rId13"/>
    <p:sldId id="265" r:id="rId14"/>
    <p:sldId id="274" r:id="rId15"/>
    <p:sldId id="266" r:id="rId16"/>
    <p:sldId id="268" r:id="rId17"/>
    <p:sldId id="267" r:id="rId18"/>
    <p:sldId id="269" r:id="rId19"/>
    <p:sldId id="270" r:id="rId20"/>
    <p:sldId id="271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18" autoAdjust="0"/>
    <p:restoredTop sz="94660"/>
  </p:normalViewPr>
  <p:slideViewPr>
    <p:cSldViewPr snapToGrid="0">
      <p:cViewPr varScale="1">
        <p:scale>
          <a:sx n="74" d="100"/>
          <a:sy n="74" d="100"/>
        </p:scale>
        <p:origin x="6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8.xml"/><Relationship Id="rId2" Type="http://schemas.openxmlformats.org/officeDocument/2006/relationships/slide" Target="../slides/slide7.xml"/><Relationship Id="rId1" Type="http://schemas.openxmlformats.org/officeDocument/2006/relationships/slide" Target="../slides/slide6.xml"/><Relationship Id="rId5" Type="http://schemas.openxmlformats.org/officeDocument/2006/relationships/slide" Target="../slides/slide10.xml"/><Relationship Id="rId4" Type="http://schemas.openxmlformats.org/officeDocument/2006/relationships/slide" Target="../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E8DCA0-307A-414D-BD32-57433AD69E4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9BFE8B5-4E38-4CD3-9B17-F470F3504187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rId1" action="ppaction://hlinksldjump"/>
            </a:rPr>
            <a:t>100</a:t>
          </a:r>
          <a:endParaRPr lang="ru-RU" dirty="0"/>
        </a:p>
      </dgm:t>
    </dgm:pt>
    <dgm:pt modelId="{673F207E-47F5-406E-BD83-91309EF926C7}" type="parTrans" cxnId="{187050E5-FCCB-456A-857D-8BEF87D4DFE3}">
      <dgm:prSet/>
      <dgm:spPr/>
      <dgm:t>
        <a:bodyPr/>
        <a:lstStyle/>
        <a:p>
          <a:endParaRPr lang="ru-RU"/>
        </a:p>
      </dgm:t>
    </dgm:pt>
    <dgm:pt modelId="{6795D623-1C81-4ACE-8FB7-F189B3BDCC6B}" type="sibTrans" cxnId="{187050E5-FCCB-456A-857D-8BEF87D4DFE3}">
      <dgm:prSet/>
      <dgm:spPr/>
      <dgm:t>
        <a:bodyPr/>
        <a:lstStyle/>
        <a:p>
          <a:endParaRPr lang="ru-RU"/>
        </a:p>
      </dgm:t>
    </dgm:pt>
    <dgm:pt modelId="{9B56D0F2-E05D-4B08-845D-6CEF4219AABC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rId2" action="ppaction://hlinksldjump"/>
            </a:rPr>
            <a:t>200</a:t>
          </a:r>
          <a:endParaRPr lang="ru-RU" dirty="0"/>
        </a:p>
      </dgm:t>
    </dgm:pt>
    <dgm:pt modelId="{4041AB5B-DEFF-44D2-AB2C-307D221FFB03}" type="parTrans" cxnId="{EF42136E-DDA8-4998-9179-54C9DFD0978A}">
      <dgm:prSet/>
      <dgm:spPr/>
      <dgm:t>
        <a:bodyPr/>
        <a:lstStyle/>
        <a:p>
          <a:endParaRPr lang="ru-RU"/>
        </a:p>
      </dgm:t>
    </dgm:pt>
    <dgm:pt modelId="{48A8B75C-F04F-4890-8155-1D80BFBCAF89}" type="sibTrans" cxnId="{EF42136E-DDA8-4998-9179-54C9DFD0978A}">
      <dgm:prSet/>
      <dgm:spPr/>
      <dgm:t>
        <a:bodyPr/>
        <a:lstStyle/>
        <a:p>
          <a:endParaRPr lang="ru-RU"/>
        </a:p>
      </dgm:t>
    </dgm:pt>
    <dgm:pt modelId="{FC14DFCF-F214-45E7-83CD-CAC3B80D7447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rId3" action="ppaction://hlinksldjump"/>
            </a:rPr>
            <a:t>300</a:t>
          </a:r>
          <a:endParaRPr lang="ru-RU" dirty="0"/>
        </a:p>
      </dgm:t>
    </dgm:pt>
    <dgm:pt modelId="{42C9888C-EA4A-45E1-A4D4-B62B84951927}" type="parTrans" cxnId="{E9A08F1D-D9E3-42E0-9935-FF6D24E01E10}">
      <dgm:prSet/>
      <dgm:spPr/>
      <dgm:t>
        <a:bodyPr/>
        <a:lstStyle/>
        <a:p>
          <a:endParaRPr lang="ru-RU"/>
        </a:p>
      </dgm:t>
    </dgm:pt>
    <dgm:pt modelId="{14FDB987-FB30-4C9F-B67D-3DF5D25BE5E7}" type="sibTrans" cxnId="{E9A08F1D-D9E3-42E0-9935-FF6D24E01E10}">
      <dgm:prSet/>
      <dgm:spPr/>
      <dgm:t>
        <a:bodyPr/>
        <a:lstStyle/>
        <a:p>
          <a:endParaRPr lang="ru-RU"/>
        </a:p>
      </dgm:t>
    </dgm:pt>
    <dgm:pt modelId="{F9F5538C-3846-4ABC-87D3-EE9832BF1C97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rId4" action="ppaction://hlinksldjump"/>
            </a:rPr>
            <a:t>400</a:t>
          </a:r>
          <a:endParaRPr lang="ru-RU" dirty="0"/>
        </a:p>
      </dgm:t>
    </dgm:pt>
    <dgm:pt modelId="{20A7707E-4959-467C-B5B1-B57DB1E9A405}" type="parTrans" cxnId="{82C1E8B1-6CDF-4B58-95A3-D6323BB1F3A5}">
      <dgm:prSet/>
      <dgm:spPr/>
      <dgm:t>
        <a:bodyPr/>
        <a:lstStyle/>
        <a:p>
          <a:endParaRPr lang="ru-RU"/>
        </a:p>
      </dgm:t>
    </dgm:pt>
    <dgm:pt modelId="{D80C959F-46E0-4528-AFEC-F70DF753BB28}" type="sibTrans" cxnId="{82C1E8B1-6CDF-4B58-95A3-D6323BB1F3A5}">
      <dgm:prSet/>
      <dgm:spPr/>
      <dgm:t>
        <a:bodyPr/>
        <a:lstStyle/>
        <a:p>
          <a:endParaRPr lang="ru-RU"/>
        </a:p>
      </dgm:t>
    </dgm:pt>
    <dgm:pt modelId="{7658FE79-9AD8-4458-B39E-EB6B8FFDE395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rId5" action="ppaction://hlinksldjump"/>
            </a:rPr>
            <a:t>500</a:t>
          </a:r>
          <a:endParaRPr lang="ru-RU" dirty="0"/>
        </a:p>
      </dgm:t>
    </dgm:pt>
    <dgm:pt modelId="{2E65C8E1-F13E-4C8D-BD32-03B7030A6158}" type="parTrans" cxnId="{FA8E1E6F-01AF-4A88-A6FB-A33785D6C9F0}">
      <dgm:prSet/>
      <dgm:spPr/>
      <dgm:t>
        <a:bodyPr/>
        <a:lstStyle/>
        <a:p>
          <a:endParaRPr lang="ru-RU"/>
        </a:p>
      </dgm:t>
    </dgm:pt>
    <dgm:pt modelId="{8A8ECC49-A657-46F2-9648-518F725483A0}" type="sibTrans" cxnId="{FA8E1E6F-01AF-4A88-A6FB-A33785D6C9F0}">
      <dgm:prSet/>
      <dgm:spPr/>
      <dgm:t>
        <a:bodyPr/>
        <a:lstStyle/>
        <a:p>
          <a:endParaRPr lang="ru-RU"/>
        </a:p>
      </dgm:t>
    </dgm:pt>
    <dgm:pt modelId="{8400B13B-633B-4626-A4A0-FB59B92E55FE}" type="pres">
      <dgm:prSet presAssocID="{03E8DCA0-307A-414D-BD32-57433AD69E4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8145563-59FC-4F7C-921B-B85659B86C22}" type="pres">
      <dgm:prSet presAssocID="{E9BFE8B5-4E38-4CD3-9B17-F470F350418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0D4B94-47BF-49EB-B342-623B4D9D69AE}" type="pres">
      <dgm:prSet presAssocID="{6795D623-1C81-4ACE-8FB7-F189B3BDCC6B}" presName="sibTrans" presStyleCnt="0"/>
      <dgm:spPr/>
    </dgm:pt>
    <dgm:pt modelId="{4694645D-2B2E-44CF-9B6B-A34D1530A19B}" type="pres">
      <dgm:prSet presAssocID="{9B56D0F2-E05D-4B08-845D-6CEF4219AAB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E3AA6F-4FCD-4A7A-B225-3E6C10CD4790}" type="pres">
      <dgm:prSet presAssocID="{48A8B75C-F04F-4890-8155-1D80BFBCAF89}" presName="sibTrans" presStyleCnt="0"/>
      <dgm:spPr/>
    </dgm:pt>
    <dgm:pt modelId="{0048BD3B-C6A1-4948-8194-74BE8DA2F701}" type="pres">
      <dgm:prSet presAssocID="{FC14DFCF-F214-45E7-83CD-CAC3B80D744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E7F085-641E-4F11-94E3-F99267AF4BC3}" type="pres">
      <dgm:prSet presAssocID="{14FDB987-FB30-4C9F-B67D-3DF5D25BE5E7}" presName="sibTrans" presStyleCnt="0"/>
      <dgm:spPr/>
    </dgm:pt>
    <dgm:pt modelId="{415EF994-8030-4238-B3F7-CAAA44E14B4A}" type="pres">
      <dgm:prSet presAssocID="{F9F5538C-3846-4ABC-87D3-EE9832BF1C9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49DAF7-C3DB-47F9-A0C1-481F7D28F170}" type="pres">
      <dgm:prSet presAssocID="{D80C959F-46E0-4528-AFEC-F70DF753BB28}" presName="sibTrans" presStyleCnt="0"/>
      <dgm:spPr/>
    </dgm:pt>
    <dgm:pt modelId="{AF11F06F-E015-451A-AD04-A242F58FCE91}" type="pres">
      <dgm:prSet presAssocID="{7658FE79-9AD8-4458-B39E-EB6B8FFDE39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618DCFF-1FAC-4405-9AFA-57E1E706A909}" type="presOf" srcId="{03E8DCA0-307A-414D-BD32-57433AD69E42}" destId="{8400B13B-633B-4626-A4A0-FB59B92E55FE}" srcOrd="0" destOrd="0" presId="urn:microsoft.com/office/officeart/2005/8/layout/default"/>
    <dgm:cxn modelId="{82C1E8B1-6CDF-4B58-95A3-D6323BB1F3A5}" srcId="{03E8DCA0-307A-414D-BD32-57433AD69E42}" destId="{F9F5538C-3846-4ABC-87D3-EE9832BF1C97}" srcOrd="3" destOrd="0" parTransId="{20A7707E-4959-467C-B5B1-B57DB1E9A405}" sibTransId="{D80C959F-46E0-4528-AFEC-F70DF753BB28}"/>
    <dgm:cxn modelId="{EF42136E-DDA8-4998-9179-54C9DFD0978A}" srcId="{03E8DCA0-307A-414D-BD32-57433AD69E42}" destId="{9B56D0F2-E05D-4B08-845D-6CEF4219AABC}" srcOrd="1" destOrd="0" parTransId="{4041AB5B-DEFF-44D2-AB2C-307D221FFB03}" sibTransId="{48A8B75C-F04F-4890-8155-1D80BFBCAF89}"/>
    <dgm:cxn modelId="{187050E5-FCCB-456A-857D-8BEF87D4DFE3}" srcId="{03E8DCA0-307A-414D-BD32-57433AD69E42}" destId="{E9BFE8B5-4E38-4CD3-9B17-F470F3504187}" srcOrd="0" destOrd="0" parTransId="{673F207E-47F5-406E-BD83-91309EF926C7}" sibTransId="{6795D623-1C81-4ACE-8FB7-F189B3BDCC6B}"/>
    <dgm:cxn modelId="{E9A08F1D-D9E3-42E0-9935-FF6D24E01E10}" srcId="{03E8DCA0-307A-414D-BD32-57433AD69E42}" destId="{FC14DFCF-F214-45E7-83CD-CAC3B80D7447}" srcOrd="2" destOrd="0" parTransId="{42C9888C-EA4A-45E1-A4D4-B62B84951927}" sibTransId="{14FDB987-FB30-4C9F-B67D-3DF5D25BE5E7}"/>
    <dgm:cxn modelId="{127ECC79-EC4F-43A4-B11A-DF65D556E862}" type="presOf" srcId="{FC14DFCF-F214-45E7-83CD-CAC3B80D7447}" destId="{0048BD3B-C6A1-4948-8194-74BE8DA2F701}" srcOrd="0" destOrd="0" presId="urn:microsoft.com/office/officeart/2005/8/layout/default"/>
    <dgm:cxn modelId="{8D84E996-8281-4D4C-8A54-2C23E5484641}" type="presOf" srcId="{7658FE79-9AD8-4458-B39E-EB6B8FFDE395}" destId="{AF11F06F-E015-451A-AD04-A242F58FCE91}" srcOrd="0" destOrd="0" presId="urn:microsoft.com/office/officeart/2005/8/layout/default"/>
    <dgm:cxn modelId="{C075C31E-FC0B-480C-BBC8-4407F61ED941}" type="presOf" srcId="{F9F5538C-3846-4ABC-87D3-EE9832BF1C97}" destId="{415EF994-8030-4238-B3F7-CAAA44E14B4A}" srcOrd="0" destOrd="0" presId="urn:microsoft.com/office/officeart/2005/8/layout/default"/>
    <dgm:cxn modelId="{02E40D70-B4D1-4915-9F68-8DBBC626ECDA}" type="presOf" srcId="{E9BFE8B5-4E38-4CD3-9B17-F470F3504187}" destId="{A8145563-59FC-4F7C-921B-B85659B86C22}" srcOrd="0" destOrd="0" presId="urn:microsoft.com/office/officeart/2005/8/layout/default"/>
    <dgm:cxn modelId="{FA8E1E6F-01AF-4A88-A6FB-A33785D6C9F0}" srcId="{03E8DCA0-307A-414D-BD32-57433AD69E42}" destId="{7658FE79-9AD8-4458-B39E-EB6B8FFDE395}" srcOrd="4" destOrd="0" parTransId="{2E65C8E1-F13E-4C8D-BD32-03B7030A6158}" sibTransId="{8A8ECC49-A657-46F2-9648-518F725483A0}"/>
    <dgm:cxn modelId="{FCDC9812-9432-4A6F-8863-5A097DF468CB}" type="presOf" srcId="{9B56D0F2-E05D-4B08-845D-6CEF4219AABC}" destId="{4694645D-2B2E-44CF-9B6B-A34D1530A19B}" srcOrd="0" destOrd="0" presId="urn:microsoft.com/office/officeart/2005/8/layout/default"/>
    <dgm:cxn modelId="{24CCBE31-8A5C-4D65-BEC4-9EE42715ACB9}" type="presParOf" srcId="{8400B13B-633B-4626-A4A0-FB59B92E55FE}" destId="{A8145563-59FC-4F7C-921B-B85659B86C22}" srcOrd="0" destOrd="0" presId="urn:microsoft.com/office/officeart/2005/8/layout/default"/>
    <dgm:cxn modelId="{6D6CC1DD-7CD4-4B2A-9352-24297B3C6484}" type="presParOf" srcId="{8400B13B-633B-4626-A4A0-FB59B92E55FE}" destId="{2D0D4B94-47BF-49EB-B342-623B4D9D69AE}" srcOrd="1" destOrd="0" presId="urn:microsoft.com/office/officeart/2005/8/layout/default"/>
    <dgm:cxn modelId="{84B50B27-9479-409C-AA35-29DA786DC88F}" type="presParOf" srcId="{8400B13B-633B-4626-A4A0-FB59B92E55FE}" destId="{4694645D-2B2E-44CF-9B6B-A34D1530A19B}" srcOrd="2" destOrd="0" presId="urn:microsoft.com/office/officeart/2005/8/layout/default"/>
    <dgm:cxn modelId="{FCAD75AC-0B93-46A0-A064-429723FA18A5}" type="presParOf" srcId="{8400B13B-633B-4626-A4A0-FB59B92E55FE}" destId="{C9E3AA6F-4FCD-4A7A-B225-3E6C10CD4790}" srcOrd="3" destOrd="0" presId="urn:microsoft.com/office/officeart/2005/8/layout/default"/>
    <dgm:cxn modelId="{84BD716E-A199-47DE-BE36-BCBC58AD0570}" type="presParOf" srcId="{8400B13B-633B-4626-A4A0-FB59B92E55FE}" destId="{0048BD3B-C6A1-4948-8194-74BE8DA2F701}" srcOrd="4" destOrd="0" presId="urn:microsoft.com/office/officeart/2005/8/layout/default"/>
    <dgm:cxn modelId="{7EB57E6D-EBFC-4F3A-8659-2513DA2C22D8}" type="presParOf" srcId="{8400B13B-633B-4626-A4A0-FB59B92E55FE}" destId="{B1E7F085-641E-4F11-94E3-F99267AF4BC3}" srcOrd="5" destOrd="0" presId="urn:microsoft.com/office/officeart/2005/8/layout/default"/>
    <dgm:cxn modelId="{DBC10C19-4FFB-4107-8DBC-DD533E950CB0}" type="presParOf" srcId="{8400B13B-633B-4626-A4A0-FB59B92E55FE}" destId="{415EF994-8030-4238-B3F7-CAAA44E14B4A}" srcOrd="6" destOrd="0" presId="urn:microsoft.com/office/officeart/2005/8/layout/default"/>
    <dgm:cxn modelId="{14500B6B-BC91-452C-BF0B-280050B5E8FA}" type="presParOf" srcId="{8400B13B-633B-4626-A4A0-FB59B92E55FE}" destId="{7549DAF7-C3DB-47F9-A0C1-481F7D28F170}" srcOrd="7" destOrd="0" presId="urn:microsoft.com/office/officeart/2005/8/layout/default"/>
    <dgm:cxn modelId="{10EA3D10-01AA-4207-8B69-35C1F05D6F60}" type="presParOf" srcId="{8400B13B-633B-4626-A4A0-FB59B92E55FE}" destId="{AF11F06F-E015-451A-AD04-A242F58FCE91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6BCE9C-4FE6-4FD4-8B15-19AFA9790039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D4CAE99-9BE3-4A5B-AB92-85049933B783}">
      <dgm:prSet phldrT="[Текст]"/>
      <dgm:spPr/>
      <dgm:t>
        <a:bodyPr/>
        <a:lstStyle/>
        <a:p>
          <a:r>
            <a:rPr lang="ru-RU" dirty="0" smtClean="0"/>
            <a:t>100</a:t>
          </a:r>
          <a:endParaRPr lang="ru-RU" dirty="0"/>
        </a:p>
      </dgm:t>
    </dgm:pt>
    <dgm:pt modelId="{ABEFCE5F-B601-4D6A-B6B4-F0641E31842B}" type="parTrans" cxnId="{C4143633-FFB5-4172-A60E-2045E335F7CA}">
      <dgm:prSet/>
      <dgm:spPr/>
      <dgm:t>
        <a:bodyPr/>
        <a:lstStyle/>
        <a:p>
          <a:endParaRPr lang="ru-RU"/>
        </a:p>
      </dgm:t>
    </dgm:pt>
    <dgm:pt modelId="{8921EA9F-F6EB-45D3-BFE8-9B627548AB70}" type="sibTrans" cxnId="{C4143633-FFB5-4172-A60E-2045E335F7CA}">
      <dgm:prSet/>
      <dgm:spPr/>
      <dgm:t>
        <a:bodyPr/>
        <a:lstStyle/>
        <a:p>
          <a:endParaRPr lang="ru-RU"/>
        </a:p>
      </dgm:t>
    </dgm:pt>
    <dgm:pt modelId="{83138C5C-9360-48C6-AF66-FA4FC49BE255}">
      <dgm:prSet phldrT="[Текст]"/>
      <dgm:spPr/>
      <dgm:t>
        <a:bodyPr/>
        <a:lstStyle/>
        <a:p>
          <a:r>
            <a:rPr lang="ru-RU" dirty="0" smtClean="0"/>
            <a:t>200</a:t>
          </a:r>
          <a:endParaRPr lang="ru-RU" dirty="0"/>
        </a:p>
      </dgm:t>
    </dgm:pt>
    <dgm:pt modelId="{F839357F-6133-4D04-9081-6629672B0B4E}" type="parTrans" cxnId="{1CF82A81-5417-4936-B1CB-FC6457F77E8D}">
      <dgm:prSet/>
      <dgm:spPr/>
      <dgm:t>
        <a:bodyPr/>
        <a:lstStyle/>
        <a:p>
          <a:endParaRPr lang="ru-RU"/>
        </a:p>
      </dgm:t>
    </dgm:pt>
    <dgm:pt modelId="{07729C81-7B21-46D1-9D3A-B7CA4C5DD9CA}" type="sibTrans" cxnId="{1CF82A81-5417-4936-B1CB-FC6457F77E8D}">
      <dgm:prSet/>
      <dgm:spPr/>
      <dgm:t>
        <a:bodyPr/>
        <a:lstStyle/>
        <a:p>
          <a:endParaRPr lang="ru-RU"/>
        </a:p>
      </dgm:t>
    </dgm:pt>
    <dgm:pt modelId="{18B3D881-043F-4D6C-AC4F-108D7C5C7DC8}">
      <dgm:prSet phldrT="[Текст]"/>
      <dgm:spPr/>
      <dgm:t>
        <a:bodyPr/>
        <a:lstStyle/>
        <a:p>
          <a:r>
            <a:rPr lang="ru-RU" dirty="0" smtClean="0"/>
            <a:t>300</a:t>
          </a:r>
          <a:endParaRPr lang="ru-RU" dirty="0"/>
        </a:p>
      </dgm:t>
    </dgm:pt>
    <dgm:pt modelId="{84725404-02BA-4E44-9B8B-286A713ABCC7}" type="parTrans" cxnId="{7579E4FC-B422-4A78-A812-CED8647C1E18}">
      <dgm:prSet/>
      <dgm:spPr/>
      <dgm:t>
        <a:bodyPr/>
        <a:lstStyle/>
        <a:p>
          <a:endParaRPr lang="ru-RU"/>
        </a:p>
      </dgm:t>
    </dgm:pt>
    <dgm:pt modelId="{B5968161-2B2E-46F4-BDB8-45A99B002A12}" type="sibTrans" cxnId="{7579E4FC-B422-4A78-A812-CED8647C1E18}">
      <dgm:prSet/>
      <dgm:spPr/>
      <dgm:t>
        <a:bodyPr/>
        <a:lstStyle/>
        <a:p>
          <a:endParaRPr lang="ru-RU"/>
        </a:p>
      </dgm:t>
    </dgm:pt>
    <dgm:pt modelId="{159857D3-381B-4A4B-BA96-DEE87CCDA9FD}">
      <dgm:prSet phldrT="[Текст]"/>
      <dgm:spPr/>
      <dgm:t>
        <a:bodyPr/>
        <a:lstStyle/>
        <a:p>
          <a:r>
            <a:rPr lang="ru-RU" dirty="0" smtClean="0"/>
            <a:t>400</a:t>
          </a:r>
          <a:endParaRPr lang="ru-RU" dirty="0"/>
        </a:p>
      </dgm:t>
    </dgm:pt>
    <dgm:pt modelId="{552C35A1-5261-4058-9565-4EBC8A2FD9AB}" type="parTrans" cxnId="{293D112E-B46C-409D-B77E-723A4D7DC3FD}">
      <dgm:prSet/>
      <dgm:spPr/>
      <dgm:t>
        <a:bodyPr/>
        <a:lstStyle/>
        <a:p>
          <a:endParaRPr lang="ru-RU"/>
        </a:p>
      </dgm:t>
    </dgm:pt>
    <dgm:pt modelId="{F29AA1B8-6FA0-47A2-8C1B-76E7B99308EE}" type="sibTrans" cxnId="{293D112E-B46C-409D-B77E-723A4D7DC3FD}">
      <dgm:prSet/>
      <dgm:spPr/>
      <dgm:t>
        <a:bodyPr/>
        <a:lstStyle/>
        <a:p>
          <a:endParaRPr lang="ru-RU"/>
        </a:p>
      </dgm:t>
    </dgm:pt>
    <dgm:pt modelId="{73943CDC-222E-412B-B9F7-BE0553F86C16}">
      <dgm:prSet phldrT="[Текст]"/>
      <dgm:spPr/>
      <dgm:t>
        <a:bodyPr/>
        <a:lstStyle/>
        <a:p>
          <a:r>
            <a:rPr lang="ru-RU" dirty="0" smtClean="0"/>
            <a:t>500</a:t>
          </a:r>
          <a:endParaRPr lang="ru-RU" dirty="0"/>
        </a:p>
      </dgm:t>
    </dgm:pt>
    <dgm:pt modelId="{563ED7DB-096D-410B-BD8D-67B87ECE3E64}" type="parTrans" cxnId="{79EB9E23-4B7C-4799-8DD2-5BFB1D9F2527}">
      <dgm:prSet/>
      <dgm:spPr/>
      <dgm:t>
        <a:bodyPr/>
        <a:lstStyle/>
        <a:p>
          <a:endParaRPr lang="ru-RU"/>
        </a:p>
      </dgm:t>
    </dgm:pt>
    <dgm:pt modelId="{F4AF4250-C170-4545-832A-EB7C61BD184D}" type="sibTrans" cxnId="{79EB9E23-4B7C-4799-8DD2-5BFB1D9F2527}">
      <dgm:prSet/>
      <dgm:spPr/>
      <dgm:t>
        <a:bodyPr/>
        <a:lstStyle/>
        <a:p>
          <a:endParaRPr lang="ru-RU"/>
        </a:p>
      </dgm:t>
    </dgm:pt>
    <dgm:pt modelId="{039A5429-4C06-4146-B9A3-318C32747350}" type="pres">
      <dgm:prSet presAssocID="{116BCE9C-4FE6-4FD4-8B15-19AFA979003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BFD2B66-B5D3-4D4F-975C-FDCA7D58999A}" type="pres">
      <dgm:prSet presAssocID="{ED4CAE99-9BE3-4A5B-AB92-85049933B78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EF49D4-9EB9-44D1-A759-001D2B9CC966}" type="pres">
      <dgm:prSet presAssocID="{8921EA9F-F6EB-45D3-BFE8-9B627548AB70}" presName="sibTrans" presStyleCnt="0"/>
      <dgm:spPr/>
    </dgm:pt>
    <dgm:pt modelId="{B4578E2D-E927-400A-AA21-AF3392E25DE4}" type="pres">
      <dgm:prSet presAssocID="{83138C5C-9360-48C6-AF66-FA4FC49BE25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1BA44A-9C70-41D2-A4FC-50ADE19ADE8A}" type="pres">
      <dgm:prSet presAssocID="{07729C81-7B21-46D1-9D3A-B7CA4C5DD9CA}" presName="sibTrans" presStyleCnt="0"/>
      <dgm:spPr/>
    </dgm:pt>
    <dgm:pt modelId="{F0296D80-6F8D-4377-B1BB-EF70349DF764}" type="pres">
      <dgm:prSet presAssocID="{18B3D881-043F-4D6C-AC4F-108D7C5C7DC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C4282C-923A-4905-80D7-038952A9740D}" type="pres">
      <dgm:prSet presAssocID="{B5968161-2B2E-46F4-BDB8-45A99B002A12}" presName="sibTrans" presStyleCnt="0"/>
      <dgm:spPr/>
    </dgm:pt>
    <dgm:pt modelId="{E9FE5323-9B01-4A1B-A056-4370FA1D621D}" type="pres">
      <dgm:prSet presAssocID="{159857D3-381B-4A4B-BA96-DEE87CCDA9F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8DBB39-2094-4D7E-8497-5A8CCC264301}" type="pres">
      <dgm:prSet presAssocID="{F29AA1B8-6FA0-47A2-8C1B-76E7B99308EE}" presName="sibTrans" presStyleCnt="0"/>
      <dgm:spPr/>
    </dgm:pt>
    <dgm:pt modelId="{A1CAB4DE-A8C8-469A-A109-AC7B8A966767}" type="pres">
      <dgm:prSet presAssocID="{73943CDC-222E-412B-B9F7-BE0553F86C1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9EB9E23-4B7C-4799-8DD2-5BFB1D9F2527}" srcId="{116BCE9C-4FE6-4FD4-8B15-19AFA9790039}" destId="{73943CDC-222E-412B-B9F7-BE0553F86C16}" srcOrd="4" destOrd="0" parTransId="{563ED7DB-096D-410B-BD8D-67B87ECE3E64}" sibTransId="{F4AF4250-C170-4545-832A-EB7C61BD184D}"/>
    <dgm:cxn modelId="{D763845F-DD88-4B5F-875E-F55C9E1673DA}" type="presOf" srcId="{18B3D881-043F-4D6C-AC4F-108D7C5C7DC8}" destId="{F0296D80-6F8D-4377-B1BB-EF70349DF764}" srcOrd="0" destOrd="0" presId="urn:microsoft.com/office/officeart/2005/8/layout/default"/>
    <dgm:cxn modelId="{1CF82A81-5417-4936-B1CB-FC6457F77E8D}" srcId="{116BCE9C-4FE6-4FD4-8B15-19AFA9790039}" destId="{83138C5C-9360-48C6-AF66-FA4FC49BE255}" srcOrd="1" destOrd="0" parTransId="{F839357F-6133-4D04-9081-6629672B0B4E}" sibTransId="{07729C81-7B21-46D1-9D3A-B7CA4C5DD9CA}"/>
    <dgm:cxn modelId="{1449B3BC-BB19-4E58-8ABA-11880CDD3781}" type="presOf" srcId="{ED4CAE99-9BE3-4A5B-AB92-85049933B783}" destId="{6BFD2B66-B5D3-4D4F-975C-FDCA7D58999A}" srcOrd="0" destOrd="0" presId="urn:microsoft.com/office/officeart/2005/8/layout/default"/>
    <dgm:cxn modelId="{7579E4FC-B422-4A78-A812-CED8647C1E18}" srcId="{116BCE9C-4FE6-4FD4-8B15-19AFA9790039}" destId="{18B3D881-043F-4D6C-AC4F-108D7C5C7DC8}" srcOrd="2" destOrd="0" parTransId="{84725404-02BA-4E44-9B8B-286A713ABCC7}" sibTransId="{B5968161-2B2E-46F4-BDB8-45A99B002A12}"/>
    <dgm:cxn modelId="{293D112E-B46C-409D-B77E-723A4D7DC3FD}" srcId="{116BCE9C-4FE6-4FD4-8B15-19AFA9790039}" destId="{159857D3-381B-4A4B-BA96-DEE87CCDA9FD}" srcOrd="3" destOrd="0" parTransId="{552C35A1-5261-4058-9565-4EBC8A2FD9AB}" sibTransId="{F29AA1B8-6FA0-47A2-8C1B-76E7B99308EE}"/>
    <dgm:cxn modelId="{08C5096D-B2C2-4932-9DBA-10752A1E8C6D}" type="presOf" srcId="{83138C5C-9360-48C6-AF66-FA4FC49BE255}" destId="{B4578E2D-E927-400A-AA21-AF3392E25DE4}" srcOrd="0" destOrd="0" presId="urn:microsoft.com/office/officeart/2005/8/layout/default"/>
    <dgm:cxn modelId="{E152040D-A502-471E-8483-0DC9BEEDFB95}" type="presOf" srcId="{159857D3-381B-4A4B-BA96-DEE87CCDA9FD}" destId="{E9FE5323-9B01-4A1B-A056-4370FA1D621D}" srcOrd="0" destOrd="0" presId="urn:microsoft.com/office/officeart/2005/8/layout/default"/>
    <dgm:cxn modelId="{41933F3A-C6CD-4741-9BDD-9987DB4B8098}" type="presOf" srcId="{73943CDC-222E-412B-B9F7-BE0553F86C16}" destId="{A1CAB4DE-A8C8-469A-A109-AC7B8A966767}" srcOrd="0" destOrd="0" presId="urn:microsoft.com/office/officeart/2005/8/layout/default"/>
    <dgm:cxn modelId="{C4143633-FFB5-4172-A60E-2045E335F7CA}" srcId="{116BCE9C-4FE6-4FD4-8B15-19AFA9790039}" destId="{ED4CAE99-9BE3-4A5B-AB92-85049933B783}" srcOrd="0" destOrd="0" parTransId="{ABEFCE5F-B601-4D6A-B6B4-F0641E31842B}" sibTransId="{8921EA9F-F6EB-45D3-BFE8-9B627548AB70}"/>
    <dgm:cxn modelId="{81BEBAEE-8246-45E9-985F-376D1DD05052}" type="presOf" srcId="{116BCE9C-4FE6-4FD4-8B15-19AFA9790039}" destId="{039A5429-4C06-4146-B9A3-318C32747350}" srcOrd="0" destOrd="0" presId="urn:microsoft.com/office/officeart/2005/8/layout/default"/>
    <dgm:cxn modelId="{FBC599B0-931F-48D4-9112-123653C79801}" type="presParOf" srcId="{039A5429-4C06-4146-B9A3-318C32747350}" destId="{6BFD2B66-B5D3-4D4F-975C-FDCA7D58999A}" srcOrd="0" destOrd="0" presId="urn:microsoft.com/office/officeart/2005/8/layout/default"/>
    <dgm:cxn modelId="{16E97CB6-B3A4-46BB-9ADD-EFF076648F28}" type="presParOf" srcId="{039A5429-4C06-4146-B9A3-318C32747350}" destId="{F8EF49D4-9EB9-44D1-A759-001D2B9CC966}" srcOrd="1" destOrd="0" presId="urn:microsoft.com/office/officeart/2005/8/layout/default"/>
    <dgm:cxn modelId="{4727F833-DD2A-48E8-A25D-A7BD10DD5947}" type="presParOf" srcId="{039A5429-4C06-4146-B9A3-318C32747350}" destId="{B4578E2D-E927-400A-AA21-AF3392E25DE4}" srcOrd="2" destOrd="0" presId="urn:microsoft.com/office/officeart/2005/8/layout/default"/>
    <dgm:cxn modelId="{3688509F-C09B-4557-A4E9-434D4E38C9B4}" type="presParOf" srcId="{039A5429-4C06-4146-B9A3-318C32747350}" destId="{9B1BA44A-9C70-41D2-A4FC-50ADE19ADE8A}" srcOrd="3" destOrd="0" presId="urn:microsoft.com/office/officeart/2005/8/layout/default"/>
    <dgm:cxn modelId="{82A3BF23-BD14-458E-B5AE-7FDD30DE6275}" type="presParOf" srcId="{039A5429-4C06-4146-B9A3-318C32747350}" destId="{F0296D80-6F8D-4377-B1BB-EF70349DF764}" srcOrd="4" destOrd="0" presId="urn:microsoft.com/office/officeart/2005/8/layout/default"/>
    <dgm:cxn modelId="{F78EC2A7-5DE4-4806-9D91-E4566A25454D}" type="presParOf" srcId="{039A5429-4C06-4146-B9A3-318C32747350}" destId="{64C4282C-923A-4905-80D7-038952A9740D}" srcOrd="5" destOrd="0" presId="urn:microsoft.com/office/officeart/2005/8/layout/default"/>
    <dgm:cxn modelId="{7A88E3E6-3355-4799-940A-7627C38613AE}" type="presParOf" srcId="{039A5429-4C06-4146-B9A3-318C32747350}" destId="{E9FE5323-9B01-4A1B-A056-4370FA1D621D}" srcOrd="6" destOrd="0" presId="urn:microsoft.com/office/officeart/2005/8/layout/default"/>
    <dgm:cxn modelId="{89F1E12C-5C41-4354-9594-0F9A5A43BF57}" type="presParOf" srcId="{039A5429-4C06-4146-B9A3-318C32747350}" destId="{218DBB39-2094-4D7E-8497-5A8CCC264301}" srcOrd="7" destOrd="0" presId="urn:microsoft.com/office/officeart/2005/8/layout/default"/>
    <dgm:cxn modelId="{7A779E33-E16D-4689-AB8F-0DB910061CF9}" type="presParOf" srcId="{039A5429-4C06-4146-B9A3-318C32747350}" destId="{A1CAB4DE-A8C8-469A-A109-AC7B8A966767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C124C37-ED69-4C35-9A28-14EB5227B675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A0CA622-48EB-4E25-B324-5418FE401FBF}">
      <dgm:prSet phldrT="[Текст]"/>
      <dgm:spPr/>
      <dgm:t>
        <a:bodyPr/>
        <a:lstStyle/>
        <a:p>
          <a:r>
            <a:rPr lang="ru-RU" dirty="0" smtClean="0"/>
            <a:t>100</a:t>
          </a:r>
          <a:endParaRPr lang="ru-RU" dirty="0"/>
        </a:p>
      </dgm:t>
    </dgm:pt>
    <dgm:pt modelId="{E8F8C102-6376-479C-9D7A-DA91CBF6E175}" type="parTrans" cxnId="{1F903718-899A-4619-B71E-9E4C9C4ACECB}">
      <dgm:prSet/>
      <dgm:spPr/>
      <dgm:t>
        <a:bodyPr/>
        <a:lstStyle/>
        <a:p>
          <a:endParaRPr lang="ru-RU"/>
        </a:p>
      </dgm:t>
    </dgm:pt>
    <dgm:pt modelId="{DC28548D-0E65-472D-ADC6-8D93B127CCAD}" type="sibTrans" cxnId="{1F903718-899A-4619-B71E-9E4C9C4ACECB}">
      <dgm:prSet/>
      <dgm:spPr/>
      <dgm:t>
        <a:bodyPr/>
        <a:lstStyle/>
        <a:p>
          <a:endParaRPr lang="ru-RU"/>
        </a:p>
      </dgm:t>
    </dgm:pt>
    <dgm:pt modelId="{D97C86EF-C2E8-4409-A9EA-11C25EF0FB9F}">
      <dgm:prSet phldrT="[Текст]"/>
      <dgm:spPr/>
      <dgm:t>
        <a:bodyPr/>
        <a:lstStyle/>
        <a:p>
          <a:r>
            <a:rPr lang="ru-RU" dirty="0" smtClean="0"/>
            <a:t>200</a:t>
          </a:r>
          <a:endParaRPr lang="ru-RU" dirty="0"/>
        </a:p>
      </dgm:t>
    </dgm:pt>
    <dgm:pt modelId="{6F361686-79D7-4003-A007-96299076B22F}" type="parTrans" cxnId="{6DA6561B-641A-47A3-AD9B-C802BC5BEC8F}">
      <dgm:prSet/>
      <dgm:spPr/>
      <dgm:t>
        <a:bodyPr/>
        <a:lstStyle/>
        <a:p>
          <a:endParaRPr lang="ru-RU"/>
        </a:p>
      </dgm:t>
    </dgm:pt>
    <dgm:pt modelId="{D8760128-279C-4AB1-BE4E-71BF73B0D8BF}" type="sibTrans" cxnId="{6DA6561B-641A-47A3-AD9B-C802BC5BEC8F}">
      <dgm:prSet/>
      <dgm:spPr/>
      <dgm:t>
        <a:bodyPr/>
        <a:lstStyle/>
        <a:p>
          <a:endParaRPr lang="ru-RU"/>
        </a:p>
      </dgm:t>
    </dgm:pt>
    <dgm:pt modelId="{4D27921C-F175-4A52-8B30-7D4C30D21E17}">
      <dgm:prSet phldrT="[Текст]"/>
      <dgm:spPr/>
      <dgm:t>
        <a:bodyPr/>
        <a:lstStyle/>
        <a:p>
          <a:r>
            <a:rPr lang="ru-RU" dirty="0" smtClean="0"/>
            <a:t>300</a:t>
          </a:r>
          <a:endParaRPr lang="ru-RU" dirty="0"/>
        </a:p>
      </dgm:t>
    </dgm:pt>
    <dgm:pt modelId="{34652BEA-AAA0-4B37-AA8B-AD1D7D601730}" type="parTrans" cxnId="{5E2DA6EA-1399-4054-B96D-8D38BF2E70A9}">
      <dgm:prSet/>
      <dgm:spPr/>
      <dgm:t>
        <a:bodyPr/>
        <a:lstStyle/>
        <a:p>
          <a:endParaRPr lang="ru-RU"/>
        </a:p>
      </dgm:t>
    </dgm:pt>
    <dgm:pt modelId="{00B6A190-7206-4562-8093-158E70FA0FD1}" type="sibTrans" cxnId="{5E2DA6EA-1399-4054-B96D-8D38BF2E70A9}">
      <dgm:prSet/>
      <dgm:spPr/>
      <dgm:t>
        <a:bodyPr/>
        <a:lstStyle/>
        <a:p>
          <a:endParaRPr lang="ru-RU"/>
        </a:p>
      </dgm:t>
    </dgm:pt>
    <dgm:pt modelId="{1DEB7A89-3E7A-4F17-B50E-E8050125A11D}">
      <dgm:prSet phldrT="[Текст]"/>
      <dgm:spPr/>
      <dgm:t>
        <a:bodyPr/>
        <a:lstStyle/>
        <a:p>
          <a:r>
            <a:rPr lang="ru-RU" dirty="0" smtClean="0"/>
            <a:t>400</a:t>
          </a:r>
          <a:endParaRPr lang="ru-RU" dirty="0"/>
        </a:p>
      </dgm:t>
    </dgm:pt>
    <dgm:pt modelId="{86B0D356-0683-4730-A045-D848B0A796FF}" type="parTrans" cxnId="{A8747C81-2FA7-4FCC-8D0C-5D9D3E75104B}">
      <dgm:prSet/>
      <dgm:spPr/>
      <dgm:t>
        <a:bodyPr/>
        <a:lstStyle/>
        <a:p>
          <a:endParaRPr lang="ru-RU"/>
        </a:p>
      </dgm:t>
    </dgm:pt>
    <dgm:pt modelId="{E5A3EE8F-79BF-463A-ACE4-715B6588315C}" type="sibTrans" cxnId="{A8747C81-2FA7-4FCC-8D0C-5D9D3E75104B}">
      <dgm:prSet/>
      <dgm:spPr/>
      <dgm:t>
        <a:bodyPr/>
        <a:lstStyle/>
        <a:p>
          <a:endParaRPr lang="ru-RU"/>
        </a:p>
      </dgm:t>
    </dgm:pt>
    <dgm:pt modelId="{BA986E21-BCDF-486A-BC1F-50B2A958ABD1}">
      <dgm:prSet phldrT="[Текст]"/>
      <dgm:spPr/>
      <dgm:t>
        <a:bodyPr/>
        <a:lstStyle/>
        <a:p>
          <a:r>
            <a:rPr lang="ru-RU" dirty="0" smtClean="0"/>
            <a:t>500</a:t>
          </a:r>
          <a:endParaRPr lang="ru-RU" dirty="0"/>
        </a:p>
      </dgm:t>
    </dgm:pt>
    <dgm:pt modelId="{C296C37F-8433-40E0-8F72-FDA09D855F49}" type="parTrans" cxnId="{54145F23-6BA8-4E15-A22C-54AD1202769F}">
      <dgm:prSet/>
      <dgm:spPr/>
      <dgm:t>
        <a:bodyPr/>
        <a:lstStyle/>
        <a:p>
          <a:endParaRPr lang="ru-RU"/>
        </a:p>
      </dgm:t>
    </dgm:pt>
    <dgm:pt modelId="{433ACE81-435C-451B-BCFB-39EA0FC0B79B}" type="sibTrans" cxnId="{54145F23-6BA8-4E15-A22C-54AD1202769F}">
      <dgm:prSet/>
      <dgm:spPr/>
      <dgm:t>
        <a:bodyPr/>
        <a:lstStyle/>
        <a:p>
          <a:endParaRPr lang="ru-RU"/>
        </a:p>
      </dgm:t>
    </dgm:pt>
    <dgm:pt modelId="{08771A53-D0B1-41AC-B846-E3CFB358A465}" type="pres">
      <dgm:prSet presAssocID="{9C124C37-ED69-4C35-9A28-14EB5227B67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8A5EFC0-2FAF-4349-A9D0-EA45AD209FA7}" type="pres">
      <dgm:prSet presAssocID="{DA0CA622-48EB-4E25-B324-5418FE401FB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0C32CB-4D3F-43A4-BE0E-17C703C5FDCF}" type="pres">
      <dgm:prSet presAssocID="{DC28548D-0E65-472D-ADC6-8D93B127CCAD}" presName="sibTrans" presStyleCnt="0"/>
      <dgm:spPr/>
    </dgm:pt>
    <dgm:pt modelId="{27506449-CE48-4544-9C47-C535066DC9BF}" type="pres">
      <dgm:prSet presAssocID="{D97C86EF-C2E8-4409-A9EA-11C25EF0FB9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3C3390-5CBE-4021-A1C6-3BC82DAB017A}" type="pres">
      <dgm:prSet presAssocID="{D8760128-279C-4AB1-BE4E-71BF73B0D8BF}" presName="sibTrans" presStyleCnt="0"/>
      <dgm:spPr/>
    </dgm:pt>
    <dgm:pt modelId="{CBC71A1E-7206-48C3-9DFF-A86F35892C73}" type="pres">
      <dgm:prSet presAssocID="{4D27921C-F175-4A52-8B30-7D4C30D21E1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BAA456-391F-45BE-BC0D-D98B3F62F531}" type="pres">
      <dgm:prSet presAssocID="{00B6A190-7206-4562-8093-158E70FA0FD1}" presName="sibTrans" presStyleCnt="0"/>
      <dgm:spPr/>
    </dgm:pt>
    <dgm:pt modelId="{BB0C3596-F4F3-4DA6-AE40-805A54709C2E}" type="pres">
      <dgm:prSet presAssocID="{1DEB7A89-3E7A-4F17-B50E-E8050125A11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F2AEE4-0F8C-4873-BC3E-6835E2C5C437}" type="pres">
      <dgm:prSet presAssocID="{E5A3EE8F-79BF-463A-ACE4-715B6588315C}" presName="sibTrans" presStyleCnt="0"/>
      <dgm:spPr/>
    </dgm:pt>
    <dgm:pt modelId="{69021361-6988-45D5-8135-ABA5C269FA2F}" type="pres">
      <dgm:prSet presAssocID="{BA986E21-BCDF-486A-BC1F-50B2A958ABD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413F4F-CE6F-4D4E-9E0D-A8B146F4CFAF}" type="presOf" srcId="{D97C86EF-C2E8-4409-A9EA-11C25EF0FB9F}" destId="{27506449-CE48-4544-9C47-C535066DC9BF}" srcOrd="0" destOrd="0" presId="urn:microsoft.com/office/officeart/2005/8/layout/default"/>
    <dgm:cxn modelId="{5E2DA6EA-1399-4054-B96D-8D38BF2E70A9}" srcId="{9C124C37-ED69-4C35-9A28-14EB5227B675}" destId="{4D27921C-F175-4A52-8B30-7D4C30D21E17}" srcOrd="2" destOrd="0" parTransId="{34652BEA-AAA0-4B37-AA8B-AD1D7D601730}" sibTransId="{00B6A190-7206-4562-8093-158E70FA0FD1}"/>
    <dgm:cxn modelId="{1B9A2ADD-021E-4099-AC47-8A23CEA94C7C}" type="presOf" srcId="{DA0CA622-48EB-4E25-B324-5418FE401FBF}" destId="{A8A5EFC0-2FAF-4349-A9D0-EA45AD209FA7}" srcOrd="0" destOrd="0" presId="urn:microsoft.com/office/officeart/2005/8/layout/default"/>
    <dgm:cxn modelId="{91CD3600-2884-447D-8986-5D024DA43E8A}" type="presOf" srcId="{BA986E21-BCDF-486A-BC1F-50B2A958ABD1}" destId="{69021361-6988-45D5-8135-ABA5C269FA2F}" srcOrd="0" destOrd="0" presId="urn:microsoft.com/office/officeart/2005/8/layout/default"/>
    <dgm:cxn modelId="{54145F23-6BA8-4E15-A22C-54AD1202769F}" srcId="{9C124C37-ED69-4C35-9A28-14EB5227B675}" destId="{BA986E21-BCDF-486A-BC1F-50B2A958ABD1}" srcOrd="4" destOrd="0" parTransId="{C296C37F-8433-40E0-8F72-FDA09D855F49}" sibTransId="{433ACE81-435C-451B-BCFB-39EA0FC0B79B}"/>
    <dgm:cxn modelId="{1F903718-899A-4619-B71E-9E4C9C4ACECB}" srcId="{9C124C37-ED69-4C35-9A28-14EB5227B675}" destId="{DA0CA622-48EB-4E25-B324-5418FE401FBF}" srcOrd="0" destOrd="0" parTransId="{E8F8C102-6376-479C-9D7A-DA91CBF6E175}" sibTransId="{DC28548D-0E65-472D-ADC6-8D93B127CCAD}"/>
    <dgm:cxn modelId="{A8747C81-2FA7-4FCC-8D0C-5D9D3E75104B}" srcId="{9C124C37-ED69-4C35-9A28-14EB5227B675}" destId="{1DEB7A89-3E7A-4F17-B50E-E8050125A11D}" srcOrd="3" destOrd="0" parTransId="{86B0D356-0683-4730-A045-D848B0A796FF}" sibTransId="{E5A3EE8F-79BF-463A-ACE4-715B6588315C}"/>
    <dgm:cxn modelId="{6DA6561B-641A-47A3-AD9B-C802BC5BEC8F}" srcId="{9C124C37-ED69-4C35-9A28-14EB5227B675}" destId="{D97C86EF-C2E8-4409-A9EA-11C25EF0FB9F}" srcOrd="1" destOrd="0" parTransId="{6F361686-79D7-4003-A007-96299076B22F}" sibTransId="{D8760128-279C-4AB1-BE4E-71BF73B0D8BF}"/>
    <dgm:cxn modelId="{E0A278DA-C28F-4E6B-954A-15A6C5F07F0B}" type="presOf" srcId="{4D27921C-F175-4A52-8B30-7D4C30D21E17}" destId="{CBC71A1E-7206-48C3-9DFF-A86F35892C73}" srcOrd="0" destOrd="0" presId="urn:microsoft.com/office/officeart/2005/8/layout/default"/>
    <dgm:cxn modelId="{524D93A6-BF80-40E1-A3FE-1E64F4C9BB97}" type="presOf" srcId="{1DEB7A89-3E7A-4F17-B50E-E8050125A11D}" destId="{BB0C3596-F4F3-4DA6-AE40-805A54709C2E}" srcOrd="0" destOrd="0" presId="urn:microsoft.com/office/officeart/2005/8/layout/default"/>
    <dgm:cxn modelId="{D5EE973F-AA3A-481F-93A3-B3EA6A67AD2F}" type="presOf" srcId="{9C124C37-ED69-4C35-9A28-14EB5227B675}" destId="{08771A53-D0B1-41AC-B846-E3CFB358A465}" srcOrd="0" destOrd="0" presId="urn:microsoft.com/office/officeart/2005/8/layout/default"/>
    <dgm:cxn modelId="{746D32D1-088B-430F-8D64-0D245F4D5D27}" type="presParOf" srcId="{08771A53-D0B1-41AC-B846-E3CFB358A465}" destId="{A8A5EFC0-2FAF-4349-A9D0-EA45AD209FA7}" srcOrd="0" destOrd="0" presId="urn:microsoft.com/office/officeart/2005/8/layout/default"/>
    <dgm:cxn modelId="{65C600B0-AB34-4622-A694-75E6C1D52BAF}" type="presParOf" srcId="{08771A53-D0B1-41AC-B846-E3CFB358A465}" destId="{DA0C32CB-4D3F-43A4-BE0E-17C703C5FDCF}" srcOrd="1" destOrd="0" presId="urn:microsoft.com/office/officeart/2005/8/layout/default"/>
    <dgm:cxn modelId="{BB44A80C-C813-4DA8-83AB-13BA8F9CE2D3}" type="presParOf" srcId="{08771A53-D0B1-41AC-B846-E3CFB358A465}" destId="{27506449-CE48-4544-9C47-C535066DC9BF}" srcOrd="2" destOrd="0" presId="urn:microsoft.com/office/officeart/2005/8/layout/default"/>
    <dgm:cxn modelId="{D89F61C8-9B95-412F-BBB8-E2C35E5988A7}" type="presParOf" srcId="{08771A53-D0B1-41AC-B846-E3CFB358A465}" destId="{C23C3390-5CBE-4021-A1C6-3BC82DAB017A}" srcOrd="3" destOrd="0" presId="urn:microsoft.com/office/officeart/2005/8/layout/default"/>
    <dgm:cxn modelId="{7E923323-C629-4FCA-9B6D-920E90CDFDCF}" type="presParOf" srcId="{08771A53-D0B1-41AC-B846-E3CFB358A465}" destId="{CBC71A1E-7206-48C3-9DFF-A86F35892C73}" srcOrd="4" destOrd="0" presId="urn:microsoft.com/office/officeart/2005/8/layout/default"/>
    <dgm:cxn modelId="{D3298AE6-C2EE-4547-A28F-34A62175E32A}" type="presParOf" srcId="{08771A53-D0B1-41AC-B846-E3CFB358A465}" destId="{9DBAA456-391F-45BE-BC0D-D98B3F62F531}" srcOrd="5" destOrd="0" presId="urn:microsoft.com/office/officeart/2005/8/layout/default"/>
    <dgm:cxn modelId="{C5E12E46-5B23-44EE-B630-891B08DFDD08}" type="presParOf" srcId="{08771A53-D0B1-41AC-B846-E3CFB358A465}" destId="{BB0C3596-F4F3-4DA6-AE40-805A54709C2E}" srcOrd="6" destOrd="0" presId="urn:microsoft.com/office/officeart/2005/8/layout/default"/>
    <dgm:cxn modelId="{24C5C1DC-FB7F-4F54-BC62-F6B0E9848231}" type="presParOf" srcId="{08771A53-D0B1-41AC-B846-E3CFB358A465}" destId="{0EF2AEE4-0F8C-4873-BC3E-6835E2C5C437}" srcOrd="7" destOrd="0" presId="urn:microsoft.com/office/officeart/2005/8/layout/default"/>
    <dgm:cxn modelId="{C1421F3A-7CAD-4C7D-B243-050F011F5E04}" type="presParOf" srcId="{08771A53-D0B1-41AC-B846-E3CFB358A465}" destId="{69021361-6988-45D5-8135-ABA5C269FA2F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145563-59FC-4F7C-921B-B85659B86C22}">
      <dsp:nvSpPr>
        <dsp:cNvPr id="0" name=""/>
        <dsp:cNvSpPr/>
      </dsp:nvSpPr>
      <dsp:spPr>
        <a:xfrm>
          <a:off x="0" y="349219"/>
          <a:ext cx="2539999" cy="1524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>
              <a:hlinkClick xmlns:r="http://schemas.openxmlformats.org/officeDocument/2006/relationships" r:id="" action="ppaction://hlinksldjump"/>
            </a:rPr>
            <a:t>100</a:t>
          </a:r>
          <a:endParaRPr lang="ru-RU" sz="6500" kern="1200" dirty="0"/>
        </a:p>
      </dsp:txBody>
      <dsp:txXfrm>
        <a:off x="0" y="349219"/>
        <a:ext cx="2539999" cy="1524000"/>
      </dsp:txXfrm>
    </dsp:sp>
    <dsp:sp modelId="{4694645D-2B2E-44CF-9B6B-A34D1530A19B}">
      <dsp:nvSpPr>
        <dsp:cNvPr id="0" name=""/>
        <dsp:cNvSpPr/>
      </dsp:nvSpPr>
      <dsp:spPr>
        <a:xfrm>
          <a:off x="2794000" y="349219"/>
          <a:ext cx="2539999" cy="1524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>
              <a:hlinkClick xmlns:r="http://schemas.openxmlformats.org/officeDocument/2006/relationships" r:id="" action="ppaction://hlinksldjump"/>
            </a:rPr>
            <a:t>200</a:t>
          </a:r>
          <a:endParaRPr lang="ru-RU" sz="6500" kern="1200" dirty="0"/>
        </a:p>
      </dsp:txBody>
      <dsp:txXfrm>
        <a:off x="2794000" y="349219"/>
        <a:ext cx="2539999" cy="1524000"/>
      </dsp:txXfrm>
    </dsp:sp>
    <dsp:sp modelId="{0048BD3B-C6A1-4948-8194-74BE8DA2F701}">
      <dsp:nvSpPr>
        <dsp:cNvPr id="0" name=""/>
        <dsp:cNvSpPr/>
      </dsp:nvSpPr>
      <dsp:spPr>
        <a:xfrm>
          <a:off x="5587999" y="349219"/>
          <a:ext cx="2539999" cy="1524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>
              <a:hlinkClick xmlns:r="http://schemas.openxmlformats.org/officeDocument/2006/relationships" r:id="" action="ppaction://hlinksldjump"/>
            </a:rPr>
            <a:t>300</a:t>
          </a:r>
          <a:endParaRPr lang="ru-RU" sz="6500" kern="1200" dirty="0"/>
        </a:p>
      </dsp:txBody>
      <dsp:txXfrm>
        <a:off x="5587999" y="349219"/>
        <a:ext cx="2539999" cy="1524000"/>
      </dsp:txXfrm>
    </dsp:sp>
    <dsp:sp modelId="{415EF994-8030-4238-B3F7-CAAA44E14B4A}">
      <dsp:nvSpPr>
        <dsp:cNvPr id="0" name=""/>
        <dsp:cNvSpPr/>
      </dsp:nvSpPr>
      <dsp:spPr>
        <a:xfrm>
          <a:off x="1397000" y="2127220"/>
          <a:ext cx="2539999" cy="1524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>
              <a:hlinkClick xmlns:r="http://schemas.openxmlformats.org/officeDocument/2006/relationships" r:id="" action="ppaction://hlinksldjump"/>
            </a:rPr>
            <a:t>400</a:t>
          </a:r>
          <a:endParaRPr lang="ru-RU" sz="6500" kern="1200" dirty="0"/>
        </a:p>
      </dsp:txBody>
      <dsp:txXfrm>
        <a:off x="1397000" y="2127220"/>
        <a:ext cx="2539999" cy="1524000"/>
      </dsp:txXfrm>
    </dsp:sp>
    <dsp:sp modelId="{AF11F06F-E015-451A-AD04-A242F58FCE91}">
      <dsp:nvSpPr>
        <dsp:cNvPr id="0" name=""/>
        <dsp:cNvSpPr/>
      </dsp:nvSpPr>
      <dsp:spPr>
        <a:xfrm>
          <a:off x="4191000" y="2127220"/>
          <a:ext cx="2539999" cy="1524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>
              <a:hlinkClick xmlns:r="http://schemas.openxmlformats.org/officeDocument/2006/relationships" r:id="" action="ppaction://hlinksldjump"/>
            </a:rPr>
            <a:t>500</a:t>
          </a:r>
          <a:endParaRPr lang="ru-RU" sz="6500" kern="1200" dirty="0"/>
        </a:p>
      </dsp:txBody>
      <dsp:txXfrm>
        <a:off x="4191000" y="2127220"/>
        <a:ext cx="2539999" cy="1524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FD2B66-B5D3-4D4F-975C-FDCA7D58999A}">
      <dsp:nvSpPr>
        <dsp:cNvPr id="0" name=""/>
        <dsp:cNvSpPr/>
      </dsp:nvSpPr>
      <dsp:spPr>
        <a:xfrm>
          <a:off x="0" y="383751"/>
          <a:ext cx="2539999" cy="1524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100</a:t>
          </a:r>
          <a:endParaRPr lang="ru-RU" sz="6500" kern="1200" dirty="0"/>
        </a:p>
      </dsp:txBody>
      <dsp:txXfrm>
        <a:off x="0" y="383751"/>
        <a:ext cx="2539999" cy="1524000"/>
      </dsp:txXfrm>
    </dsp:sp>
    <dsp:sp modelId="{B4578E2D-E927-400A-AA21-AF3392E25DE4}">
      <dsp:nvSpPr>
        <dsp:cNvPr id="0" name=""/>
        <dsp:cNvSpPr/>
      </dsp:nvSpPr>
      <dsp:spPr>
        <a:xfrm>
          <a:off x="2794000" y="383751"/>
          <a:ext cx="2539999" cy="1524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200</a:t>
          </a:r>
          <a:endParaRPr lang="ru-RU" sz="6500" kern="1200" dirty="0"/>
        </a:p>
      </dsp:txBody>
      <dsp:txXfrm>
        <a:off x="2794000" y="383751"/>
        <a:ext cx="2539999" cy="1524000"/>
      </dsp:txXfrm>
    </dsp:sp>
    <dsp:sp modelId="{F0296D80-6F8D-4377-B1BB-EF70349DF764}">
      <dsp:nvSpPr>
        <dsp:cNvPr id="0" name=""/>
        <dsp:cNvSpPr/>
      </dsp:nvSpPr>
      <dsp:spPr>
        <a:xfrm>
          <a:off x="5587999" y="383751"/>
          <a:ext cx="2539999" cy="1524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300</a:t>
          </a:r>
          <a:endParaRPr lang="ru-RU" sz="6500" kern="1200" dirty="0"/>
        </a:p>
      </dsp:txBody>
      <dsp:txXfrm>
        <a:off x="5587999" y="383751"/>
        <a:ext cx="2539999" cy="1524000"/>
      </dsp:txXfrm>
    </dsp:sp>
    <dsp:sp modelId="{E9FE5323-9B01-4A1B-A056-4370FA1D621D}">
      <dsp:nvSpPr>
        <dsp:cNvPr id="0" name=""/>
        <dsp:cNvSpPr/>
      </dsp:nvSpPr>
      <dsp:spPr>
        <a:xfrm>
          <a:off x="1397000" y="2161751"/>
          <a:ext cx="2539999" cy="1524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400</a:t>
          </a:r>
          <a:endParaRPr lang="ru-RU" sz="6500" kern="1200" dirty="0"/>
        </a:p>
      </dsp:txBody>
      <dsp:txXfrm>
        <a:off x="1397000" y="2161751"/>
        <a:ext cx="2539999" cy="1524000"/>
      </dsp:txXfrm>
    </dsp:sp>
    <dsp:sp modelId="{A1CAB4DE-A8C8-469A-A109-AC7B8A966767}">
      <dsp:nvSpPr>
        <dsp:cNvPr id="0" name=""/>
        <dsp:cNvSpPr/>
      </dsp:nvSpPr>
      <dsp:spPr>
        <a:xfrm>
          <a:off x="4191000" y="2161751"/>
          <a:ext cx="2539999" cy="1524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500</a:t>
          </a:r>
          <a:endParaRPr lang="ru-RU" sz="6500" kern="1200" dirty="0"/>
        </a:p>
      </dsp:txBody>
      <dsp:txXfrm>
        <a:off x="4191000" y="2161751"/>
        <a:ext cx="2539999" cy="1524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A5EFC0-2FAF-4349-A9D0-EA45AD209FA7}">
      <dsp:nvSpPr>
        <dsp:cNvPr id="0" name=""/>
        <dsp:cNvSpPr/>
      </dsp:nvSpPr>
      <dsp:spPr>
        <a:xfrm>
          <a:off x="0" y="480906"/>
          <a:ext cx="2539999" cy="1524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100</a:t>
          </a:r>
          <a:endParaRPr lang="ru-RU" sz="6500" kern="1200" dirty="0"/>
        </a:p>
      </dsp:txBody>
      <dsp:txXfrm>
        <a:off x="0" y="480906"/>
        <a:ext cx="2539999" cy="1524000"/>
      </dsp:txXfrm>
    </dsp:sp>
    <dsp:sp modelId="{27506449-CE48-4544-9C47-C535066DC9BF}">
      <dsp:nvSpPr>
        <dsp:cNvPr id="0" name=""/>
        <dsp:cNvSpPr/>
      </dsp:nvSpPr>
      <dsp:spPr>
        <a:xfrm>
          <a:off x="2794000" y="480906"/>
          <a:ext cx="2539999" cy="1524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200</a:t>
          </a:r>
          <a:endParaRPr lang="ru-RU" sz="6500" kern="1200" dirty="0"/>
        </a:p>
      </dsp:txBody>
      <dsp:txXfrm>
        <a:off x="2794000" y="480906"/>
        <a:ext cx="2539999" cy="1524000"/>
      </dsp:txXfrm>
    </dsp:sp>
    <dsp:sp modelId="{CBC71A1E-7206-48C3-9DFF-A86F35892C73}">
      <dsp:nvSpPr>
        <dsp:cNvPr id="0" name=""/>
        <dsp:cNvSpPr/>
      </dsp:nvSpPr>
      <dsp:spPr>
        <a:xfrm>
          <a:off x="5587999" y="480906"/>
          <a:ext cx="2539999" cy="1524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300</a:t>
          </a:r>
          <a:endParaRPr lang="ru-RU" sz="6500" kern="1200" dirty="0"/>
        </a:p>
      </dsp:txBody>
      <dsp:txXfrm>
        <a:off x="5587999" y="480906"/>
        <a:ext cx="2539999" cy="1524000"/>
      </dsp:txXfrm>
    </dsp:sp>
    <dsp:sp modelId="{BB0C3596-F4F3-4DA6-AE40-805A54709C2E}">
      <dsp:nvSpPr>
        <dsp:cNvPr id="0" name=""/>
        <dsp:cNvSpPr/>
      </dsp:nvSpPr>
      <dsp:spPr>
        <a:xfrm>
          <a:off x="1397000" y="2258906"/>
          <a:ext cx="2539999" cy="1524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400</a:t>
          </a:r>
          <a:endParaRPr lang="ru-RU" sz="6500" kern="1200" dirty="0"/>
        </a:p>
      </dsp:txBody>
      <dsp:txXfrm>
        <a:off x="1397000" y="2258906"/>
        <a:ext cx="2539999" cy="1524000"/>
      </dsp:txXfrm>
    </dsp:sp>
    <dsp:sp modelId="{69021361-6988-45D5-8135-ABA5C269FA2F}">
      <dsp:nvSpPr>
        <dsp:cNvPr id="0" name=""/>
        <dsp:cNvSpPr/>
      </dsp:nvSpPr>
      <dsp:spPr>
        <a:xfrm>
          <a:off x="4191000" y="2258906"/>
          <a:ext cx="2539999" cy="1524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500</a:t>
          </a:r>
          <a:endParaRPr lang="ru-RU" sz="6500" kern="1200" dirty="0"/>
        </a:p>
      </dsp:txBody>
      <dsp:txXfrm>
        <a:off x="4191000" y="2258906"/>
        <a:ext cx="2539999" cy="1524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9417-CE07-40D1-AEEC-AC822723878E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4090-C2D8-4EFB-B91D-9F9C6F07C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61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9417-CE07-40D1-AEEC-AC822723878E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4090-C2D8-4EFB-B91D-9F9C6F07C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614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9417-CE07-40D1-AEEC-AC822723878E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4090-C2D8-4EFB-B91D-9F9C6F07C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490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9417-CE07-40D1-AEEC-AC822723878E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4090-C2D8-4EFB-B91D-9F9C6F07C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063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9417-CE07-40D1-AEEC-AC822723878E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4090-C2D8-4EFB-B91D-9F9C6F07C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663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9417-CE07-40D1-AEEC-AC822723878E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4090-C2D8-4EFB-B91D-9F9C6F07C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494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9417-CE07-40D1-AEEC-AC822723878E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4090-C2D8-4EFB-B91D-9F9C6F07C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282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9417-CE07-40D1-AEEC-AC822723878E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4090-C2D8-4EFB-B91D-9F9C6F07C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060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9417-CE07-40D1-AEEC-AC822723878E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4090-C2D8-4EFB-B91D-9F9C6F07C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114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9417-CE07-40D1-AEEC-AC822723878E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4090-C2D8-4EFB-B91D-9F9C6F07C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098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29417-CE07-40D1-AEEC-AC822723878E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4090-C2D8-4EFB-B91D-9F9C6F07C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092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29417-CE07-40D1-AEEC-AC822723878E}" type="datetimeFigureOut">
              <a:rPr lang="ru-RU" smtClean="0"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64090-C2D8-4EFB-B91D-9F9C6F07C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865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4310" y="1122363"/>
            <a:ext cx="9189720" cy="2387600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00B0F0"/>
                </a:solidFill>
                <a:latin typeface="Georgia" panose="02040502050405020303" pitchFamily="18" charset="0"/>
              </a:rPr>
              <a:t>Игра по сказкам</a:t>
            </a:r>
            <a:br>
              <a:rPr lang="ru-RU" sz="6600" dirty="0" smtClean="0">
                <a:solidFill>
                  <a:srgbClr val="00B0F0"/>
                </a:solidFill>
                <a:latin typeface="Georgia" panose="02040502050405020303" pitchFamily="18" charset="0"/>
              </a:rPr>
            </a:br>
            <a:r>
              <a:rPr lang="ru-RU" sz="6600" dirty="0" err="1" smtClean="0">
                <a:solidFill>
                  <a:srgbClr val="00B0F0"/>
                </a:solidFill>
                <a:latin typeface="Georgia" panose="02040502050405020303" pitchFamily="18" charset="0"/>
              </a:rPr>
              <a:t>А.С.Пушкина</a:t>
            </a:r>
            <a:endParaRPr lang="ru-RU" sz="6600" dirty="0">
              <a:solidFill>
                <a:srgbClr val="00B0F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6160" y="4846320"/>
            <a:ext cx="7101840" cy="173736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Подготовил</a:t>
            </a:r>
          </a:p>
          <a:p>
            <a:r>
              <a:rPr lang="ru-RU" dirty="0" smtClean="0"/>
              <a:t> учитель начальных классов</a:t>
            </a:r>
          </a:p>
          <a:p>
            <a:r>
              <a:rPr lang="ru-RU" dirty="0" smtClean="0"/>
              <a:t>ЧУОО «СОШ «Виктория»</a:t>
            </a:r>
          </a:p>
          <a:p>
            <a:r>
              <a:rPr lang="ru-RU" dirty="0" smtClean="0"/>
              <a:t>Петрашева Оксана Викторовна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240" y="788671"/>
            <a:ext cx="4802661" cy="4926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74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shablon4ik.ru/engine/inc/dlesed.php?mode=ajaxloading&amp;action=dle-dleimage&amp;id=aHR0cDovL3BlZHNvdmV0LnN1L19sZC8yOTMvNTE0MzUwOTQuZ2l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730" y="-115910"/>
            <a:ext cx="12878874" cy="7199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«Так всё начиналось» 500</a:t>
            </a:r>
            <a:r>
              <a:rPr lang="ru-RU" sz="60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60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54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Узнай сказку    по её началу:</a:t>
            </a:r>
            <a:endParaRPr lang="ru-RU" sz="6000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Негде, в тридевятом царстве,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В тридесятом государстве,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Жил-был славный царь </a:t>
            </a:r>
            <a:r>
              <a:rPr lang="ru-RU" sz="4400" dirty="0" err="1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Дадон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,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Смолоду был грозен он.</a:t>
            </a:r>
            <a:endParaRPr lang="ru-RU" sz="4400" dirty="0">
              <a:solidFill>
                <a:schemeClr val="accent4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438150" y="5032258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shablon4ik.ru/engine/inc/dlesed.php?mode=ajaxloading&amp;action=dle-dleimage&amp;id=aHR0cDovL3BlZHNvdmV0LnN1L19sZC8yOTMvNTE0MzUwOTQuZ2l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608" y="-90152"/>
            <a:ext cx="12840236" cy="722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«Угадай героя» 100</a:t>
            </a:r>
            <a:b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49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Как звать героя сказки?</a:t>
            </a:r>
            <a:endParaRPr lang="ru-RU" sz="4900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9399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Живёт он в поповом доме,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Спит себе на соломе,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Ест за четверых,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Работает за семерых.</a:t>
            </a:r>
            <a:endParaRPr lang="ru-RU" sz="4400" dirty="0">
              <a:solidFill>
                <a:schemeClr val="accent4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320040" y="5577841"/>
            <a:ext cx="1042416" cy="110871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59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shablon4ik.ru/engine/inc/dlesed.php?mode=ajaxloading&amp;action=dle-dleimage&amp;id=aHR0cDovL3BlZHNvdmV0LnN1L19sZC8yOTMvNTE0MzUwOTQuZ2l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730" y="-103032"/>
            <a:ext cx="12827358" cy="7212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80269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«Угадай героя» 200</a:t>
            </a:r>
            <a:b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60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Как звать героя сказки?</a:t>
            </a:r>
            <a:br>
              <a:rPr lang="ru-RU" sz="60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</a:br>
            <a:endParaRPr lang="ru-RU" sz="4900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43051"/>
            <a:ext cx="10515600" cy="4343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Говорят, царевна есть,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Что не можно глаз </a:t>
            </a:r>
            <a:r>
              <a:rPr lang="ru-RU" sz="4400" dirty="0" err="1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отвесть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.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Днём свет Божий затмевает,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Ночью землю освещает-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Месяц под косой блестит,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А во лбу звезда горит.</a:t>
            </a:r>
            <a:endParaRPr lang="ru-RU" sz="4400" dirty="0">
              <a:solidFill>
                <a:schemeClr val="accent4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217170" y="5625780"/>
            <a:ext cx="1042416" cy="9829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68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 descr="http://shablon4ik.ru/engine/inc/dlesed.php?mode=ajaxloading&amp;action=dle-dleimage&amp;id=aHR0cDovL3BlZHNvdmV0LnN1L19sZC8yOTMvNTE0MzUwOTQuZ2l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668338" y="-188686"/>
            <a:ext cx="12860338" cy="7329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Узнай героя </a:t>
            </a:r>
            <a:r>
              <a:rPr lang="en-US" sz="60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3</a:t>
            </a:r>
            <a:r>
              <a:rPr lang="en-US" sz="60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0</a:t>
            </a:r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0</a:t>
            </a:r>
            <a:r>
              <a:rPr lang="ru-RU" sz="60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60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60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Как звать героя сказки?</a:t>
            </a:r>
            <a:br>
              <a:rPr lang="ru-RU" sz="60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</a:br>
            <a:endParaRPr lang="ru-RU" sz="6000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24" name="Объект 2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Чуть опасность где видна,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Верный сторож, как во сне,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Шевельнётся, встрепенётся,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К той сторонке обернётся.</a:t>
            </a:r>
            <a:endParaRPr lang="ru-RU" sz="4400" dirty="0">
              <a:solidFill>
                <a:schemeClr val="accent4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2" name="Управляющая кнопка: домой 1">
            <a:hlinkClick r:id="rId3" action="ppaction://hlinksldjump" highlightClick="1"/>
          </p:cNvPr>
          <p:cNvSpPr/>
          <p:nvPr/>
        </p:nvSpPr>
        <p:spPr>
          <a:xfrm>
            <a:off x="-204216" y="5897880"/>
            <a:ext cx="1042416" cy="96012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50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hablon4ik.ru/engine/inc/dlesed.php?mode=ajaxloading&amp;action=dle-dleimage&amp;id=aHR0cDovL3BlZHNvdmV0LnN1L19sZC8yOTMvNTE0MzUwOTQuZ2l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19314" y="-130628"/>
            <a:ext cx="12787085" cy="7257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Угадай героя </a:t>
            </a:r>
            <a:r>
              <a:rPr lang="ru-RU" sz="60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400</a:t>
            </a:r>
            <a:br>
              <a:rPr lang="ru-RU" sz="60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60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Как звать героя сказки?</a:t>
            </a:r>
            <a:br>
              <a:rPr lang="ru-RU" sz="60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</a:br>
            <a:endParaRPr lang="ru-RU" sz="6000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Все красавцы молодые,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Великаны удалые.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Все равны как на подбор,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С ними дядька Черномор.</a:t>
            </a:r>
            <a:endParaRPr lang="ru-RU" sz="4400" dirty="0">
              <a:solidFill>
                <a:schemeClr val="accent4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2" name="Управляющая кнопка: домой 1">
            <a:hlinkClick r:id="rId3" action="ppaction://hlinksldjump" highlightClick="1"/>
          </p:cNvPr>
          <p:cNvSpPr/>
          <p:nvPr/>
        </p:nvSpPr>
        <p:spPr>
          <a:xfrm>
            <a:off x="449580" y="5655755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73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shablon4ik.ru/engine/inc/dlesed.php?mode=ajaxloading&amp;action=dle-dleimage&amp;id=aHR0cDovL3BlZHNvdmV0LnN1L19sZC8yOTMvNTE0MzUwOTQuZ2l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91886" y="-145142"/>
            <a:ext cx="12830629" cy="7242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90510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Угадай героя </a:t>
            </a:r>
            <a:r>
              <a:rPr lang="ru-RU" sz="60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500</a:t>
            </a:r>
            <a:br>
              <a:rPr lang="ru-RU" sz="60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60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Как звать героя сказки?</a:t>
            </a:r>
            <a:br>
              <a:rPr lang="ru-RU" sz="60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60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60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</a:br>
            <a:endParaRPr lang="ru-RU" sz="6000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Парчовая на маковке кичка,</a:t>
            </a:r>
          </a:p>
          <a:p>
            <a:pPr marL="0" indent="0">
              <a:buNone/>
            </a:pPr>
            <a:r>
              <a:rPr lang="ru-RU" sz="4400" dirty="0" err="1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Жемчуги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 окружили шею,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На руках золотые перстни,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На ногах красные сапожки.</a:t>
            </a:r>
            <a:endParaRPr lang="ru-RU" sz="4400" dirty="0">
              <a:solidFill>
                <a:schemeClr val="accent4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2" name="Управляющая кнопка: домой 1">
            <a:hlinkClick r:id="rId3" action="ppaction://hlinksldjump" highlightClick="1"/>
          </p:cNvPr>
          <p:cNvSpPr/>
          <p:nvPr/>
        </p:nvSpPr>
        <p:spPr>
          <a:xfrm>
            <a:off x="182880" y="5594809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90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shablon4ik.ru/engine/inc/dlesed.php?mode=ajaxloading&amp;action=dle-dleimage&amp;id=aHR0cDovL3BlZHNvdmV0LnN1L19sZC8yOTMvNTE0MzUwOTQuZ2l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33829" y="-101601"/>
            <a:ext cx="13004800" cy="7184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Вопросы учёного кота 100</a:t>
            </a:r>
            <a:endParaRPr lang="ru-RU" sz="6000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По какой цеп</a:t>
            </a:r>
            <a:r>
              <a:rPr lang="ru-RU" sz="4400" dirty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и</a:t>
            </a:r>
            <a:endParaRPr lang="en-US" sz="4400" dirty="0" smtClean="0">
              <a:solidFill>
                <a:schemeClr val="accent4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 ходил кот Учёный ?</a:t>
            </a:r>
            <a:endParaRPr lang="ru-RU" sz="4400" dirty="0">
              <a:solidFill>
                <a:schemeClr val="accent4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2" name="Управляющая кнопка: домой 1">
            <a:hlinkClick r:id="rId3" action="ppaction://hlinksldjump" highlightClick="1"/>
          </p:cNvPr>
          <p:cNvSpPr/>
          <p:nvPr/>
        </p:nvSpPr>
        <p:spPr>
          <a:xfrm>
            <a:off x="316992" y="5586815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12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shablon4ik.ru/engine/inc/dlesed.php?mode=ajaxloading&amp;action=dle-dleimage&amp;id=aHR0cDovL3BlZHNvdmV0LnN1L19sZC8yOTMvNTE0MzUwOTQuZ2l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48343" y="-159656"/>
            <a:ext cx="12801600" cy="728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Вопросы учёного кота 200</a:t>
            </a:r>
            <a:endParaRPr lang="ru-RU" sz="6000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С какими словами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 обращалась царица 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к волшебному зеркальцу?</a:t>
            </a:r>
            <a:endParaRPr lang="ru-RU" sz="4400" dirty="0">
              <a:solidFill>
                <a:schemeClr val="accent4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2" name="Управляющая кнопка: домой 1">
            <a:hlinkClick r:id="rId3" action="ppaction://hlinksldjump" highlightClick="1"/>
          </p:cNvPr>
          <p:cNvSpPr/>
          <p:nvPr/>
        </p:nvSpPr>
        <p:spPr>
          <a:xfrm>
            <a:off x="220980" y="5609323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58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shablon4ik.ru/engine/inc/dlesed.php?mode=ajaxloading&amp;action=dle-dleimage&amp;id=aHR0cDovL3BlZHNvdmV0LnN1L19sZC8yOTMvNTE0MzUwOTQuZ2l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90285" y="-145143"/>
            <a:ext cx="12772572" cy="7228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Вопросы учёного кота 300</a:t>
            </a:r>
            <a:endParaRPr lang="ru-RU" sz="6000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Что кричал петушок, </a:t>
            </a:r>
            <a:endParaRPr lang="ru-RU" sz="44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сидя на спице ?</a:t>
            </a:r>
            <a:endParaRPr lang="ru-RU" sz="4400" dirty="0">
              <a:solidFill>
                <a:schemeClr val="accent4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2" name="Управляющая кнопка: домой 1">
            <a:hlinkClick r:id="rId3" action="ppaction://hlinksldjump" highlightClick="1"/>
          </p:cNvPr>
          <p:cNvSpPr/>
          <p:nvPr/>
        </p:nvSpPr>
        <p:spPr>
          <a:xfrm>
            <a:off x="316992" y="547497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37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shablon4ik.ru/engine/inc/dlesed.php?mode=ajaxloading&amp;action=dle-dleimage&amp;id=aHR0cDovL3BlZHNvdmV0LnN1L19sZC8yOTMvNTE0MzUwOTQuZ2l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62857" y="-130629"/>
            <a:ext cx="12859657" cy="7286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Вопросы учёного кота 400</a:t>
            </a:r>
            <a:endParaRPr lang="ru-RU" sz="6000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С какими словами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обращается старик 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к золотой рыбке?</a:t>
            </a:r>
            <a:endParaRPr lang="ru-RU" sz="4400" dirty="0">
              <a:solidFill>
                <a:schemeClr val="accent4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2" name="Управляющая кнопка: домой 1">
            <a:hlinkClick r:id="rId3" action="ppaction://hlinksldjump" highlightClick="1"/>
          </p:cNvPr>
          <p:cNvSpPr/>
          <p:nvPr/>
        </p:nvSpPr>
        <p:spPr>
          <a:xfrm>
            <a:off x="316992" y="554355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72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1184856" y="1004552"/>
            <a:ext cx="2421228" cy="25242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8002334" y="1004552"/>
            <a:ext cx="2679888" cy="26401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527394" y="3348507"/>
            <a:ext cx="2553629" cy="2537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сведения 8">
            <a:hlinkClick r:id="" action="ppaction://hlinkshowjump?jump=nextslide" highlightClick="1"/>
          </p:cNvPr>
          <p:cNvSpPr/>
          <p:nvPr/>
        </p:nvSpPr>
        <p:spPr>
          <a:xfrm>
            <a:off x="1874262" y="2266681"/>
            <a:ext cx="1042416" cy="1042416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735980" y="188822"/>
            <a:ext cx="4581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B0F0"/>
                </a:solidFill>
                <a:latin typeface="Georgia" panose="02040502050405020303" pitchFamily="18" charset="0"/>
              </a:rPr>
              <a:t>Так всё начиналось</a:t>
            </a:r>
            <a:endParaRPr lang="ru-RU" sz="3600" dirty="0">
              <a:solidFill>
                <a:srgbClr val="00B0F0"/>
              </a:solidFill>
              <a:latin typeface="Georgia" panose="02040502050405020303" pitchFamily="18" charset="0"/>
            </a:endParaRPr>
          </a:p>
        </p:txBody>
      </p:sp>
      <p:sp>
        <p:nvSpPr>
          <p:cNvPr id="2" name="Управляющая кнопка: сведения 1">
            <a:hlinkClick r:id="rId2" action="ppaction://hlinksldjump" highlightClick="1"/>
          </p:cNvPr>
          <p:cNvSpPr/>
          <p:nvPr/>
        </p:nvSpPr>
        <p:spPr>
          <a:xfrm>
            <a:off x="5283000" y="4617076"/>
            <a:ext cx="1042416" cy="1042416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527394" y="2787889"/>
            <a:ext cx="3211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B0F0"/>
                </a:solidFill>
                <a:latin typeface="Georgia" panose="02040502050405020303" pitchFamily="18" charset="0"/>
              </a:rPr>
              <a:t>Угадай героя</a:t>
            </a:r>
            <a:endParaRPr lang="ru-RU" sz="3600" dirty="0">
              <a:solidFill>
                <a:srgbClr val="00B0F0"/>
              </a:solidFill>
              <a:latin typeface="Georgia" panose="02040502050405020303" pitchFamily="18" charset="0"/>
            </a:endParaRPr>
          </a:p>
        </p:txBody>
      </p:sp>
      <p:sp>
        <p:nvSpPr>
          <p:cNvPr id="4" name="Управляющая кнопка: сведения 3">
            <a:hlinkClick r:id="" action="ppaction://noaction" highlightClick="1"/>
          </p:cNvPr>
          <p:cNvSpPr/>
          <p:nvPr/>
        </p:nvSpPr>
        <p:spPr>
          <a:xfrm>
            <a:off x="9132570" y="2480310"/>
            <a:ext cx="45719" cy="45719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сведения 4">
            <a:hlinkClick r:id="rId2" action="ppaction://hlinksldjump" highlightClick="1"/>
          </p:cNvPr>
          <p:cNvSpPr/>
          <p:nvPr/>
        </p:nvSpPr>
        <p:spPr>
          <a:xfrm>
            <a:off x="8849826" y="2324636"/>
            <a:ext cx="1042416" cy="1042416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411951" y="468630"/>
            <a:ext cx="4962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B0F0"/>
                </a:solidFill>
                <a:latin typeface="Georgia" panose="02040502050405020303" pitchFamily="18" charset="0"/>
              </a:rPr>
              <a:t>Вопросы учёного кота</a:t>
            </a:r>
            <a:endParaRPr lang="ru-RU" sz="3600" dirty="0">
              <a:solidFill>
                <a:srgbClr val="00B0F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152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hablon4ik.ru/engine/inc/dlesed.php?mode=ajaxloading&amp;action=dle-dleimage&amp;id=aHR0cDovL3BlZHNvdmV0LnN1L19sZC8yOTMvNTE0MzUwOTQuZ2l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33829" y="-174171"/>
            <a:ext cx="12787086" cy="731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Вопросы учёного кота 500</a:t>
            </a:r>
            <a:endParaRPr lang="ru-RU" sz="6000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Как называлась еда,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 которой кормили </a:t>
            </a:r>
            <a:r>
              <a:rPr lang="ru-RU" sz="4400" dirty="0" err="1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Балду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 ?</a:t>
            </a:r>
            <a:endParaRPr lang="ru-RU" sz="4400" dirty="0">
              <a:solidFill>
                <a:schemeClr val="accent4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2" name="Управляющая кнопка: домой 1">
            <a:hlinkClick r:id="rId3" action="ppaction://hlinksldjump" highlightClick="1"/>
          </p:cNvPr>
          <p:cNvSpPr/>
          <p:nvPr/>
        </p:nvSpPr>
        <p:spPr>
          <a:xfrm>
            <a:off x="792481" y="6176963"/>
            <a:ext cx="45719" cy="6381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271273" y="5609313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06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00B0F0"/>
                </a:solidFill>
                <a:latin typeface="Georgia" panose="02040502050405020303" pitchFamily="18" charset="0"/>
              </a:rPr>
              <a:t>Так всё начиналось</a:t>
            </a:r>
            <a:endParaRPr lang="ru-RU" sz="6000" dirty="0">
              <a:solidFill>
                <a:srgbClr val="00B0F0"/>
              </a:solidFill>
              <a:latin typeface="Georgia" panose="02040502050405020303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872086987"/>
              </p:ext>
            </p:extLst>
          </p:nvPr>
        </p:nvGraphicFramePr>
        <p:xfrm>
          <a:off x="2032000" y="2137893"/>
          <a:ext cx="8128000" cy="400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3182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00B0F0"/>
                </a:solidFill>
                <a:latin typeface="Georgia" panose="02040502050405020303" pitchFamily="18" charset="0"/>
              </a:rPr>
              <a:t>Угадай героя </a:t>
            </a:r>
            <a:endParaRPr lang="ru-RU" sz="6000" dirty="0">
              <a:solidFill>
                <a:srgbClr val="00B0F0"/>
              </a:solidFill>
              <a:latin typeface="Georgia" panose="02040502050405020303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296168193"/>
              </p:ext>
            </p:extLst>
          </p:nvPr>
        </p:nvGraphicFramePr>
        <p:xfrm>
          <a:off x="2032000" y="2068830"/>
          <a:ext cx="8128000" cy="40695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0283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00B0F0"/>
                </a:solidFill>
                <a:latin typeface="Georgia" panose="02040502050405020303" pitchFamily="18" charset="0"/>
              </a:rPr>
              <a:t>Вопросы учёного кота</a:t>
            </a:r>
            <a:endParaRPr lang="ru-RU" sz="6000" dirty="0">
              <a:solidFill>
                <a:srgbClr val="00B0F0"/>
              </a:solidFill>
              <a:latin typeface="Georgia" panose="02040502050405020303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942815032"/>
              </p:ext>
            </p:extLst>
          </p:nvPr>
        </p:nvGraphicFramePr>
        <p:xfrm>
          <a:off x="2032000" y="1874520"/>
          <a:ext cx="8128000" cy="42638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6591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hablon4ik.ru/engine/inc/dlesed.php?mode=ajaxloading&amp;action=dle-dleimage&amp;id=aHR0cDovL3BlZHNvdmV0LnN1L19sZC8yOTMvNTE0MzUwOTQuZ2l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0557" y="-250333"/>
            <a:ext cx="12853114" cy="72508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«Так всё начиналось» 100</a:t>
            </a:r>
            <a:r>
              <a:rPr lang="en-US" sz="60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en-US" sz="60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Узнай сказку    по её началу: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Жил старик со своею старухой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У самого синего моря;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316992" y="5354003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87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hablon4ik.ru/engine/inc/dlesed.php?mode=ajaxloading&amp;action=dle-dleimage&amp;id=aHR0cDovL3BlZHNvdmV0LnN1L19sZC8yOTMvNTE0MzUwOTQuZ2l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9092" y="30274"/>
            <a:ext cx="13007662" cy="71102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«Так всё начиналось»200</a:t>
            </a:r>
            <a:r>
              <a:rPr lang="ru-RU" sz="60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60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54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Узнай сказку    по её началу:</a:t>
            </a:r>
            <a:endParaRPr lang="ru-RU" sz="6000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Жил был поп,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Толоконный лоб.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Пошёл по базару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Посмотреть кой-какого товару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Управляющая кнопка: домой 1">
            <a:hlinkClick r:id="rId3" action="ppaction://hlinksldjump" highlightClick="1"/>
          </p:cNvPr>
          <p:cNvSpPr/>
          <p:nvPr/>
        </p:nvSpPr>
        <p:spPr>
          <a:xfrm>
            <a:off x="605307" y="5409126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2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shablon4ik.ru/engine/inc/dlesed.php?mode=ajaxloading&amp;action=dle-dleimage&amp;id=aHR0cDovL3BlZHNvdmV0LnN1L19sZC8yOTMvNTE0MzUwOTQuZ2l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608" y="-180304"/>
            <a:ext cx="12853115" cy="728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«Так всё начиналось» 300</a:t>
            </a:r>
            <a:r>
              <a:rPr lang="ru-RU" sz="60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60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54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Узнай сказку    по её началу:</a:t>
            </a:r>
            <a:endParaRPr lang="ru-RU" sz="6000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Три девицы под окном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Пряли поздно вечерком</a:t>
            </a:r>
            <a:endParaRPr lang="ru-RU" sz="4400" dirty="0">
              <a:solidFill>
                <a:schemeClr val="accent4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571500" y="5269484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2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hablon4ik.ru/engine/inc/dlesed.php?mode=ajaxloading&amp;action=dle-dleimage&amp;id=aHR0cDovL3BlZHNvdmV0LnN1L19sZC8yOTMvNTE0MzUwOTQuZ2l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607" y="-154546"/>
            <a:ext cx="12853114" cy="7250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«Так всё начиналось» 400</a:t>
            </a:r>
            <a:b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</a:br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Узнай </a:t>
            </a:r>
            <a:r>
              <a:rPr lang="ru-RU" sz="5400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сказку    по её началу:</a:t>
            </a:r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</a:br>
            <a:endParaRPr lang="ru-RU" sz="6000" dirty="0">
              <a:solidFill>
                <a:schemeClr val="accent6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Царь с царицею простился,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В путь-дорогу снарядился.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И царица у окна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Georgia" panose="02040502050405020303" pitchFamily="18" charset="0"/>
              </a:rPr>
              <a:t>Села ждать его одна.</a:t>
            </a:r>
            <a:endParaRPr lang="ru-RU" sz="4400" dirty="0">
              <a:solidFill>
                <a:schemeClr val="accent4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628650" y="5452110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38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822</TotalTime>
  <Words>336</Words>
  <Application>Microsoft Office PowerPoint</Application>
  <PresentationFormat>Широкоэкранный</PresentationFormat>
  <Paragraphs>91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Georgia</vt:lpstr>
      <vt:lpstr>Verdana</vt:lpstr>
      <vt:lpstr>Тема Office</vt:lpstr>
      <vt:lpstr>Игра по сказкам А.С.Пушкина</vt:lpstr>
      <vt:lpstr>Презентация PowerPoint</vt:lpstr>
      <vt:lpstr>Так всё начиналось</vt:lpstr>
      <vt:lpstr>Угадай героя </vt:lpstr>
      <vt:lpstr>Вопросы учёного кота</vt:lpstr>
      <vt:lpstr>«Так всё начиналось» 100 Узнай сказку    по её началу:</vt:lpstr>
      <vt:lpstr>«Так всё начиналось»200 Узнай сказку    по её началу:</vt:lpstr>
      <vt:lpstr>«Так всё начиналось» 300 Узнай сказку    по её началу:</vt:lpstr>
      <vt:lpstr>«Так всё начиналось» 400 Узнай сказку    по её началу: </vt:lpstr>
      <vt:lpstr>«Так всё начиналось» 500 Узнай сказку    по её началу:</vt:lpstr>
      <vt:lpstr>«Угадай героя» 100 Как звать героя сказки?</vt:lpstr>
      <vt:lpstr>«Угадай героя» 200 Как звать героя сказки?  </vt:lpstr>
      <vt:lpstr>Узнай героя 300 Как звать героя сказки? </vt:lpstr>
      <vt:lpstr>Угадай героя 400 Как звать героя сказки? </vt:lpstr>
      <vt:lpstr>Угадай героя 500 Как звать героя сказки?  </vt:lpstr>
      <vt:lpstr>Вопросы учёного кота 100</vt:lpstr>
      <vt:lpstr>Вопросы учёного кота 200</vt:lpstr>
      <vt:lpstr>Вопросы учёного кота 300</vt:lpstr>
      <vt:lpstr>Вопросы учёного кота 400</vt:lpstr>
      <vt:lpstr>Вопросы учёного кота 500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Петрашева ОВ</dc:creator>
  <cp:lastModifiedBy>Петрашева ОВ</cp:lastModifiedBy>
  <cp:revision>39</cp:revision>
  <dcterms:created xsi:type="dcterms:W3CDTF">2016-09-15T08:28:53Z</dcterms:created>
  <dcterms:modified xsi:type="dcterms:W3CDTF">2017-08-25T17:54:02Z</dcterms:modified>
</cp:coreProperties>
</file>