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62" r:id="rId5"/>
    <p:sldId id="258" r:id="rId6"/>
    <p:sldId id="264" r:id="rId7"/>
    <p:sldId id="265" r:id="rId8"/>
    <p:sldId id="263" r:id="rId9"/>
    <p:sldId id="260" r:id="rId10"/>
    <p:sldId id="268" r:id="rId11"/>
    <p:sldId id="267" r:id="rId12"/>
    <p:sldId id="261" r:id="rId13"/>
    <p:sldId id="270" r:id="rId14"/>
    <p:sldId id="274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13.07.2017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8253442" cy="1571600"/>
          </a:xfrm>
        </p:spPr>
        <p:txBody>
          <a:bodyPr/>
          <a:lstStyle/>
          <a:p>
            <a:pPr algn="ctr"/>
            <a:r>
              <a:rPr lang="ru-RU" dirty="0" smtClean="0"/>
              <a:t>Цветы</a:t>
            </a:r>
            <a:endParaRPr lang="ru-RU" dirty="0"/>
          </a:p>
        </p:txBody>
      </p:sp>
      <p:pic>
        <p:nvPicPr>
          <p:cNvPr id="1026" name="Picture 2" descr="Картинки по запросу цветы лугов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609" y="3200400"/>
            <a:ext cx="4704457" cy="352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811" y="1631232"/>
            <a:ext cx="5341051" cy="207694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Все знакомы с нами:</a:t>
            </a:r>
            <a:br>
              <a:rPr lang="ru-RU" dirty="0"/>
            </a:br>
            <a:r>
              <a:rPr lang="ru-RU" dirty="0"/>
              <a:t>Яркие, как пламя,</a:t>
            </a:r>
            <a:br>
              <a:rPr lang="ru-RU" dirty="0"/>
            </a:br>
            <a:r>
              <a:rPr lang="ru-RU" dirty="0"/>
              <a:t>Мы однофамильцы</a:t>
            </a:r>
            <a:br>
              <a:rPr lang="ru-RU" dirty="0"/>
            </a:br>
            <a:r>
              <a:rPr lang="ru-RU" dirty="0"/>
              <a:t>С мелкими гвоздями.</a:t>
            </a:r>
            <a:br>
              <a:rPr lang="ru-RU" dirty="0"/>
            </a:br>
            <a:r>
              <a:rPr lang="ru-RU" dirty="0"/>
              <a:t>Полюбуйтесь дикими</a:t>
            </a:r>
            <a:br>
              <a:rPr lang="ru-RU" dirty="0"/>
            </a:br>
            <a:r>
              <a:rPr lang="ru-RU" dirty="0"/>
              <a:t>Алыми ...</a:t>
            </a:r>
          </a:p>
          <a:p>
            <a:endParaRPr lang="ru-RU" dirty="0"/>
          </a:p>
        </p:txBody>
      </p:sp>
      <p:pic>
        <p:nvPicPr>
          <p:cNvPr id="11272" name="Picture 8" descr="Картинки по запросу ГВОЗДИК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16833"/>
            <a:ext cx="3672408" cy="262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Картинки по запросу ГВОЗДИКИ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11" y="4077071"/>
            <a:ext cx="3853609" cy="245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Ноготок короток,</a:t>
            </a:r>
            <a:br>
              <a:rPr lang="ru-RU" dirty="0" smtClean="0"/>
            </a:br>
            <a:r>
              <a:rPr lang="ru-RU" dirty="0" smtClean="0"/>
              <a:t>А сквозь землю прошёл -</a:t>
            </a:r>
            <a:br>
              <a:rPr lang="ru-RU" dirty="0" smtClean="0"/>
            </a:br>
            <a:r>
              <a:rPr lang="ru-RU" dirty="0" smtClean="0"/>
              <a:t>Шапку золота нашёл.</a:t>
            </a:r>
          </a:p>
          <a:p>
            <a:endParaRPr lang="ru-RU" dirty="0"/>
          </a:p>
        </p:txBody>
      </p:sp>
      <p:pic>
        <p:nvPicPr>
          <p:cNvPr id="10242" name="Picture 2" descr="Картинки по запросу КАЛЕНДУЛА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987824" y="3140968"/>
            <a:ext cx="5197513" cy="361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кустах в саду растёт,</a:t>
            </a:r>
            <a:br>
              <a:rPr lang="ru-RU" dirty="0" smtClean="0"/>
            </a:br>
            <a:r>
              <a:rPr lang="ru-RU" dirty="0" smtClean="0"/>
              <a:t>Запах сладкий, словно мёд.</a:t>
            </a:r>
            <a:br>
              <a:rPr lang="ru-RU" dirty="0" smtClean="0"/>
            </a:br>
            <a:r>
              <a:rPr lang="ru-RU" dirty="0" smtClean="0"/>
              <a:t>Но нередко льются слёзы</a:t>
            </a:r>
            <a:br>
              <a:rPr lang="ru-RU" dirty="0" smtClean="0"/>
            </a:br>
            <a:r>
              <a:rPr lang="ru-RU" dirty="0" smtClean="0"/>
              <a:t>Тех, кто рвёт их. Это...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Картинки по запросу роза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517794" y="3429000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Над лугом </a:t>
            </a:r>
            <a:r>
              <a:rPr lang="ru-RU" dirty="0" err="1" smtClean="0"/>
              <a:t>парашютики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Качаются на прутике.</a:t>
            </a:r>
            <a:endParaRPr lang="ru-RU" dirty="0"/>
          </a:p>
        </p:txBody>
      </p:sp>
      <p:pic>
        <p:nvPicPr>
          <p:cNvPr id="4098" name="Picture 2" descr="https://upload.wikimedia.org/wikipedia/commons/thumb/0/08/Common_dandelion_%28Taraxacum_officinale_in_Finnish_voikukka%29.jpg/1024px-Common_dandelion_%28Taraxacum_officinale_in_Finnish_voikukka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619672" y="2996952"/>
            <a:ext cx="518696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elampyrumNemorosum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4477959" cy="302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Bitstream Vera Sans"/>
              </a:rPr>
              <a:t>Какой цветок имеет женское и мужское имя?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57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Длинный тонкий стебелек,</a:t>
            </a:r>
            <a:br>
              <a:rPr lang="ru-RU" dirty="0" smtClean="0"/>
            </a:br>
            <a:r>
              <a:rPr lang="ru-RU" dirty="0" smtClean="0"/>
              <a:t>Сверху - алый огонек.</a:t>
            </a:r>
            <a:br>
              <a:rPr lang="ru-RU" dirty="0" smtClean="0"/>
            </a:br>
            <a:r>
              <a:rPr lang="ru-RU" dirty="0" smtClean="0"/>
              <a:t>Не растенье, а маяк -</a:t>
            </a:r>
            <a:br>
              <a:rPr lang="ru-RU" dirty="0" smtClean="0"/>
            </a:br>
            <a:r>
              <a:rPr lang="ru-RU" dirty="0" smtClean="0"/>
              <a:t>Это ярко-красный ..</a:t>
            </a:r>
          </a:p>
          <a:p>
            <a:endParaRPr lang="ru-RU" dirty="0"/>
          </a:p>
        </p:txBody>
      </p:sp>
      <p:pic>
        <p:nvPicPr>
          <p:cNvPr id="6146" name="Picture 2" descr="Картинки по запросу мак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348431" y="3239949"/>
            <a:ext cx="3744416" cy="249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Пробивается росток,</a:t>
            </a:r>
            <a:br>
              <a:rPr lang="ru-RU" dirty="0" smtClean="0"/>
            </a:br>
            <a:r>
              <a:rPr lang="ru-RU" dirty="0" smtClean="0"/>
              <a:t>Удивительный цветок.</a:t>
            </a:r>
            <a:br>
              <a:rPr lang="ru-RU" dirty="0" smtClean="0"/>
            </a:br>
            <a:r>
              <a:rPr lang="ru-RU" dirty="0" smtClean="0"/>
              <a:t>Из-под снега вырастает,</a:t>
            </a:r>
            <a:br>
              <a:rPr lang="ru-RU" dirty="0" smtClean="0"/>
            </a:br>
            <a:r>
              <a:rPr lang="ru-RU" dirty="0" smtClean="0"/>
              <a:t>Солнце глянет — расцветает.</a:t>
            </a:r>
          </a:p>
          <a:p>
            <a:endParaRPr lang="ru-RU" dirty="0"/>
          </a:p>
        </p:txBody>
      </p:sp>
      <p:pic>
        <p:nvPicPr>
          <p:cNvPr id="7170" name="Picture 2" descr="Картинки по запросу ПОДСНЕЖНИК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09254"/>
            <a:ext cx="4556151" cy="334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Нам запах свежести лесной</a:t>
            </a:r>
            <a:br>
              <a:rPr lang="ru-RU" dirty="0" smtClean="0"/>
            </a:br>
            <a:r>
              <a:rPr lang="ru-RU" dirty="0" smtClean="0"/>
              <a:t>Приносит позднею весной</a:t>
            </a:r>
            <a:br>
              <a:rPr lang="ru-RU" dirty="0" smtClean="0"/>
            </a:br>
            <a:r>
              <a:rPr lang="ru-RU" dirty="0" smtClean="0"/>
              <a:t>Цветок душистый, нежный,</a:t>
            </a:r>
            <a:br>
              <a:rPr lang="ru-RU" dirty="0" smtClean="0"/>
            </a:br>
            <a:r>
              <a:rPr lang="ru-RU" dirty="0" smtClean="0"/>
              <a:t>Из кисти белоснежной.</a:t>
            </a:r>
          </a:p>
          <a:p>
            <a:endParaRPr lang="ru-RU" dirty="0"/>
          </a:p>
        </p:txBody>
      </p:sp>
      <p:pic>
        <p:nvPicPr>
          <p:cNvPr id="8194" name="Picture 2" descr="Картинки по запросу ЛАНДЫШ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4150768" cy="311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 рвите нас </a:t>
            </a:r>
            <a:endParaRPr lang="ru-RU" dirty="0"/>
          </a:p>
        </p:txBody>
      </p:sp>
      <p:pic>
        <p:nvPicPr>
          <p:cNvPr id="9218" name="Picture 2" descr="Картинки по запросу ЛАНДЫШ КАРТИН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448719"/>
            <a:ext cx="457200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f.ppt-online.org/files/slide/j/JGUqxtMuCRIP46381ondpeiXOTr0Kza2wgVZ5c/slid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11" y="1071546"/>
            <a:ext cx="7134239" cy="535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нужно цветам?</a:t>
            </a:r>
            <a:endParaRPr lang="ru-RU" dirty="0"/>
          </a:p>
        </p:txBody>
      </p:sp>
      <p:pic>
        <p:nvPicPr>
          <p:cNvPr id="17412" name="Picture 4" descr="Картинки по запросу вода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65130"/>
            <a:ext cx="2613938" cy="162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Картинки по запросу почва картин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2486329" cy="198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Картинки по запросу солнце фото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2630687" cy="175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6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145" y="316073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Цветы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Культурные</a:t>
            </a:r>
          </a:p>
          <a:p>
            <a:r>
              <a:rPr lang="ru-RU" dirty="0"/>
              <a:t>Дикорастущие</a:t>
            </a:r>
          </a:p>
          <a:p>
            <a:endParaRPr lang="ru-RU" dirty="0" smtClean="0"/>
          </a:p>
        </p:txBody>
      </p:sp>
      <p:pic>
        <p:nvPicPr>
          <p:cNvPr id="2050" name="Picture 2" descr="Картинки по запросу цветы лугов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57306"/>
            <a:ext cx="3124675" cy="234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ЦВЕТ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07082"/>
            <a:ext cx="3724027" cy="209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Листок - стрелочкой,</a:t>
            </a:r>
            <a:br>
              <a:rPr lang="ru-RU" dirty="0" smtClean="0"/>
            </a:br>
            <a:r>
              <a:rPr lang="ru-RU" dirty="0" smtClean="0"/>
              <a:t>Цветок - тарелочкой,</a:t>
            </a:r>
            <a:br>
              <a:rPr lang="ru-RU" dirty="0" smtClean="0"/>
            </a:br>
            <a:r>
              <a:rPr lang="ru-RU" dirty="0" smtClean="0"/>
              <a:t>А стебель-былинка</a:t>
            </a:r>
            <a:br>
              <a:rPr lang="ru-RU" dirty="0" smtClean="0"/>
            </a:br>
            <a:r>
              <a:rPr lang="ru-RU" dirty="0" smtClean="0"/>
              <a:t>Завит, как пружинка.</a:t>
            </a:r>
          </a:p>
        </p:txBody>
      </p:sp>
      <p:pic>
        <p:nvPicPr>
          <p:cNvPr id="16386" name="Picture 2" descr="Картинки по запросу ВЬЮНОК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76872"/>
            <a:ext cx="4626901" cy="347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Стоят в поле сестрички:</a:t>
            </a:r>
            <a:br>
              <a:rPr lang="ru-RU" dirty="0" smtClean="0"/>
            </a:br>
            <a:r>
              <a:rPr lang="ru-RU" dirty="0" smtClean="0"/>
              <a:t>Желтый глазок, белые реснички.</a:t>
            </a:r>
          </a:p>
          <a:p>
            <a:endParaRPr lang="ru-RU" dirty="0"/>
          </a:p>
        </p:txBody>
      </p:sp>
      <p:pic>
        <p:nvPicPr>
          <p:cNvPr id="3074" name="Picture 2" descr="Картинки по запросу цветы лугов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719" y="2852936"/>
            <a:ext cx="5640561" cy="317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Эх, звоночки, синий цвет,</a:t>
            </a:r>
            <a:br>
              <a:rPr lang="ru-RU" dirty="0" smtClean="0"/>
            </a:br>
            <a:r>
              <a:rPr lang="ru-RU" dirty="0" smtClean="0"/>
              <a:t>С язычком, а звону нет.</a:t>
            </a:r>
          </a:p>
          <a:p>
            <a:endParaRPr lang="ru-RU" dirty="0"/>
          </a:p>
        </p:txBody>
      </p:sp>
      <p:pic>
        <p:nvPicPr>
          <p:cNvPr id="14338" name="Picture 2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60848"/>
            <a:ext cx="252412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степь пришла весна -</a:t>
            </a:r>
            <a:br>
              <a:rPr lang="ru-RU" dirty="0" smtClean="0"/>
            </a:br>
            <a:r>
              <a:rPr lang="ru-RU" dirty="0" smtClean="0"/>
              <a:t>Степь желта, красна,</a:t>
            </a:r>
            <a:br>
              <a:rPr lang="ru-RU" dirty="0" smtClean="0"/>
            </a:br>
            <a:r>
              <a:rPr lang="ru-RU" dirty="0" smtClean="0"/>
              <a:t>И цветник у меня</a:t>
            </a:r>
            <a:br>
              <a:rPr lang="ru-RU" dirty="0" smtClean="0"/>
            </a:br>
            <a:r>
              <a:rPr lang="ru-RU" dirty="0" smtClean="0"/>
              <a:t>Запылал от огня </a:t>
            </a:r>
          </a:p>
          <a:p>
            <a:endParaRPr lang="ru-RU" dirty="0"/>
          </a:p>
        </p:txBody>
      </p:sp>
      <p:pic>
        <p:nvPicPr>
          <p:cNvPr id="13314" name="Picture 2" descr="Картинки по запросу ТЮЛЬПАН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20" y="3140968"/>
            <a:ext cx="355697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 — травянистое растение</a:t>
            </a:r>
            <a:br>
              <a:rPr lang="ru-RU" dirty="0" smtClean="0"/>
            </a:br>
            <a:r>
              <a:rPr lang="ru-RU" dirty="0" smtClean="0"/>
              <a:t>С цветком сиреневого цвета.</a:t>
            </a:r>
            <a:br>
              <a:rPr lang="ru-RU" dirty="0" smtClean="0"/>
            </a:br>
            <a:r>
              <a:rPr lang="ru-RU" dirty="0" smtClean="0"/>
              <a:t>Но переставьте ударение,</a:t>
            </a:r>
            <a:br>
              <a:rPr lang="ru-RU" dirty="0" smtClean="0"/>
            </a:br>
            <a:r>
              <a:rPr lang="ru-RU" dirty="0" smtClean="0"/>
              <a:t>И превращаюсь я в конфету.</a:t>
            </a:r>
          </a:p>
          <a:p>
            <a:endParaRPr lang="ru-RU" dirty="0" smtClean="0"/>
          </a:p>
        </p:txBody>
      </p:sp>
      <p:pic>
        <p:nvPicPr>
          <p:cNvPr id="12290" name="Picture 2" descr="Картинки по запросу ИРИС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793" y="3645024"/>
            <a:ext cx="4629128" cy="307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69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Bitstream Vera Sans</vt:lpstr>
      <vt:lpstr>Calibri</vt:lpstr>
      <vt:lpstr>Constantia</vt:lpstr>
      <vt:lpstr>Wingdings 2</vt:lpstr>
      <vt:lpstr>Поток</vt:lpstr>
      <vt:lpstr>Цветы</vt:lpstr>
      <vt:lpstr>Презентация PowerPoint</vt:lpstr>
      <vt:lpstr>Что нужно цветам?</vt:lpstr>
      <vt:lpstr>Цветы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 рвите нас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Ира Зайченко</cp:lastModifiedBy>
  <cp:revision>17</cp:revision>
  <dcterms:created xsi:type="dcterms:W3CDTF">2017-07-13T10:52:16Z</dcterms:created>
  <dcterms:modified xsi:type="dcterms:W3CDTF">2017-07-13T16:02:56Z</dcterms:modified>
</cp:coreProperties>
</file>