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5" r:id="rId3"/>
    <p:sldId id="274" r:id="rId4"/>
    <p:sldId id="256" r:id="rId5"/>
    <p:sldId id="259" r:id="rId6"/>
    <p:sldId id="260" r:id="rId7"/>
    <p:sldId id="261" r:id="rId8"/>
    <p:sldId id="266" r:id="rId9"/>
    <p:sldId id="265" r:id="rId10"/>
    <p:sldId id="264" r:id="rId11"/>
    <p:sldId id="263" r:id="rId12"/>
    <p:sldId id="262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5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23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Нужно</a:t>
            </a:r>
            <a:r>
              <a:rPr lang="ru-RU" baseline="0" dirty="0" smtClean="0"/>
              <a:t> ли детям участвовать в выборе учителя?</a:t>
            </a:r>
            <a:endParaRPr lang="ru-RU" dirty="0"/>
          </a:p>
        </c:rich>
      </c:tx>
      <c:layout>
        <c:manualLayout>
          <c:xMode val="edge"/>
          <c:yMode val="edge"/>
          <c:x val="0.17058736768711524"/>
          <c:y val="1.8099458467548037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numRef>
              <c:f>Лист1!$A$2:$A$4</c:f>
              <c:numCache>
                <c:formatCode>General</c:formatCode>
                <c:ptCount val="3"/>
                <c:pt idx="0">
                  <c:v>15</c:v>
                </c:pt>
                <c:pt idx="1">
                  <c:v>4</c:v>
                </c:pt>
                <c:pt idx="2">
                  <c:v>11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</c:v>
                </c:pt>
                <c:pt idx="1">
                  <c:v>4</c:v>
                </c:pt>
                <c:pt idx="2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3636764373850936"/>
          <c:y val="0.26247246830134152"/>
          <c:w val="0.16363235626149061"/>
          <c:h val="0.6678989618022125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Выбирал</a:t>
            </a:r>
            <a:r>
              <a:rPr lang="ru-RU" baseline="0" dirty="0" smtClean="0"/>
              <a:t> ли я учителя?</a:t>
            </a:r>
            <a:endParaRPr lang="ru-RU" dirty="0"/>
          </a:p>
        </c:rich>
      </c:tx>
      <c:layout>
        <c:manualLayout>
          <c:xMode val="edge"/>
          <c:yMode val="edge"/>
          <c:x val="0.14625768531628874"/>
          <c:y val="2.3004690300111583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2</c:v>
                </c:pt>
              </c:strCache>
            </c:strRef>
          </c:tx>
          <c:dPt>
            <c:idx val="0"/>
            <c:bubble3D val="0"/>
            <c:explosion val="1"/>
          </c:dPt>
          <c:cat>
            <c:numRef>
              <c:f>Лист1!$A$2:$A$3</c:f>
              <c:numCache>
                <c:formatCode>General</c:formatCode>
                <c:ptCount val="2"/>
                <c:pt idx="0">
                  <c:v>4</c:v>
                </c:pt>
                <c:pt idx="1">
                  <c:v>26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</c:v>
                </c:pt>
                <c:pt idx="1">
                  <c:v>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numRef>
              <c:f>Лист1!$A$2:$A$4</c:f>
              <c:numCache>
                <c:formatCode>General</c:formatCode>
                <c:ptCount val="3"/>
                <c:pt idx="0">
                  <c:v>6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0.48387</cdr:x>
      <cdr:y>0.53138</cdr:y>
    </cdr:from>
    <cdr:to>
      <cdr:x>0.68869</cdr:x>
      <cdr:y>0.75631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160240" y="216024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Хотят сами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0.25806</cdr:x>
      <cdr:y>0.72622</cdr:y>
    </cdr:from>
    <cdr:to>
      <cdr:x>0.46288</cdr:x>
      <cdr:y>0.96886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152128" y="2952328"/>
          <a:ext cx="914400" cy="9864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Выбирали</a:t>
          </a:r>
        </a:p>
        <a:p xmlns:a="http://schemas.openxmlformats.org/drawingml/2006/main">
          <a:r>
            <a:rPr lang="ru-RU" sz="1800" dirty="0" smtClean="0"/>
            <a:t> учителя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0.16129</cdr:x>
      <cdr:y>0.37197</cdr:y>
    </cdr:from>
    <cdr:to>
      <cdr:x>0.36611</cdr:x>
      <cdr:y>0.5969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720080" y="151216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Полагаются </a:t>
          </a:r>
        </a:p>
        <a:p xmlns:a="http://schemas.openxmlformats.org/drawingml/2006/main">
          <a:r>
            <a:rPr lang="ru-RU" sz="1800" dirty="0" smtClean="0"/>
            <a:t>на родителей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0.30189</cdr:x>
      <cdr:y>0.64912</cdr:y>
    </cdr:from>
    <cdr:to>
      <cdr:x>0.54148</cdr:x>
      <cdr:y>0.87191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52128" y="266429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000" dirty="0" smtClean="0"/>
            <a:t>нет</a:t>
          </a:r>
          <a:endParaRPr lang="ru-RU" sz="2000" dirty="0"/>
        </a:p>
      </cdr:txBody>
    </cdr:sp>
  </cdr:relSizeAnchor>
  <cdr:relSizeAnchor xmlns:cdr="http://schemas.openxmlformats.org/drawingml/2006/chartDrawing">
    <cdr:from>
      <cdr:x>0.45283</cdr:x>
      <cdr:y>0.2807</cdr:y>
    </cdr:from>
    <cdr:to>
      <cdr:x>0.74903</cdr:x>
      <cdr:y>0.55612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728192" y="1152128"/>
          <a:ext cx="1130424" cy="11304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000" dirty="0" smtClean="0"/>
            <a:t>да</a:t>
          </a:r>
          <a:endParaRPr lang="ru-RU" sz="20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0.47375</cdr:x>
      <cdr:y>0.46771</cdr:y>
    </cdr:from>
    <cdr:to>
      <cdr:x>0.61111</cdr:x>
      <cdr:y>0.68565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98776" y="2116832"/>
          <a:ext cx="1130424" cy="9864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dirty="0"/>
            <a:t>У</a:t>
          </a:r>
          <a:r>
            <a:rPr lang="ru-RU" sz="1800" dirty="0" smtClean="0"/>
            <a:t>читель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0.31625</cdr:x>
      <cdr:y>0.6109</cdr:y>
    </cdr:from>
    <cdr:to>
      <cdr:x>0.47111</cdr:x>
      <cdr:y>0.84475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602632" y="2764904"/>
          <a:ext cx="1274440" cy="10584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000" dirty="0" smtClean="0"/>
            <a:t>Школа</a:t>
          </a:r>
          <a:endParaRPr lang="ru-RU" sz="2000" dirty="0"/>
        </a:p>
      </cdr:txBody>
    </cdr:sp>
  </cdr:relSizeAnchor>
  <cdr:relSizeAnchor xmlns:cdr="http://schemas.openxmlformats.org/drawingml/2006/chartDrawing">
    <cdr:from>
      <cdr:x>0.255</cdr:x>
      <cdr:y>0.32452</cdr:y>
    </cdr:from>
    <cdr:to>
      <cdr:x>0.47375</cdr:x>
      <cdr:y>0.4518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098576" y="1468760"/>
          <a:ext cx="1800200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dirty="0" smtClean="0"/>
            <a:t>Не выбирали</a:t>
          </a:r>
          <a:endParaRPr lang="ru-RU" sz="20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eapons-forum.ru/wp-content/uploads/2013/11/bd12d7ff0ccd612673dd1a6988158bcd-1024x1024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log.i.ua/user/1887606/443260/-" TargetMode="External"/><Relationship Id="rId4" Type="http://schemas.openxmlformats.org/officeDocument/2006/relationships/hyperlink" Target="http://healthcoachs.com/sites/default/files/Health_Detective.jpg-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Учительница первая моя</a:t>
            </a:r>
            <a:endParaRPr lang="ru-RU" sz="4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6056" y="3861048"/>
            <a:ext cx="3851920" cy="22651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ученица 2-а класса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«СОШ №1 «Полюс»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Неверова Таисия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Shcool\Downloads\Сетевой проект\Тая\Тая Нев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988840"/>
            <a:ext cx="3168352" cy="4357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</a:t>
            </a:r>
            <a:endParaRPr lang="ru-RU" sz="4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Опрос выпускников школы;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знакомых;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личное общение на родительских собраниях;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Подготовительные курсы будущих первоклассников;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Общение с работниками школы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7784" y="476672"/>
            <a:ext cx="60750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Следующие источники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</a:t>
            </a:r>
            <a:endParaRPr lang="ru-RU" sz="4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548680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Беседа с воспитателем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9" name="Picture 1" descr="C:\Users\Shcool\Downloads\Сетевой проект\Воробьёв Юрий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4324328" cy="3144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7" name="Picture 1" descr="C:\Users\Alexey\Desktop\Разговор о правильном питании\фото разговор о правильном питании\DSCN845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204864"/>
            <a:ext cx="4128127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</a:t>
            </a:r>
            <a:endParaRPr lang="ru-RU" sz="4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моим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характером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подойдёт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Авторитетный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(может поставить на место);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меру строгий;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Терпеливый;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Креативный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Современный;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Активный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476672"/>
            <a:ext cx="59792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Консультация с психологом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1" name="Picture 1" descr="L:\первая учительница\фото первая учительница\психолог 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5951" y="3645024"/>
            <a:ext cx="3539897" cy="2654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948264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Интернет - источники: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«Выбираем первую учительницу»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600200"/>
            <a:ext cx="7596336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ru-RU" sz="2000" dirty="0" smtClean="0"/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Правило 1: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для себя, а для ребёнка;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Правило 2: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шести или семи?;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Правило 3: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Пусть похвалят;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Правило4: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первого взгляда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928958"/>
            <a:ext cx="3789944" cy="2598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524328" cy="114300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Книга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«Как учиться с интересом»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ДОЛЖЕН: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Дать знания и умения применять их в жизни;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Научить учиться;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Оставить эмоциональный след от занятий;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Научить оценивать свои поступки и способности;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Оставить эмоциональный след от взаимоотношения с ним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Как учиться с интересом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916832"/>
            <a:ext cx="2304256" cy="3006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40871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Учительница первая моя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4546848" cy="37772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Доброта, любовь, забота,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Мудрость, теплота, душа.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 это всё –Ваша работа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УЧИТЕЛЬНИЦА ПЕРВАЯ МОЯ!</a:t>
            </a:r>
          </a:p>
          <a:p>
            <a:pPr algn="r">
              <a:buNone/>
            </a:pP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Неверова Таисия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844824"/>
            <a:ext cx="3451684" cy="379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04864"/>
            <a:ext cx="8147248" cy="39212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Первого учителя надо выбирать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Лев Николаевич Толстой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1556792"/>
            <a:ext cx="4464496" cy="435334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«Если учитель имеет любовь к делу, он хороший учитель. Если  учитель имеет только любовь к ученику, как отец, мать , - он будет лучше того учителя, который прочел все книги, но не имеет любовь ни к делу, ни к ученикам. Если учитель соединяет в себе любовь к делу и к ученикам, он- СОВЕРШЕННЫЙ УЧИТЕЛЬ.»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Users\Shcool\Downloads\Сетевой проект\Тая\Воробьёв Юрий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420888"/>
            <a:ext cx="4315518" cy="31380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552728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Памятка для будущих первоклассников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3672408" cy="2559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284984"/>
            <a:ext cx="4032448" cy="2898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04864"/>
            <a:ext cx="8147248" cy="39212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7056784" cy="1143000"/>
          </a:xfrm>
        </p:spPr>
        <p:txBody>
          <a:bodyPr>
            <a:normAutofit/>
          </a:bodyPr>
          <a:lstStyle/>
          <a:p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Детский сад - школа</a:t>
            </a:r>
            <a:endParaRPr lang="ru-RU" sz="49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7648" y="2276475"/>
            <a:ext cx="5132917" cy="3849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88640"/>
            <a:ext cx="6635080" cy="122899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Источники информации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r>
              <a:rPr lang="en-US" sz="1200" dirty="0" smtClean="0">
                <a:hlinkClick r:id="rId3"/>
              </a:rPr>
              <a:t>http://weapons-forum.ru/wp-content/uploads/2013/11/bd12d7ff0ccd612673dd1a6988158bcd-1024x1024.jpg</a:t>
            </a:r>
            <a:r>
              <a:rPr lang="ru-RU" sz="1200" dirty="0" smtClean="0"/>
              <a:t> -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вопрос</a:t>
            </a:r>
          </a:p>
          <a:p>
            <a:pPr>
              <a:buNone/>
            </a:pPr>
            <a:endParaRPr lang="ru-RU" sz="1200" dirty="0" smtClean="0"/>
          </a:p>
          <a:p>
            <a:r>
              <a:rPr lang="en-US" sz="1200" dirty="0" smtClean="0">
                <a:hlinkClick r:id="rId4"/>
              </a:rPr>
              <a:t>http://healthcoachs.com/sites/default/files/Health_Detective.jpg</a:t>
            </a:r>
            <a:r>
              <a:rPr lang="ru-RU" sz="1200" dirty="0" smtClean="0">
                <a:hlinkClick r:id="rId4"/>
              </a:rPr>
              <a:t>-</a:t>
            </a:r>
            <a:r>
              <a:rPr lang="ru-RU" sz="1200" dirty="0" smtClean="0"/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вопрос с лупой</a:t>
            </a:r>
          </a:p>
          <a:p>
            <a:r>
              <a:rPr lang="en-US" sz="1200" dirty="0" smtClean="0">
                <a:hlinkClick r:id="rId5"/>
              </a:rPr>
              <a:t>http://blog.i.ua/user/1887606/443260/</a:t>
            </a:r>
            <a:r>
              <a:rPr lang="ru-RU" sz="1200" dirty="0" smtClean="0">
                <a:hlinkClick r:id="rId5"/>
              </a:rPr>
              <a:t>-</a:t>
            </a:r>
            <a:r>
              <a:rPr lang="ru-RU" sz="1200" dirty="0" smtClean="0"/>
              <a:t> «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Выбираем первую учительницу»</a:t>
            </a:r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7272808" cy="108498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Право выбора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019" y="1285129"/>
            <a:ext cx="3608891" cy="270666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92" y="4024300"/>
            <a:ext cx="3608892" cy="27066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92" y="1285129"/>
            <a:ext cx="3608892" cy="27066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019" y="4024300"/>
            <a:ext cx="3608891" cy="2706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2060848"/>
            <a:ext cx="4248472" cy="331236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Кто будет моим первым учителем?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 descr="Как встречают молодых возле кафе виде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060848"/>
            <a:ext cx="3842792" cy="38427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131840" y="404664"/>
            <a:ext cx="54262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Проблемный вопрос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</a:t>
            </a:r>
            <a:endParaRPr lang="ru-RU" sz="4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8712968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Выявление особенностей первого учителя, на которого хочу быть похожей.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Поговорить с будущими первоклассниками и их родителями;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Спросить совета у воспитателя;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Проконсультироваться с психологом;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литературные источники и интернет;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Сделать вывод по наблюдениям;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Разработать рекомендации будущим первоклассникам по выбору первого учителя.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483768" y="332656"/>
            <a:ext cx="666023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Первого учителя надо выбирать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7931224" cy="65293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Методы работы: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               </a:t>
            </a:r>
            <a:endParaRPr lang="ru-RU" sz="4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Анкетирование;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Опрос;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Наблюдение;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Сроки проведения: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Апрель 2013 года - январь 2015 года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Скачать Awesome SS - Question images Вопросы бесплатно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844824"/>
            <a:ext cx="2963308" cy="3324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</a:t>
            </a:r>
            <a:endParaRPr lang="ru-RU" sz="49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355976" y="1916832"/>
          <a:ext cx="4464496" cy="4065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11760" y="620688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Опрос будущих первоклассников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611560" y="2060848"/>
          <a:ext cx="381642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</a:t>
            </a:r>
            <a:endParaRPr lang="ru-RU" sz="49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83768" y="692696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Мнение друзей и знакомых родителей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4168" y="5733256"/>
            <a:ext cx="1752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11 семей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ы для презентаций ко дню учителя - Картинки - nashforu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696744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Критерии к первому учителю:              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132856"/>
            <a:ext cx="8147248" cy="4104456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Доброжелательный;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Психологическая обстановка в классе;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Справедливый;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Заботливый;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Умный и мудрый;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Умеет общаться с детьми как друг</a:t>
            </a:r>
            <a:endParaRPr lang="ru-RU" dirty="0"/>
          </a:p>
        </p:txBody>
      </p:sp>
      <p:pic>
        <p:nvPicPr>
          <p:cNvPr id="17409" name="Picture 1" descr="C:\Users\Alexey\Desktop\Разговор о правильном питании\фото разговор о правильном питании\DSC0047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284984"/>
            <a:ext cx="2623840" cy="1967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441</Words>
  <Application>Microsoft Office PowerPoint</Application>
  <PresentationFormat>Экран (4:3)</PresentationFormat>
  <Paragraphs>104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Тема Office</vt:lpstr>
      <vt:lpstr>                Учительница первая моя</vt:lpstr>
      <vt:lpstr>Детский сад - школа</vt:lpstr>
      <vt:lpstr>Право выбора</vt:lpstr>
      <vt:lpstr> Кто будет моим первым учителем?</vt:lpstr>
      <vt:lpstr>                </vt:lpstr>
      <vt:lpstr>    Методы работы:                 </vt:lpstr>
      <vt:lpstr>                </vt:lpstr>
      <vt:lpstr>                </vt:lpstr>
      <vt:lpstr>Критерии к первому учителю:                </vt:lpstr>
      <vt:lpstr>                </vt:lpstr>
      <vt:lpstr>                </vt:lpstr>
      <vt:lpstr>                </vt:lpstr>
      <vt:lpstr>Интернет - источники:  «Выбираем первую учительницу»</vt:lpstr>
      <vt:lpstr>Книга: «Как учиться с интересом»</vt:lpstr>
      <vt:lpstr>Учительница первая моя</vt:lpstr>
      <vt:lpstr>Вывод:</vt:lpstr>
      <vt:lpstr>Лев Николаевич Толстой</vt:lpstr>
      <vt:lpstr>Памятка для будущих первоклассников</vt:lpstr>
      <vt:lpstr>Презентация PowerPoint</vt:lpstr>
      <vt:lpstr>Источники информации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Alexey</dc:creator>
  <cp:lastModifiedBy>1</cp:lastModifiedBy>
  <cp:revision>62</cp:revision>
  <dcterms:created xsi:type="dcterms:W3CDTF">2015-04-18T20:08:31Z</dcterms:created>
  <dcterms:modified xsi:type="dcterms:W3CDTF">2017-08-25T12:07:13Z</dcterms:modified>
</cp:coreProperties>
</file>