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63" r:id="rId3"/>
    <p:sldId id="264" r:id="rId4"/>
    <p:sldId id="262" r:id="rId5"/>
    <p:sldId id="256" r:id="rId6"/>
    <p:sldId id="259" r:id="rId7"/>
    <p:sldId id="261" r:id="rId8"/>
    <p:sldId id="260" r:id="rId9"/>
    <p:sldId id="265" r:id="rId10"/>
    <p:sldId id="269" r:id="rId11"/>
    <p:sldId id="266" r:id="rId12"/>
    <p:sldId id="270" r:id="rId13"/>
    <p:sldId id="271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8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Google презентация</c:v>
                </c:pt>
                <c:pt idx="1">
                  <c:v>Сообщение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</c:v>
                </c:pt>
                <c:pt idx="1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168926800816565E-2"/>
          <c:y val="0.12281717725045477"/>
          <c:w val="0.93713971517449213"/>
          <c:h val="0.678104085252133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3D книга</c:v>
                </c:pt>
                <c:pt idx="1">
                  <c:v>LearningApps</c:v>
                </c:pt>
                <c:pt idx="2">
                  <c:v>Google карта</c:v>
                </c:pt>
                <c:pt idx="3">
                  <c:v>Не знают сервисов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21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-1158945344"/>
        <c:axId val="-1162644304"/>
      </c:barChart>
      <c:catAx>
        <c:axId val="-1158945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-1162644304"/>
        <c:crosses val="autoZero"/>
        <c:auto val="1"/>
        <c:lblAlgn val="ctr"/>
        <c:lblOffset val="100"/>
        <c:noMultiLvlLbl val="0"/>
      </c:catAx>
      <c:valAx>
        <c:axId val="-1162644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1158945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39372-D247-492C-B574-2EE0BB3AE227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E68D1C-A286-42AF-ACB6-B9393EE8A5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242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68D1C-A286-42AF-ACB6-B9393EE8A51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45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docs.google.com/presentation/d/1T9JzzYFCIaZNPmgtVEyZ342IXHQ3ChYWUZnRe0eLx40/edit#slide=id.p" TargetMode="External"/><Relationship Id="rId3" Type="http://schemas.openxmlformats.org/officeDocument/2006/relationships/hyperlink" Target="https://sites.google.com/site/kmudrostistupenki/" TargetMode="External"/><Relationship Id="rId7" Type="http://schemas.openxmlformats.org/officeDocument/2006/relationships/hyperlink" Target="https://cacoo.com/diagrams/lxublwaVc6A0PDYl/edit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ites.google.com/site/semejnoelukosko/" TargetMode="External"/><Relationship Id="rId5" Type="http://schemas.openxmlformats.org/officeDocument/2006/relationships/hyperlink" Target="http://www.zooburst.com/zb_books-viewer.php?book=zb01_56be7d19eefca" TargetMode="External"/><Relationship Id="rId10" Type="http://schemas.openxmlformats.org/officeDocument/2006/relationships/hyperlink" Target="https://sites.google.com/site/setevyeresursy/" TargetMode="External"/><Relationship Id="rId4" Type="http://schemas.openxmlformats.org/officeDocument/2006/relationships/hyperlink" Target="http://womanadvice.ru/ekonomiya-vremeni#ixzz4036ix800" TargetMode="External"/><Relationship Id="rId9" Type="http://schemas.openxmlformats.org/officeDocument/2006/relationships/hyperlink" Target="https://docs.google.com/drawings/d/1aB6eY8qZWu3E1HBsWa-8HzSzLhN0fNUviWUeFh8W4wY/edit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oburst.com/zb_books-viewer.php?book=zb01_56be7d19eefca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T9JzzYFCIaZNPmgtVEyZ342IXHQ3ChYWUZnRe0eLx40/edi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hyperlink" Target="https://docs.google.com/presentation/d/1T9JzzYFCIaZNPmgtVEyZ342IXHQ3ChYWUZnRe0eLx40/edit#slide=id.p" TargetMode="Externa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cacoo.com/diagrams/lxublwaVc6A0PDYl/edi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ingapps.org/display?v=pca7yt5dj16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rawings/d/1aB6eY8qZWu3E1HBsWa-8HzSzLhN0fNUviWUeFh8W4wY/edit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4896544" cy="3240360"/>
          </a:xfrm>
        </p:spPr>
        <p:txBody>
          <a:bodyPr>
            <a:normAutofit/>
          </a:bodyPr>
          <a:lstStyle/>
          <a:p>
            <a:endParaRPr lang="ru-RU" sz="4000" b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736" y="4941888"/>
            <a:ext cx="1449503" cy="1439862"/>
          </a:xfrm>
        </p:spPr>
      </p:pic>
      <p:pic>
        <p:nvPicPr>
          <p:cNvPr id="4" name="Содержимое 7" descr="e6cf2c16-f6d5-4872-87c9-e2096449f94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09" y="0"/>
            <a:ext cx="912007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5560" y="1659009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В ногу </a:t>
            </a:r>
          </a:p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с сетевыми ресурсами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4365104"/>
            <a:ext cx="4968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Выполнила: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 ученица 3-а класса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 МБОУ «СОШ №1 «Полюс» НГО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Соколова Евгения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Руководитель: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Округина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 Г.Ю.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Batang" pitchFamily="18" charset="-127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5684" y="533608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«СРЕДНЯЯ ОБЩЕОБРАЗОВАТЕЛЬНАЯ ШКОЛА № 1 «ПОЛЮС» НГО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e6cf2c16-f6d5-4872-87c9-e2096449f9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759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Опрос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Batang" pitchFamily="18" charset="-127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5856" y="141277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4 класс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Batang" pitchFamily="18" charset="-127"/>
              <a:cs typeface="Times New Roman" panose="02020603050405020304" pitchFamily="18" charset="0"/>
            </a:endParaRPr>
          </a:p>
        </p:txBody>
      </p:sp>
      <p:graphicFrame>
        <p:nvGraphicFramePr>
          <p:cNvPr id="27" name="Объект 2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538803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e6cf2c16-f6d5-4872-87c9-e2096449f9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804" y="-17988"/>
            <a:ext cx="9144000" cy="68759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Кружок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« Умники и умницы»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407256"/>
            <a:ext cx="3528392" cy="26462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7" y="3038569"/>
            <a:ext cx="3880945" cy="2910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e6cf2c16-f6d5-4872-87c9-e2096449f9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759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5834647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В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ывод: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Рассмотрев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разные источники информации о сетевых ресурсах, ознакомившись с сетевыми ресурсами и проведя исследование я могу сказать, что моя </a:t>
            </a:r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гипотеза не подтвердилась.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Сетевые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ресурсы: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 1. помогают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создавать более яркие и творческие 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работы 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не только индивидуально, но и в группе одновременно;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2. можем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поделиться творческим продуктом с помощью простой ссылки или вставить на любой сайт или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блог;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 3. пользуясь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сетевыми ресурсами мы значительно экономим свое рабочее время.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Batang" pitchFamily="18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19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e6cf2c16-f6d5-4872-87c9-e2096449f9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759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Спасибо за внимание!</a:t>
            </a:r>
            <a:endParaRPr lang="ru-RU" sz="6000" b="1" dirty="0">
              <a:solidFill>
                <a:srgbClr val="002060"/>
              </a:solidFill>
              <a:latin typeface="Times New Roman" panose="02020603050405020304" pitchFamily="18" charset="0"/>
              <a:ea typeface="Batang" pitchFamily="18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e6cf2c16-f6d5-4872-87c9-e2096449f9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759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Источники информации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Batang" pitchFamily="18" charset="-127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arenR"/>
            </a:pP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3"/>
              </a:rPr>
              <a:t>Всероссийский сетево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3"/>
              </a:rPr>
              <a:t>й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3"/>
              </a:rPr>
              <a:t> проект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3"/>
              </a:rPr>
              <a:t>«К мудрости ступенька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3"/>
              </a:rPr>
              <a:t>»</a:t>
            </a:r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ea typeface="Batang" pitchFamily="18" charset="-127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arenR"/>
            </a:pPr>
            <a:endParaRPr lang="en-US" sz="1800" b="1" dirty="0" smtClean="0">
              <a:solidFill>
                <a:srgbClr val="002060"/>
              </a:solidFill>
              <a:latin typeface="Times New Roman" panose="02020603050405020304" pitchFamily="18" charset="0"/>
              <a:ea typeface="Batang" pitchFamily="18" charset="-127"/>
              <a:cs typeface="Times New Roman" panose="02020603050405020304" pitchFamily="18" charset="0"/>
              <a:hlinkClick r:id="rId4"/>
            </a:endParaRPr>
          </a:p>
          <a:p>
            <a:pPr>
              <a:buFont typeface="+mj-lt"/>
              <a:buAutoNum type="arabicParenR"/>
            </a:pP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4"/>
              </a:rPr>
              <a:t>Журнал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4"/>
              </a:rPr>
              <a:t>WomanAdvice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4"/>
              </a:rPr>
              <a:t> - советы на все случаи жизни</a:t>
            </a:r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ea typeface="Batang" pitchFamily="18" charset="-127"/>
              <a:cs typeface="Times New Roman" panose="02020603050405020304" pitchFamily="18" charset="0"/>
            </a:endParaRPr>
          </a:p>
          <a:p>
            <a:pPr>
              <a:buFont typeface="+mj-lt"/>
              <a:buAutoNum type="arabicParenR"/>
            </a:pPr>
            <a:r>
              <a:rPr lang="en-US" sz="1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5"/>
              </a:rPr>
              <a:t>3D 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5"/>
              </a:rPr>
              <a:t>книга</a:t>
            </a:r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ea typeface="Batang" pitchFamily="18" charset="-127"/>
              <a:cs typeface="Times New Roman" panose="02020603050405020304" pitchFamily="18" charset="0"/>
            </a:endParaRPr>
          </a:p>
          <a:p>
            <a:pPr>
              <a:buFont typeface="+mj-lt"/>
              <a:buAutoNum type="arabicParenR"/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6"/>
              </a:rPr>
              <a:t>М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6"/>
              </a:rPr>
              <a:t>еждународный сетевой проект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6"/>
              </a:rPr>
              <a:t>«Семейное лукошко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6"/>
              </a:rPr>
              <a:t>»</a:t>
            </a:r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ea typeface="Batang" pitchFamily="18" charset="-127"/>
              <a:cs typeface="Times New Roman" panose="02020603050405020304" pitchFamily="18" charset="0"/>
            </a:endParaRPr>
          </a:p>
          <a:p>
            <a:pPr>
              <a:buFont typeface="+mj-lt"/>
              <a:buAutoNum type="arabicParenR"/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7"/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7"/>
              </a:rPr>
              <a:t>Ментальная карта</a:t>
            </a:r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ea typeface="Batang" pitchFamily="18" charset="-127"/>
              <a:cs typeface="Times New Roman" panose="02020603050405020304" pitchFamily="18" charset="0"/>
            </a:endParaRPr>
          </a:p>
          <a:p>
            <a:pPr>
              <a:buFont typeface="+mj-lt"/>
              <a:buAutoNum type="arabicParenR"/>
            </a:pPr>
            <a:r>
              <a:rPr lang="en-US" sz="1800" dirty="0">
                <a:hlinkClick r:id="rId8"/>
              </a:rPr>
              <a:t>Google </a:t>
            </a:r>
            <a:r>
              <a:rPr lang="ru-RU" sz="1800" dirty="0">
                <a:hlinkClick r:id="rId8"/>
              </a:rPr>
              <a:t>презентация</a:t>
            </a:r>
            <a:endParaRPr lang="ru-RU" sz="1800" dirty="0">
              <a:hlinkClick r:id="rId9"/>
            </a:endParaRPr>
          </a:p>
          <a:p>
            <a:pPr>
              <a:buFont typeface="+mj-lt"/>
              <a:buAutoNum type="arabicParenR"/>
            </a:pPr>
            <a:r>
              <a:rPr lang="en-US" sz="1800" dirty="0" smtClean="0">
                <a:hlinkClick r:id="rId9"/>
              </a:rPr>
              <a:t>Google </a:t>
            </a:r>
            <a:r>
              <a:rPr lang="ru-RU" sz="1800" dirty="0" smtClean="0">
                <a:hlinkClick r:id="rId9"/>
              </a:rPr>
              <a:t>рисунки</a:t>
            </a:r>
            <a:endParaRPr lang="en-US" sz="1800" dirty="0" smtClean="0"/>
          </a:p>
          <a:p>
            <a:pPr>
              <a:buFont typeface="+mj-lt"/>
              <a:buAutoNum type="arabicParenR"/>
            </a:pPr>
            <a:r>
              <a:rPr lang="ru-RU" sz="1800" dirty="0">
                <a:hlinkClick r:id="rId10"/>
              </a:rPr>
              <a:t>Сетевые </a:t>
            </a:r>
            <a:r>
              <a:rPr lang="ru-RU" sz="1800" dirty="0" smtClean="0">
                <a:hlinkClick r:id="rId10"/>
              </a:rPr>
              <a:t>ресурсы</a:t>
            </a:r>
            <a:endParaRPr lang="en-US" sz="1800" dirty="0" smtClean="0">
              <a:hlinkClick r:id="rId10"/>
            </a:endParaRPr>
          </a:p>
          <a:p>
            <a:pPr>
              <a:buFont typeface="+mj-lt"/>
              <a:buAutoNum type="arabicParenR"/>
            </a:pPr>
            <a:r>
              <a:rPr lang="en-US" sz="1800" dirty="0">
                <a:hlinkClick r:id="rId10"/>
              </a:rPr>
              <a:t>LearningApps org</a:t>
            </a:r>
          </a:p>
          <a:p>
            <a:pPr marL="0" indent="0">
              <a:buNone/>
            </a:pPr>
            <a:r>
              <a:rPr lang="ru-RU" sz="1800" dirty="0" smtClean="0">
                <a:hlinkClick r:id="rId10"/>
              </a:rPr>
              <a:t> </a:t>
            </a:r>
            <a:endParaRPr lang="en-US" sz="1800" dirty="0" smtClean="0"/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e6cf2c16-f6d5-4872-87c9-e2096449f9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759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e6cf2c16-f6d5-4872-87c9-e2096449f9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70971"/>
            <a:ext cx="9144000" cy="6875988"/>
          </a:xfrm>
          <a:prstGeom prst="rect">
            <a:avLst/>
          </a:prstGeom>
        </p:spPr>
      </p:pic>
      <p:pic>
        <p:nvPicPr>
          <p:cNvPr id="7172" name="Picture 4" descr="http://3.bp.blogspot.com/-_AQQ3lSfYIk/UqV5FkeyC1I/AAAAAAAAAxM/YoKyL4fry9g/s1600/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395" y="3367023"/>
            <a:ext cx="2349650" cy="1343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0646" y="1450929"/>
            <a:ext cx="2621652" cy="1137911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6420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Сетевые проекты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7557" y="1452234"/>
            <a:ext cx="2110349" cy="1185018"/>
          </a:xfrm>
          <a:prstGeom prst="rect">
            <a:avLst/>
          </a:prstGeom>
        </p:spPr>
      </p:pic>
      <p:cxnSp>
        <p:nvCxnSpPr>
          <p:cNvPr id="10" name="Прямая со стрелкой 9"/>
          <p:cNvCxnSpPr/>
          <p:nvPr/>
        </p:nvCxnSpPr>
        <p:spPr>
          <a:xfrm flipH="1">
            <a:off x="3491880" y="1201058"/>
            <a:ext cx="864096" cy="1824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675345" y="1201058"/>
            <a:ext cx="862212" cy="1845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4954" y="3367023"/>
            <a:ext cx="2319087" cy="172061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044" y="5026225"/>
            <a:ext cx="2762413" cy="125564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5004" y="5026225"/>
            <a:ext cx="2002893" cy="1152128"/>
          </a:xfrm>
          <a:prstGeom prst="rect">
            <a:avLst/>
          </a:prstGeom>
        </p:spPr>
      </p:pic>
      <p:sp>
        <p:nvSpPr>
          <p:cNvPr id="18" name="Правая фигурная скобка 17"/>
          <p:cNvSpPr/>
          <p:nvPr/>
        </p:nvSpPr>
        <p:spPr>
          <a:xfrm rot="5400000">
            <a:off x="4213690" y="-956573"/>
            <a:ext cx="576064" cy="7341356"/>
          </a:xfrm>
          <a:prstGeom prst="rightBrace">
            <a:avLst>
              <a:gd name="adj1" fmla="val 8333"/>
              <a:gd name="adj2" fmla="val 4850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2952162" y="3002137"/>
            <a:ext cx="1549560" cy="2230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571999" y="3042503"/>
            <a:ext cx="0" cy="2758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675345" y="3002137"/>
            <a:ext cx="1696855" cy="3037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2949045" y="3032709"/>
            <a:ext cx="1552677" cy="18721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4605067" y="3051542"/>
            <a:ext cx="948265" cy="19029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6" name="Picture 8" descr="http://2.bp.blogspot.com/-1SF-Q42im_I/U54Eb7uAnhI/AAAAAAAAEhw/nvMSzo-WUbY/s1600/%D0%9F%D0%9E%D0%9B%D0%95+%D0%A7%D0%A3%D0%94%D0%95%D0%A1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2121" y="3407549"/>
            <a:ext cx="2059757" cy="13149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e6cf2c16-f6d5-4872-87c9-e2096449f9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8003"/>
            <a:ext cx="9144000" cy="687598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5962674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вопрос: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помогут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сетевые ресурсы в моей  учебной деятельности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сетевые ресурсы бесполезны в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роль сетевых ресурсов в моей учебной деятельности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-рассмотреть разные источники информации о сетевых ресурсах;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ознакомиться с сетевыми ресурсами;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-провести исследование;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сделать вывод.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b="1" i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7" descr="e6cf2c16-f6d5-4872-87c9-e2096449f9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058" y="-1"/>
            <a:ext cx="9120077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5484" y="487122"/>
            <a:ext cx="822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3"/>
              </a:rPr>
              <a:t>3D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3"/>
              </a:rPr>
              <a:t>книга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  в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сервисе </a:t>
            </a:r>
            <a:r>
              <a:rPr lang="en-US" sz="4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Zooburs</a:t>
            </a: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 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80765" y="1253144"/>
            <a:ext cx="4012662" cy="2532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95536" y="3621123"/>
            <a:ext cx="82912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творческие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способности; 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поделиться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ею с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читателями с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простой ссылки 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встраивать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любой сайт или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блог;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угодно разных заданий с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помощью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этого сервиса.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792087"/>
          </a:xfrm>
        </p:spPr>
        <p:txBody>
          <a:bodyPr>
            <a:normAutofit/>
          </a:bodyPr>
          <a:lstStyle/>
          <a:p>
            <a:endParaRPr lang="ru-RU" sz="4000" b="1" i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373216"/>
            <a:ext cx="7704856" cy="86409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hlinkClick r:id="rId3"/>
              </a:rPr>
              <a:t>https://docs.google.com/presentation/d/1T9JzzYFCIaZNPmgtVEyZ342IXHQ3ChYWUZnRe0eLx40/edit#slide=id.g83304c3f8_0_532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7" descr="e6cf2c16-f6d5-4872-87c9-e2096449f94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"/>
            <a:ext cx="9143999" cy="68759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87211" y="473740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5"/>
              </a:rPr>
              <a:t>Google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5"/>
              </a:rPr>
              <a:t>презентация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51720" y="1394717"/>
            <a:ext cx="4206278" cy="2088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1520" y="3645024"/>
            <a:ext cx="889247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/>
              <a:t>могут </a:t>
            </a:r>
            <a:r>
              <a:rPr lang="ru-RU" sz="2800" dirty="0"/>
              <a:t>одновременно выполнять несколько </a:t>
            </a:r>
            <a:r>
              <a:rPr lang="ru-RU" sz="2800" dirty="0" smtClean="0"/>
              <a:t>человек;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/>
              <a:t>с </a:t>
            </a:r>
            <a:r>
              <a:rPr lang="ru-RU" sz="2800" dirty="0"/>
              <a:t>помощью специального проигрывателя встроить вашу презентацию на сайт или послать ссылку пользователям из списка </a:t>
            </a:r>
            <a:r>
              <a:rPr lang="ru-RU" sz="2800" dirty="0" smtClean="0"/>
              <a:t>контактов;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/>
              <a:t> для </a:t>
            </a:r>
            <a:r>
              <a:rPr lang="ru-RU" sz="2800" dirty="0"/>
              <a:t>начала работы в сервисе достаточно иметь аккаунт Google. </a:t>
            </a:r>
            <a:r>
              <a:rPr lang="ru-RU" sz="2800" dirty="0" smtClean="0"/>
              <a:t>(В </a:t>
            </a:r>
            <a:r>
              <a:rPr lang="ru-RU" sz="2800" dirty="0"/>
              <a:t>этом </a:t>
            </a:r>
            <a:r>
              <a:rPr lang="ru-RU" sz="2800" dirty="0" smtClean="0"/>
              <a:t>помогут родители)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hlinkClick r:id="rId2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hlinkClick r:id="rId2"/>
              </a:rPr>
            </a:br>
            <a:endParaRPr lang="ru-RU" b="1" i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24128" y="4005064"/>
            <a:ext cx="2962672" cy="21210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7" descr="e6cf2c16-f6d5-4872-87c9-e2096449f94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813" y="-17989"/>
            <a:ext cx="9144000" cy="68759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548680"/>
            <a:ext cx="82296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2"/>
              </a:rPr>
              <a:t>Ментальная карта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2"/>
              </a:rPr>
              <a:t>в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2"/>
              </a:rPr>
              <a:t>сервисе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2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2"/>
              </a:rPr>
              <a:t>cacoo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2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hlinkClick r:id="rId2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hlinkClick r:id="rId2"/>
              </a:rPr>
            </a:b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420285"/>
            <a:ext cx="5427125" cy="2405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95536" y="4005064"/>
            <a:ext cx="85689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/>
              <a:t>идеально </a:t>
            </a:r>
            <a:r>
              <a:rPr lang="ru-RU" sz="2800" dirty="0"/>
              <a:t>подходит для работающих в </a:t>
            </a:r>
            <a:r>
              <a:rPr lang="ru-RU" sz="2800" dirty="0" smtClean="0"/>
              <a:t>команде;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/>
              <a:t>р</a:t>
            </a:r>
            <a:r>
              <a:rPr lang="ru-RU" sz="2800" dirty="0" smtClean="0"/>
              <a:t>езультаты </a:t>
            </a:r>
            <a:r>
              <a:rPr lang="ru-RU" sz="2800" dirty="0"/>
              <a:t>публиковать для всеобщего доступа или лично для себя, сохранять на компьютере в виде графического изображения.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b="1" i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7" descr="e6cf2c16-f6d5-4872-87c9-e2096449f9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2032" y="21595"/>
            <a:ext cx="9144000" cy="68759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03748" y="355251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hlinkClick r:id="rId3"/>
              </a:rPr>
              <a:t>LearningApps</a:t>
            </a:r>
            <a:r>
              <a:rPr lang="ru-RU" sz="4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hlinkClick r:id="rId3"/>
              </a:rPr>
              <a:t> </a:t>
            </a:r>
            <a:r>
              <a:rPr lang="en-US" sz="40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hlinkClick r:id="rId3"/>
              </a:rPr>
              <a:t>org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3162076"/>
            <a:ext cx="887422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воспользоваться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шаблонами,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правильность выполнения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своих знаний;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играть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одному, так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обменяться интерактивными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заданиям;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все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созданные игры сохраняются в данной программе.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3156" y="979134"/>
            <a:ext cx="4536505" cy="23042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b="1" i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7" descr="e6cf2c16-f6d5-4872-87c9-e2096449f9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"/>
            <a:ext cx="9143999" cy="68759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476672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3"/>
              </a:rPr>
              <a:t>Google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  <a:hlinkClick r:id="rId3"/>
              </a:rPr>
              <a:t>рисунки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1344327"/>
            <a:ext cx="4464496" cy="2785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94874" y="4164925"/>
            <a:ext cx="75608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создавать </a:t>
            </a:r>
            <a:r>
              <a:rPr lang="ru-RU" sz="2800" dirty="0"/>
              <a:t>и редактировать </a:t>
            </a:r>
            <a:r>
              <a:rPr lang="ru-RU" sz="2800" dirty="0" smtClean="0"/>
              <a:t>изображения</a:t>
            </a:r>
            <a:r>
              <a:rPr lang="ru-RU" sz="2800" dirty="0"/>
              <a:t>;</a:t>
            </a:r>
            <a:endParaRPr lang="ru-RU" sz="2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 </a:t>
            </a:r>
            <a:r>
              <a:rPr lang="ru-RU" sz="2800" dirty="0"/>
              <a:t>делиться ими с другими </a:t>
            </a:r>
            <a:r>
              <a:rPr lang="ru-RU" sz="2800" dirty="0" smtClean="0"/>
              <a:t>пользователями;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/>
              <a:t>г</a:t>
            </a:r>
            <a:r>
              <a:rPr lang="ru-RU" sz="2800" dirty="0" smtClean="0"/>
              <a:t>отовые </a:t>
            </a:r>
            <a:r>
              <a:rPr lang="ru-RU" sz="2800" dirty="0"/>
              <a:t>рисунки можно вставлять в документы, презентации или таблицы.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e6cf2c16-f6d5-4872-87c9-e2096449f9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759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Исследование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о пользе Гугл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сервисов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Batang" pitchFamily="18" charset="-127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0716514"/>
              </p:ext>
            </p:extLst>
          </p:nvPr>
        </p:nvGraphicFramePr>
        <p:xfrm>
          <a:off x="1043608" y="1692276"/>
          <a:ext cx="7859216" cy="4133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748310" y="1461443"/>
            <a:ext cx="56473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Биография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Антуана де Сент-Экзюпери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1711" y="5500901"/>
            <a:ext cx="85611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Современные технологии экономят </a:t>
            </a:r>
            <a:r>
              <a:rPr lang="ru-RU" sz="2800" dirty="0"/>
              <a:t>наше рабочее время.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297</Words>
  <Application>Microsoft Office PowerPoint</Application>
  <PresentationFormat>Экран (4:3)</PresentationFormat>
  <Paragraphs>57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Batang</vt:lpstr>
      <vt:lpstr>Calibri</vt:lpstr>
      <vt:lpstr>Times New Roman</vt:lpstr>
      <vt:lpstr>Wingdings</vt:lpstr>
      <vt:lpstr>Тема Office</vt:lpstr>
      <vt:lpstr>Презентация PowerPoint</vt:lpstr>
      <vt:lpstr>Сетевые проекты</vt:lpstr>
      <vt:lpstr>Проблемный вопрос: помогут  ли сетевые ресурсы в моей  учебной деятельности.  Гипотеза:  сетевые ресурсы бесполезны в  учебе. Цель:  определить роль сетевых ресурсов в моей учебной деятельности Задачи: -рассмотреть разные источники информации о сетевых ресурсах; - ознакомиться с сетевыми ресурсами; -провести исследование; - сделать вывод.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Исследование о пользе Гугл сервисов</vt:lpstr>
      <vt:lpstr>Опрос</vt:lpstr>
      <vt:lpstr>Кружок « Умники и умницы» </vt:lpstr>
      <vt:lpstr>Вывод: Рассмотрев разные источники информации о сетевых ресурсах, ознакомившись с сетевыми ресурсами и проведя исследование я могу сказать, что моя гипотеза не подтвердилась.  Сетевые ресурсы:  1. помогают создавать более яркие и творческие  работы  не только индивидуально, но и в группе одновременно;  2. можем поделиться творческим продуктом с помощью простой ссылки или вставить на любой сайт или блог;  3. пользуясь сетевыми ресурсами мы значительно экономим свое рабочее время. </vt:lpstr>
      <vt:lpstr>Спасибо за внимание!</vt:lpstr>
      <vt:lpstr>Источники информации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51</cp:revision>
  <dcterms:created xsi:type="dcterms:W3CDTF">2016-02-09T10:27:21Z</dcterms:created>
  <dcterms:modified xsi:type="dcterms:W3CDTF">2017-08-26T04:43:13Z</dcterms:modified>
</cp:coreProperties>
</file>