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66" r:id="rId2"/>
    <p:sldId id="286" r:id="rId3"/>
    <p:sldId id="258" r:id="rId4"/>
    <p:sldId id="272" r:id="rId5"/>
    <p:sldId id="273" r:id="rId6"/>
    <p:sldId id="274" r:id="rId7"/>
    <p:sldId id="275" r:id="rId8"/>
    <p:sldId id="276" r:id="rId9"/>
    <p:sldId id="270" r:id="rId10"/>
    <p:sldId id="281" r:id="rId11"/>
    <p:sldId id="280" r:id="rId12"/>
    <p:sldId id="282" r:id="rId13"/>
    <p:sldId id="28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1" autoAdjust="0"/>
    <p:restoredTop sz="94660"/>
  </p:normalViewPr>
  <p:slideViewPr>
    <p:cSldViewPr>
      <p:cViewPr varScale="1">
        <p:scale>
          <a:sx n="85" d="100"/>
          <a:sy n="85" d="100"/>
        </p:scale>
        <p:origin x="-1452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-2016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D72D71-D16B-4E5D-9A39-505F25EFABB0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CA865-2453-4A17-8BA6-7771A9972A2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E308C-71C8-4942-BF93-6A24361B599F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6766E-1411-4EA9-A544-6EF8623B52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E308C-71C8-4942-BF93-6A24361B599F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6766E-1411-4EA9-A544-6EF8623B52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E308C-71C8-4942-BF93-6A24361B599F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6766E-1411-4EA9-A544-6EF8623B52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E308C-71C8-4942-BF93-6A24361B599F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6766E-1411-4EA9-A544-6EF8623B52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E308C-71C8-4942-BF93-6A24361B599F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6766E-1411-4EA9-A544-6EF8623B52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E308C-71C8-4942-BF93-6A24361B599F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6766E-1411-4EA9-A544-6EF8623B52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E308C-71C8-4942-BF93-6A24361B599F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6766E-1411-4EA9-A544-6EF8623B52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E308C-71C8-4942-BF93-6A24361B599F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6766E-1411-4EA9-A544-6EF8623B52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E308C-71C8-4942-BF93-6A24361B599F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6766E-1411-4EA9-A544-6EF8623B52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E308C-71C8-4942-BF93-6A24361B599F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6766E-1411-4EA9-A544-6EF8623B52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E308C-71C8-4942-BF93-6A24361B599F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6766E-1411-4EA9-A544-6EF8623B52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4E308C-71C8-4942-BF93-6A24361B599F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6766E-1411-4EA9-A544-6EF8623B52B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Исследовательский проект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/>
              <a:t>«Воздух-невидимка»</a:t>
            </a:r>
            <a:endParaRPr lang="ru-RU" dirty="0"/>
          </a:p>
        </p:txBody>
      </p:sp>
      <p:pic>
        <p:nvPicPr>
          <p:cNvPr id="5" name="Содержимое 4" descr="IMG_686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469713" y="1628801"/>
            <a:ext cx="5184576" cy="388843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5652120" y="5577140"/>
            <a:ext cx="3168352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Руководитель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Кудряшова Ирина Ивановна, воспитатель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23928" y="6309320"/>
            <a:ext cx="138054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2016 г.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2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76600" y="2276475"/>
            <a:ext cx="2486025" cy="3455988"/>
          </a:xfrm>
          <a:prstGeom prst="rect">
            <a:avLst/>
          </a:prstGeom>
          <a:noFill/>
          <a:ln w="38100">
            <a:solidFill>
              <a:schemeClr val="bg2"/>
            </a:solidFill>
            <a:miter lim="800000"/>
            <a:headEnd/>
            <a:tailEnd/>
          </a:ln>
        </p:spPr>
      </p:pic>
      <p:pic>
        <p:nvPicPr>
          <p:cNvPr id="3" name="Picture 4" descr="18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476672"/>
            <a:ext cx="2736850" cy="1811337"/>
          </a:xfrm>
          <a:prstGeom prst="rect">
            <a:avLst/>
          </a:prstGeom>
          <a:noFill/>
          <a:ln w="38100">
            <a:solidFill>
              <a:schemeClr val="bg2"/>
            </a:solidFill>
            <a:miter lim="800000"/>
            <a:headEnd/>
            <a:tailEnd/>
          </a:ln>
        </p:spPr>
      </p:pic>
      <p:pic>
        <p:nvPicPr>
          <p:cNvPr id="4" name="Picture 5" descr="20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11188" y="3644900"/>
            <a:ext cx="2176462" cy="2901950"/>
          </a:xfrm>
          <a:prstGeom prst="rect">
            <a:avLst/>
          </a:prstGeom>
          <a:noFill/>
          <a:ln w="38100">
            <a:solidFill>
              <a:schemeClr val="bg2"/>
            </a:solidFill>
            <a:miter lim="800000"/>
            <a:headEnd/>
            <a:tailEnd/>
          </a:ln>
        </p:spPr>
      </p:pic>
      <p:pic>
        <p:nvPicPr>
          <p:cNvPr id="5" name="Picture 8" descr="24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796136" y="548680"/>
            <a:ext cx="2879725" cy="1800225"/>
          </a:xfrm>
          <a:prstGeom prst="rect">
            <a:avLst/>
          </a:prstGeom>
          <a:noFill/>
          <a:ln w="38100">
            <a:solidFill>
              <a:schemeClr val="bg2"/>
            </a:solidFill>
            <a:miter lim="800000"/>
            <a:headEnd/>
            <a:tailEnd/>
          </a:ln>
        </p:spPr>
      </p:pic>
      <p:pic>
        <p:nvPicPr>
          <p:cNvPr id="6" name="Picture 7" descr="22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421438" y="3644900"/>
            <a:ext cx="2052637" cy="2986088"/>
          </a:xfrm>
          <a:prstGeom prst="rect">
            <a:avLst/>
          </a:prstGeom>
          <a:noFill/>
          <a:ln w="38100">
            <a:solidFill>
              <a:schemeClr val="bg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1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260648"/>
            <a:ext cx="3529013" cy="2484438"/>
          </a:xfrm>
          <a:prstGeom prst="rect">
            <a:avLst/>
          </a:prstGeom>
          <a:noFill/>
          <a:ln w="57150">
            <a:solidFill>
              <a:schemeClr val="bg2"/>
            </a:solidFill>
            <a:miter lim="800000"/>
            <a:headEnd/>
            <a:tailEnd/>
          </a:ln>
        </p:spPr>
      </p:pic>
      <p:pic>
        <p:nvPicPr>
          <p:cNvPr id="3" name="Picture 10" descr="16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491880" y="1556792"/>
            <a:ext cx="2286000" cy="3684587"/>
          </a:xfrm>
          <a:prstGeom prst="rect">
            <a:avLst/>
          </a:prstGeom>
          <a:noFill/>
          <a:ln w="57150">
            <a:solidFill>
              <a:schemeClr val="bg2"/>
            </a:solidFill>
            <a:miter lim="800000"/>
            <a:headEnd/>
            <a:tailEnd/>
          </a:ln>
        </p:spPr>
      </p:pic>
      <p:pic>
        <p:nvPicPr>
          <p:cNvPr id="4" name="Picture 6" descr="1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580063" y="260350"/>
            <a:ext cx="3313112" cy="2541588"/>
          </a:xfrm>
          <a:prstGeom prst="rect">
            <a:avLst/>
          </a:prstGeom>
          <a:noFill/>
          <a:ln w="57150">
            <a:solidFill>
              <a:schemeClr val="bg2"/>
            </a:solidFill>
            <a:miter lim="800000"/>
            <a:headEnd/>
            <a:tailEnd/>
          </a:ln>
        </p:spPr>
      </p:pic>
      <p:pic>
        <p:nvPicPr>
          <p:cNvPr id="5" name="Picture 7" descr="15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50825" y="4149725"/>
            <a:ext cx="3384550" cy="2446338"/>
          </a:xfrm>
          <a:prstGeom prst="rect">
            <a:avLst/>
          </a:prstGeom>
          <a:noFill/>
          <a:ln w="57150">
            <a:solidFill>
              <a:schemeClr val="bg2"/>
            </a:solidFill>
            <a:miter lim="800000"/>
            <a:headEnd/>
            <a:tailEnd/>
          </a:ln>
        </p:spPr>
      </p:pic>
      <p:pic>
        <p:nvPicPr>
          <p:cNvPr id="6" name="Picture 11" descr="17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435600" y="4221163"/>
            <a:ext cx="3457575" cy="2371725"/>
          </a:xfrm>
          <a:prstGeom prst="rect">
            <a:avLst/>
          </a:prstGeom>
          <a:noFill/>
          <a:ln w="57150">
            <a:solidFill>
              <a:schemeClr val="bg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thumb_223_ua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0"/>
            <a:ext cx="4752528" cy="3564396"/>
          </a:xfrm>
          <a:prstGeom prst="rect">
            <a:avLst/>
          </a:prstGeom>
          <a:noFill/>
        </p:spPr>
      </p:pic>
      <p:pic>
        <p:nvPicPr>
          <p:cNvPr id="3" name="Picture 6" descr="104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60032" y="3645024"/>
            <a:ext cx="4283968" cy="3212976"/>
          </a:xfrm>
          <a:prstGeom prst="rect">
            <a:avLst/>
          </a:prstGeom>
          <a:noFill/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5536" y="3789040"/>
            <a:ext cx="4176464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212687" y="144937"/>
            <a:ext cx="3931313" cy="3212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эксперт\Desktop\Новая папка\IMG_689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2579688" y="-1935163"/>
            <a:ext cx="14304963" cy="10728326"/>
          </a:xfrm>
          <a:prstGeom prst="rect">
            <a:avLst/>
          </a:prstGeom>
          <a:noFill/>
        </p:spPr>
      </p:pic>
      <p:pic>
        <p:nvPicPr>
          <p:cNvPr id="1026" name="Picture 2" descr="C:\Users\эксперт\Desktop\IMG_691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-2579688" y="-1935163"/>
            <a:ext cx="14304963" cy="10728326"/>
          </a:xfrm>
          <a:prstGeom prst="rect">
            <a:avLst/>
          </a:prstGeom>
          <a:noFill/>
        </p:spPr>
      </p:pic>
      <p:pic>
        <p:nvPicPr>
          <p:cNvPr id="2" name="Picture 2" descr="C:\Users\эксперт\Desktop\ирина 2012\IMG_689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2579688" y="-1935163"/>
            <a:ext cx="14304963" cy="107283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пузырь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77852" y="74368"/>
            <a:ext cx="8786636" cy="4938808"/>
          </a:xfrm>
        </p:spPr>
      </p:pic>
      <p:sp>
        <p:nvSpPr>
          <p:cNvPr id="3" name="Прямоугольник 2"/>
          <p:cNvSpPr/>
          <p:nvPr/>
        </p:nvSpPr>
        <p:spPr>
          <a:xfrm>
            <a:off x="395536" y="5229200"/>
            <a:ext cx="83529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/>
              <a:t> Цель проекта:</a:t>
            </a:r>
            <a:r>
              <a:rPr lang="ru-RU" dirty="0" smtClean="0"/>
              <a:t> раскрыть понятие «воздух», его свойства (прозрачен, невидим, не имеет запаха, с его помощью дышат люди, животные и растения), роль воздуха в жизни человека, животных и растений.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3100" b="1" u="sng" dirty="0" smtClean="0"/>
              <a:t>Гипотеза: </a:t>
            </a:r>
            <a:r>
              <a:rPr lang="ru-RU" sz="3100" dirty="0" smtClean="0"/>
              <a:t>если воздух вокруг на, то мы его можем обнаружить.</a:t>
            </a:r>
            <a:endParaRPr lang="ru-RU" dirty="0"/>
          </a:p>
        </p:txBody>
      </p:sp>
      <p:pic>
        <p:nvPicPr>
          <p:cNvPr id="4" name="Содержимое 3" descr="DSC0192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621366" y="1700213"/>
            <a:ext cx="5901267" cy="442595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_6849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635896" y="476672"/>
            <a:ext cx="4978896" cy="612068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620688"/>
            <a:ext cx="3008313" cy="5505475"/>
          </a:xfrm>
        </p:spPr>
        <p:txBody>
          <a:bodyPr>
            <a:noAutofit/>
          </a:bodyPr>
          <a:lstStyle/>
          <a:p>
            <a:r>
              <a:rPr lang="ru-RU" sz="2400" dirty="0" smtClean="0"/>
              <a:t>Провели опыт с соломинками для этого подвинули стаканы с водой и опустили конец соломинки в воду подули осторожно. В стакане появились пузырьки воздуха. </a:t>
            </a:r>
          </a:p>
          <a:p>
            <a:r>
              <a:rPr lang="ru-RU" sz="2400" dirty="0" smtClean="0"/>
              <a:t>Сделали вывод: Мы выдыхаем воздух, который в виде виден в виде пузырьков.</a:t>
            </a:r>
            <a:endParaRPr lang="ru-RU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_6858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575050" y="1282700"/>
            <a:ext cx="5111750" cy="452256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548680"/>
            <a:ext cx="3008313" cy="5577483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Взяли пустой стакан на дно стакана прилепили на пластилин салфетку. Стакан держали прямо и опускали медленно в воду.   </a:t>
            </a:r>
          </a:p>
          <a:p>
            <a:r>
              <a:rPr lang="ru-RU" sz="1800" dirty="0" smtClean="0"/>
              <a:t>Сделали вывод: в стакане есть воздух, он не пускает туда воду.  Хотя воздух и не виден. Всё же его можно обнаружить и узнать, что воздух прозрачный, невидимый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_686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575050" y="1282700"/>
            <a:ext cx="5111750" cy="383381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764704"/>
            <a:ext cx="3008313" cy="5361459"/>
          </a:xfrm>
        </p:spPr>
        <p:txBody>
          <a:bodyPr/>
          <a:lstStyle/>
          <a:p>
            <a:r>
              <a:rPr lang="ru-RU" sz="2400" dirty="0" smtClean="0"/>
              <a:t>Взяли полиэтиленовый пакет взмахнули и стали скручивать его с открытого края. Пакет становится выпуклым. </a:t>
            </a:r>
          </a:p>
          <a:p>
            <a:r>
              <a:rPr lang="ru-RU" sz="2400" dirty="0" smtClean="0"/>
              <a:t>Сделали вывод: Он наполнен воздухом, но мы его не видим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_6868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575050" y="1282700"/>
            <a:ext cx="5111750" cy="383381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692696"/>
            <a:ext cx="3008313" cy="5433467"/>
          </a:xfrm>
        </p:spPr>
        <p:txBody>
          <a:bodyPr>
            <a:normAutofit/>
          </a:bodyPr>
          <a:lstStyle/>
          <a:p>
            <a:r>
              <a:rPr lang="ru-RU" sz="1800" b="1" dirty="0" smtClean="0"/>
              <a:t>Опыт</a:t>
            </a:r>
            <a:r>
              <a:rPr lang="ru-RU" sz="1800" dirty="0" smtClean="0"/>
              <a:t>: Несколько детей надули воздушные шарики.</a:t>
            </a:r>
          </a:p>
          <a:p>
            <a:r>
              <a:rPr lang="ru-RU" sz="1800" dirty="0" smtClean="0"/>
              <a:t>Вывод: Воздух принимает форму предмета.</a:t>
            </a:r>
          </a:p>
          <a:p>
            <a:r>
              <a:rPr lang="ru-RU" sz="1800" b="1" dirty="0" smtClean="0"/>
              <a:t>Опыт</a:t>
            </a:r>
            <a:r>
              <a:rPr lang="ru-RU" sz="1800" dirty="0" smtClean="0"/>
              <a:t>: выпустили из надутого шарика воздух. Внимательно наблюдали и чувствовали носом запах.</a:t>
            </a:r>
          </a:p>
          <a:p>
            <a:r>
              <a:rPr lang="ru-RU" sz="1800" dirty="0" smtClean="0"/>
              <a:t>Вывод: Воздух бесцветен, без запаха. </a:t>
            </a:r>
          </a:p>
          <a:p>
            <a:r>
              <a:rPr lang="ru-RU" sz="1800" dirty="0" smtClean="0"/>
              <a:t>Ещё мы услышали воздух Для этого спустили наши шарики.</a:t>
            </a:r>
          </a:p>
          <a:p>
            <a:r>
              <a:rPr lang="ru-RU" sz="1800" dirty="0" smtClean="0"/>
              <a:t>Вывод звук возникает когда дрожит воздух.</a:t>
            </a:r>
            <a:endParaRPr lang="ru-RU" sz="1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_687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575050" y="476672"/>
            <a:ext cx="5111750" cy="576064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528" y="764704"/>
            <a:ext cx="3008313" cy="5267127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Мы пускали мыльные пузыри. </a:t>
            </a:r>
          </a:p>
          <a:p>
            <a:r>
              <a:rPr lang="ru-RU" sz="3600" dirty="0" smtClean="0"/>
              <a:t>Сделали </a:t>
            </a:r>
            <a:r>
              <a:rPr lang="ru-RU" sz="3600" b="1" dirty="0" smtClean="0"/>
              <a:t>вывод</a:t>
            </a:r>
            <a:r>
              <a:rPr lang="ru-RU" sz="3600" dirty="0" smtClean="0"/>
              <a:t>: внутри пузырей находится воздух.</a:t>
            </a:r>
            <a:endParaRPr lang="ru-RU" sz="36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/>
              <a:t>Просмотр видеофильмов, энциклопедий, различных иллюстраций.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1026" name="Рисунок 1" descr="http://club-edu.tambov.ru/vjpusk/vjp125/rabot/29/images/auto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1340768"/>
            <a:ext cx="3635896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Рисунок 3" descr="http://club-edu.tambov.ru/vjpusk/vjp125/rabot/29/images/CAYXDN3S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03775" y="1247775"/>
            <a:ext cx="2936577" cy="2901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Рисунок 4" descr="http://club-edu.tambov.ru/vjpusk/vjp125/rabot/29/images/animals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907704" y="4437112"/>
            <a:ext cx="5616624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</TotalTime>
  <Words>264</Words>
  <Application>Microsoft Office PowerPoint</Application>
  <PresentationFormat>Экран (4:3)</PresentationFormat>
  <Paragraphs>21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Исследовательский проект  «Воздух-невидимка»</vt:lpstr>
      <vt:lpstr>Слайд 2</vt:lpstr>
      <vt:lpstr>Гипотеза: если воздух вокруг на, то мы его можем обнаружить.</vt:lpstr>
      <vt:lpstr>Слайд 4</vt:lpstr>
      <vt:lpstr>Слайд 5</vt:lpstr>
      <vt:lpstr>Слайд 6</vt:lpstr>
      <vt:lpstr>Слайд 7</vt:lpstr>
      <vt:lpstr>Слайд 8</vt:lpstr>
      <vt:lpstr>Просмотр видеофильмов, энциклопедий, различных иллюстраций. </vt:lpstr>
      <vt:lpstr>Слайд 10</vt:lpstr>
      <vt:lpstr>Слайд 11</vt:lpstr>
      <vt:lpstr>Слайд 12</vt:lpstr>
      <vt:lpstr>Слайд 13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Исследовательский проект  «Воздух-невидимка»</dc:title>
  <dc:creator>USER</dc:creator>
  <cp:lastModifiedBy>мвидео</cp:lastModifiedBy>
  <cp:revision>41</cp:revision>
  <dcterms:created xsi:type="dcterms:W3CDTF">2012-01-30T16:38:09Z</dcterms:created>
  <dcterms:modified xsi:type="dcterms:W3CDTF">2017-08-26T16:00:33Z</dcterms:modified>
</cp:coreProperties>
</file>