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74" r:id="rId3"/>
    <p:sldId id="259" r:id="rId4"/>
    <p:sldId id="261" r:id="rId5"/>
    <p:sldId id="281" r:id="rId6"/>
    <p:sldId id="276" r:id="rId7"/>
    <p:sldId id="279" r:id="rId8"/>
    <p:sldId id="265" r:id="rId9"/>
    <p:sldId id="264" r:id="rId10"/>
    <p:sldId id="280" r:id="rId11"/>
    <p:sldId id="266" r:id="rId12"/>
    <p:sldId id="258" r:id="rId13"/>
    <p:sldId id="263" r:id="rId14"/>
    <p:sldId id="262" r:id="rId15"/>
    <p:sldId id="269" r:id="rId16"/>
    <p:sldId id="268" r:id="rId17"/>
    <p:sldId id="271" r:id="rId18"/>
    <p:sldId id="270" r:id="rId19"/>
    <p:sldId id="26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86A1BFC-07F8-4397-BAF5-9F06BBE0844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D1E623A-DEBB-4913-8B01-22AA8D2924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7956376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Средняя образовательная школа №5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Творческо-познавательный проект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052736"/>
            <a:ext cx="6040760" cy="432048"/>
          </a:xfrm>
        </p:spPr>
        <p:txBody>
          <a:bodyPr>
            <a:normAutofit fontScale="25000" lnSpcReduction="20000"/>
          </a:bodyPr>
          <a:lstStyle/>
          <a:p>
            <a:r>
              <a:rPr lang="ru-RU" sz="6600" b="1" dirty="0" smtClean="0">
                <a:solidFill>
                  <a:schemeClr val="tx2"/>
                </a:solidFill>
              </a:rPr>
              <a:t/>
            </a:r>
            <a:br>
              <a:rPr lang="ru-RU" sz="6600" b="1" dirty="0" smtClean="0">
                <a:solidFill>
                  <a:schemeClr val="tx2"/>
                </a:solidFill>
              </a:rPr>
            </a:br>
            <a:endParaRPr lang="ru-RU" sz="6600" b="1" dirty="0" smtClean="0">
              <a:solidFill>
                <a:schemeClr val="tx2"/>
              </a:solidFill>
            </a:endParaRPr>
          </a:p>
          <a:p>
            <a:r>
              <a:rPr lang="ru-RU" sz="6600" b="1" dirty="0" smtClean="0">
                <a:solidFill>
                  <a:schemeClr val="tx2"/>
                </a:solidFill>
              </a:rPr>
              <a:t/>
            </a:r>
            <a:br>
              <a:rPr lang="ru-RU" sz="6600" b="1" dirty="0" smtClean="0">
                <a:solidFill>
                  <a:schemeClr val="tx2"/>
                </a:solidFill>
              </a:rPr>
            </a:br>
            <a:r>
              <a:rPr lang="ru-RU" sz="3800" b="1" dirty="0" smtClean="0">
                <a:solidFill>
                  <a:schemeClr val="tx2"/>
                </a:solidFill>
              </a:rPr>
              <a:t/>
            </a:r>
            <a:br>
              <a:rPr lang="ru-RU" sz="3800" b="1" dirty="0" smtClean="0">
                <a:solidFill>
                  <a:schemeClr val="tx2"/>
                </a:solidFill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Кудряшова Ирина 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97" r="3896" b="15856"/>
          <a:stretch>
            <a:fillRect/>
          </a:stretch>
        </p:blipFill>
        <p:spPr>
          <a:xfrm>
            <a:off x="1979712" y="1484784"/>
            <a:ext cx="6192688" cy="445249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63888" y="1268760"/>
            <a:ext cx="3275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«</a:t>
            </a:r>
            <a:r>
              <a:rPr lang="ru-RU" sz="4000" b="1" dirty="0">
                <a:solidFill>
                  <a:schemeClr val="tx2"/>
                </a:solidFill>
                <a:latin typeface="Monotype Corsiva" pitchFamily="66" charset="0"/>
              </a:rPr>
              <a:t>Живые Тени</a:t>
            </a: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»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661248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Кудряшова Ирина Ивановна, воспитатель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6309320"/>
            <a:ext cx="6225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2016 г.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xmlns="" val="28492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65672" cy="6858000"/>
          </a:xfrm>
        </p:spPr>
      </p:pic>
    </p:spTree>
    <p:extLst>
      <p:ext uri="{BB962C8B-B14F-4D97-AF65-F5344CB8AC3E}">
        <p14:creationId xmlns:p14="http://schemas.microsoft.com/office/powerpoint/2010/main" xmlns="" val="28709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88640"/>
            <a:ext cx="7848872" cy="6053155"/>
          </a:xfrm>
        </p:spPr>
      </p:pic>
    </p:spTree>
    <p:extLst>
      <p:ext uri="{BB962C8B-B14F-4D97-AF65-F5344CB8AC3E}">
        <p14:creationId xmlns:p14="http://schemas.microsoft.com/office/powerpoint/2010/main" xmlns="" val="228825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53536" cy="64807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Театр теней появился в Азии давным-давно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556792"/>
            <a:ext cx="3744416" cy="5184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908720"/>
            <a:ext cx="381006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29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692696"/>
            <a:ext cx="6480720" cy="5103187"/>
          </a:xfrm>
        </p:spPr>
      </p:pic>
    </p:spTree>
    <p:extLst>
      <p:ext uri="{BB962C8B-B14F-4D97-AF65-F5344CB8AC3E}">
        <p14:creationId xmlns:p14="http://schemas.microsoft.com/office/powerpoint/2010/main" xmlns="" val="24875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88640"/>
            <a:ext cx="3600400" cy="4770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132856"/>
            <a:ext cx="3528392" cy="4399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76056" y="260648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атрибутов для теневого театра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04664"/>
            <a:ext cx="7596337" cy="5697253"/>
          </a:xfrm>
        </p:spPr>
      </p:pic>
    </p:spTree>
    <p:extLst>
      <p:ext uri="{BB962C8B-B14F-4D97-AF65-F5344CB8AC3E}">
        <p14:creationId xmlns:p14="http://schemas.microsoft.com/office/powerpoint/2010/main" xmlns="" val="193977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«Лиса и журавль»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836712"/>
            <a:ext cx="3708078" cy="484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844824"/>
            <a:ext cx="435597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854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581528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«Три поросёнка»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908720"/>
            <a:ext cx="361302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8132" y="2204864"/>
            <a:ext cx="3811852" cy="4427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5849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581528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«Заюшкина избушка»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980728"/>
            <a:ext cx="3563887" cy="488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680712"/>
            <a:ext cx="3701613" cy="4975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0095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50952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Выводы: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7776864" cy="56886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Тень-это не бесполезное отражение, а источник различных игр.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Играть с тенью можно и это очень интересно.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Тени можно использовать для отражения различных животных, людей.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Сделать теневой театр самостоятельно не сложно.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В теневом театре действия происходят с помощью теней, получаемых от плоских кукол движущихся между источником света и экраном.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Для показа теневого театра не требуется много актёров.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2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908" y="980728"/>
            <a:ext cx="4680520" cy="1143000"/>
          </a:xfrm>
        </p:spPr>
        <p:txBody>
          <a:bodyPr>
            <a:normAutofit fontScale="90000"/>
          </a:bodyPr>
          <a:lstStyle/>
          <a:p>
            <a:pPr lvl="8" indent="6477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Она такая же, как я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головы до ног.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повторяет каждый шаг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каждый мой прыжок.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Михалков «Моя тень»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492896"/>
            <a:ext cx="3264121" cy="24512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97245">
            <a:off x="6133334" y="2467126"/>
            <a:ext cx="2877413" cy="32105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4065148"/>
            <a:ext cx="2952328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Тень</a:t>
            </a:r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b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темное отражение на чём-нибудь от предмета.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31165">
            <a:off x="1213501" y="97885"/>
            <a:ext cx="3014957" cy="301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554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90984"/>
            <a:ext cx="779755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Спасибо за внимание </a:t>
            </a:r>
            <a:r>
              <a:rPr lang="ru-RU" b="1" dirty="0" smtClean="0">
                <a:solidFill>
                  <a:srgbClr val="00B050"/>
                </a:solidFill>
                <a:sym typeface="Wingdings" pitchFamily="2" charset="2"/>
              </a:rPr>
              <a:t>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3645024"/>
            <a:ext cx="2523809" cy="2980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22829"/>
            <a:ext cx="3227285" cy="29366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43541">
            <a:off x="964136" y="-17092"/>
            <a:ext cx="4044388" cy="2768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71838">
            <a:off x="1653711" y="3709351"/>
            <a:ext cx="3697002" cy="246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861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Гипотеза: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Есть ли какая польза от тени и можно ли придумать интересные игры с ней.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43545">
            <a:off x="1073337" y="2335498"/>
            <a:ext cx="4022493" cy="4079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Admin\Desktop\1364675166_teatr_teney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43690">
            <a:off x="5289590" y="3001506"/>
            <a:ext cx="3334872" cy="2705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054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85010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1036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Узнать как можно создать с помощью теней театр.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276872"/>
            <a:ext cx="6552728" cy="402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89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Задачи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920880" cy="45259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художественную литературу (стихи, сказки, рассказы о тени);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Показать какие бывают игры с тенью;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теневым театром: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-как и где возник театр.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-что нужно для создания теневого театра.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-научиться показывать теневой театр.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5815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Опыт №1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Нам захотелось поиграть с тенью:</a:t>
            </a:r>
            <a:endParaRPr lang="ru-RU" sz="3600" dirty="0">
              <a:solidFill>
                <a:schemeClr val="tx2"/>
              </a:solidFill>
              <a:latin typeface="Arial Narrow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268760"/>
            <a:ext cx="3437094" cy="374441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212976"/>
            <a:ext cx="4139952" cy="3209616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752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50952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Опыт № 2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204864"/>
            <a:ext cx="3707904" cy="450912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268760"/>
            <a:ext cx="3951006" cy="4797152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024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Опыт № 3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Умные игры с тенью: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628800"/>
            <a:ext cx="7272808" cy="5053804"/>
          </a:xfrm>
        </p:spPr>
      </p:pic>
    </p:spTree>
    <p:extLst>
      <p:ext uri="{BB962C8B-B14F-4D97-AF65-F5344CB8AC3E}">
        <p14:creationId xmlns:p14="http://schemas.microsoft.com/office/powerpoint/2010/main" xmlns="" val="43020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60648"/>
            <a:ext cx="3672408" cy="291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836712"/>
            <a:ext cx="4038086" cy="265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077072"/>
            <a:ext cx="4032448" cy="2659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573016"/>
            <a:ext cx="3653581" cy="257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2837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396</TotalTime>
  <Words>130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МБОУ Средняя образовательная школа №5 Творческо-познавательный проект</vt:lpstr>
      <vt:lpstr>Она такая же, как я От головы до ног. И повторяет каждый шаг И каждый мой прыжок.   С. Михалков «Моя тень» </vt:lpstr>
      <vt:lpstr>Гипотеза:</vt:lpstr>
      <vt:lpstr>Цель</vt:lpstr>
      <vt:lpstr>Задачи</vt:lpstr>
      <vt:lpstr>Опыт №1 Нам захотелось поиграть с тенью:</vt:lpstr>
      <vt:lpstr>Опыт № 2</vt:lpstr>
      <vt:lpstr>Опыт № 3 Умные игры с тенью:</vt:lpstr>
      <vt:lpstr>Слайд 9</vt:lpstr>
      <vt:lpstr>Слайд 10</vt:lpstr>
      <vt:lpstr>Слайд 11</vt:lpstr>
      <vt:lpstr>Театр теней появился в Азии давным-давно</vt:lpstr>
      <vt:lpstr>Слайд 13</vt:lpstr>
      <vt:lpstr>Слайд 14</vt:lpstr>
      <vt:lpstr>Слайд 15</vt:lpstr>
      <vt:lpstr>«Лиса и журавль»</vt:lpstr>
      <vt:lpstr>«Три поросёнка»</vt:lpstr>
      <vt:lpstr>«Заюшкина избушка»</vt:lpstr>
      <vt:lpstr>Выводы:</vt:lpstr>
      <vt:lpstr>Спасибо за внимание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Средняя образовательная школа №5 Исследовательский проект</dc:title>
  <dc:creator>Анна Миниахметова</dc:creator>
  <cp:lastModifiedBy>мвидео</cp:lastModifiedBy>
  <cp:revision>37</cp:revision>
  <dcterms:created xsi:type="dcterms:W3CDTF">2015-03-24T16:42:07Z</dcterms:created>
  <dcterms:modified xsi:type="dcterms:W3CDTF">2017-08-26T15:50:51Z</dcterms:modified>
</cp:coreProperties>
</file>