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rcRect t="2679" b="19643"/>
          <a:stretch>
            <a:fillRect/>
          </a:stretch>
        </p:blipFill>
        <p:spPr>
          <a:xfrm>
            <a:off x="2555776" y="908720"/>
            <a:ext cx="4032448" cy="2088232"/>
          </a:xfrm>
          <a:prstGeom prst="bracketPair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67744" y="2348880"/>
            <a:ext cx="46085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My Pet</a:t>
            </a:r>
            <a:endParaRPr lang="ru-RU" sz="96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5373216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Comic Sans MS" pitchFamily="66" charset="0"/>
              </a:rPr>
              <a:t>Author</a:t>
            </a:r>
            <a:r>
              <a:rPr lang="ru-RU" sz="2800" b="1" dirty="0" smtClean="0">
                <a:latin typeface="Comic Sans MS" pitchFamily="66" charset="0"/>
              </a:rPr>
              <a:t>: </a:t>
            </a:r>
            <a:r>
              <a:rPr lang="en-US" sz="2800" b="1" dirty="0" err="1" smtClean="0">
                <a:latin typeface="Comic Sans MS" pitchFamily="66" charset="0"/>
              </a:rPr>
              <a:t>Alekseeva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Nastya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83884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atin typeface="Comic Sans MS" pitchFamily="66" charset="0"/>
              </a:rPr>
              <a:t>I have a pet. It’s a cat. Her name is </a:t>
            </a:r>
            <a:r>
              <a:rPr lang="en-US" sz="5400" b="1" dirty="0" err="1" smtClean="0">
                <a:latin typeface="Comic Sans MS" pitchFamily="66" charset="0"/>
              </a:rPr>
              <a:t>Lusia</a:t>
            </a:r>
            <a:r>
              <a:rPr lang="en-US" sz="5400" b="1" dirty="0" smtClean="0">
                <a:latin typeface="Comic Sans MS" pitchFamily="66" charset="0"/>
              </a:rPr>
              <a:t>.</a:t>
            </a:r>
            <a:endParaRPr lang="ru-RU" sz="5400" b="1" dirty="0">
              <a:latin typeface="Comic Sans MS" pitchFamily="66" charset="0"/>
            </a:endParaRPr>
          </a:p>
        </p:txBody>
      </p:sp>
      <p:pic>
        <p:nvPicPr>
          <p:cNvPr id="3" name="Рисунок 2" descr="0_b849f_fd380657_-1-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2132856"/>
            <a:ext cx="4529895" cy="4330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04664"/>
            <a:ext cx="763284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err="1" smtClean="0">
                <a:latin typeface="Comic Sans MS" pitchFamily="66" charset="0"/>
              </a:rPr>
              <a:t>Lusia</a:t>
            </a:r>
            <a:r>
              <a:rPr lang="en-US" sz="6000" b="1" dirty="0" smtClean="0">
                <a:latin typeface="Comic Sans MS" pitchFamily="66" charset="0"/>
              </a:rPr>
              <a:t> is fluffy. She is black and brown.</a:t>
            </a:r>
            <a:endParaRPr lang="ru-RU" sz="6000" b="1" dirty="0">
              <a:latin typeface="Comic Sans MS" pitchFamily="66" charset="0"/>
            </a:endParaRPr>
          </a:p>
        </p:txBody>
      </p:sp>
      <p:pic>
        <p:nvPicPr>
          <p:cNvPr id="4" name="Рисунок 3" descr="SL740613.JPG"/>
          <p:cNvPicPr>
            <a:picLocks noChangeAspect="1"/>
          </p:cNvPicPr>
          <p:nvPr/>
        </p:nvPicPr>
        <p:blipFill>
          <a:blip r:embed="rId2" cstate="print"/>
          <a:srcRect l="31099" t="14865" r="11149" b="1605"/>
          <a:stretch>
            <a:fillRect/>
          </a:stretch>
        </p:blipFill>
        <p:spPr>
          <a:xfrm rot="5400000">
            <a:off x="2519771" y="2168859"/>
            <a:ext cx="4248473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76672"/>
            <a:ext cx="655272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atin typeface="Comic Sans MS" pitchFamily="66" charset="0"/>
              </a:rPr>
              <a:t>My </a:t>
            </a:r>
            <a:r>
              <a:rPr lang="en-US" sz="6000" b="1" dirty="0" err="1" smtClean="0">
                <a:latin typeface="Comic Sans MS" pitchFamily="66" charset="0"/>
              </a:rPr>
              <a:t>Lusia</a:t>
            </a:r>
            <a:r>
              <a:rPr lang="en-US" sz="6000" b="1" dirty="0" smtClean="0">
                <a:latin typeface="Comic Sans MS" pitchFamily="66" charset="0"/>
              </a:rPr>
              <a:t> doesn’t like to play and jump.</a:t>
            </a:r>
            <a:endParaRPr lang="ru-RU" sz="6000" b="1" dirty="0">
              <a:latin typeface="Comic Sans MS" pitchFamily="66" charset="0"/>
            </a:endParaRPr>
          </a:p>
        </p:txBody>
      </p:sp>
      <p:pic>
        <p:nvPicPr>
          <p:cNvPr id="3" name="Рисунок 2" descr="f20121206193520-6f86ea443ca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3501008"/>
            <a:ext cx="4248472" cy="28146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74168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atin typeface="Comic Sans MS" pitchFamily="66" charset="0"/>
              </a:rPr>
              <a:t>She likes to sleep very much</a:t>
            </a:r>
            <a:endParaRPr lang="ru-RU" sz="6000" b="1" dirty="0">
              <a:latin typeface="Comic Sans MS" pitchFamily="66" charset="0"/>
            </a:endParaRP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636274"/>
            <a:ext cx="5667510" cy="3761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2736"/>
            <a:ext cx="403244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atin typeface="Comic Sans MS" pitchFamily="66" charset="0"/>
              </a:rPr>
              <a:t>My pet likes milk, meat and fish.</a:t>
            </a:r>
            <a:endParaRPr lang="ru-RU" sz="6000" b="1" dirty="0">
              <a:latin typeface="Comic Sans MS" pitchFamily="66" charset="0"/>
            </a:endParaRPr>
          </a:p>
        </p:txBody>
      </p:sp>
      <p:pic>
        <p:nvPicPr>
          <p:cNvPr id="3" name="Рисунок 2" descr="SL740615.JPG"/>
          <p:cNvPicPr>
            <a:picLocks noChangeAspect="1"/>
          </p:cNvPicPr>
          <p:nvPr/>
        </p:nvPicPr>
        <p:blipFill>
          <a:blip r:embed="rId2" cstate="print"/>
          <a:srcRect l="31499" t="29651" b="21000"/>
          <a:stretch>
            <a:fillRect/>
          </a:stretch>
        </p:blipFill>
        <p:spPr>
          <a:xfrm rot="5400000">
            <a:off x="3924436" y="1772308"/>
            <a:ext cx="6263680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04664"/>
            <a:ext cx="6624736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err="1" smtClean="0">
                <a:latin typeface="Comic Sans MS" pitchFamily="66" charset="0"/>
              </a:rPr>
              <a:t>Lusia</a:t>
            </a:r>
            <a:r>
              <a:rPr lang="en-US" sz="6000" b="1" dirty="0" smtClean="0">
                <a:latin typeface="Comic Sans MS" pitchFamily="66" charset="0"/>
              </a:rPr>
              <a:t> likes guests. She meets them in the hall, purrs and waits for a present. </a:t>
            </a:r>
            <a:endParaRPr lang="ru-RU" sz="6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5974" y="836712"/>
            <a:ext cx="5436105" cy="1015663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atin typeface="Comic Sans MS" pitchFamily="66" charset="0"/>
              </a:rPr>
              <a:t>I like my pet.</a:t>
            </a:r>
            <a:endParaRPr lang="ru-RU" sz="6000" b="1" dirty="0">
              <a:latin typeface="Comic Sans MS" pitchFamily="66" charset="0"/>
            </a:endParaRPr>
          </a:p>
        </p:txBody>
      </p:sp>
      <p:pic>
        <p:nvPicPr>
          <p:cNvPr id="3" name="Рисунок 2" descr="SL7406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916832"/>
            <a:ext cx="6108171" cy="4581128"/>
          </a:xfrm>
          <a:prstGeom prst="rect">
            <a:avLst/>
          </a:prstGeom>
        </p:spPr>
      </p:pic>
      <p:pic>
        <p:nvPicPr>
          <p:cNvPr id="6" name="Рисунок 5" descr="72887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14036">
            <a:off x="5477926" y="4008019"/>
            <a:ext cx="3228834" cy="292494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77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14</cp:revision>
  <dcterms:created xsi:type="dcterms:W3CDTF">2015-04-27T05:47:09Z</dcterms:created>
  <dcterms:modified xsi:type="dcterms:W3CDTF">2015-05-05T15:43:25Z</dcterms:modified>
</cp:coreProperties>
</file>