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81" r:id="rId3"/>
    <p:sldId id="283" r:id="rId4"/>
    <p:sldId id="257" r:id="rId5"/>
    <p:sldId id="258" r:id="rId6"/>
    <p:sldId id="259" r:id="rId7"/>
    <p:sldId id="260" r:id="rId8"/>
    <p:sldId id="262" r:id="rId9"/>
    <p:sldId id="272" r:id="rId10"/>
    <p:sldId id="263" r:id="rId11"/>
    <p:sldId id="275" r:id="rId12"/>
    <p:sldId id="277" r:id="rId13"/>
    <p:sldId id="279" r:id="rId14"/>
    <p:sldId id="285" r:id="rId15"/>
    <p:sldId id="289" r:id="rId16"/>
    <p:sldId id="290" r:id="rId17"/>
    <p:sldId id="292" r:id="rId18"/>
    <p:sldId id="29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EE65D-212A-408E-A813-90DB5C4EBC9F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FAC10-0F00-4067-B3D9-531E52E762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EA4180-69C6-4CF2-8E01-A6353DC28627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DBBEB66-BAAB-4ABB-8C96-11C3C9F05A47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7064-8BE1-465C-B63B-3A2F4BAEFC0A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EDC9-54DA-44C0-840D-F4E14E9257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7064-8BE1-465C-B63B-3A2F4BAEFC0A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EDC9-54DA-44C0-840D-F4E14E9257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7064-8BE1-465C-B63B-3A2F4BAEFC0A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EDC9-54DA-44C0-840D-F4E14E9257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9417A-E8CE-47D7-8B68-E3A4412B6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7064-8BE1-465C-B63B-3A2F4BAEFC0A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EDC9-54DA-44C0-840D-F4E14E9257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7064-8BE1-465C-B63B-3A2F4BAEFC0A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21BEDC9-54DA-44C0-840D-F4E14E9257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7064-8BE1-465C-B63B-3A2F4BAEFC0A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EDC9-54DA-44C0-840D-F4E14E9257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7064-8BE1-465C-B63B-3A2F4BAEFC0A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EDC9-54DA-44C0-840D-F4E14E9257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7064-8BE1-465C-B63B-3A2F4BAEFC0A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EDC9-54DA-44C0-840D-F4E14E9257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7064-8BE1-465C-B63B-3A2F4BAEFC0A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EDC9-54DA-44C0-840D-F4E14E9257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7064-8BE1-465C-B63B-3A2F4BAEFC0A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EDC9-54DA-44C0-840D-F4E14E9257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7064-8BE1-465C-B63B-3A2F4BAEFC0A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BEDC9-54DA-44C0-840D-F4E14E9257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DB7064-8BE1-465C-B63B-3A2F4BAEFC0A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21BEDC9-54DA-44C0-840D-F4E14E9257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magazin.lichnorastu.ru/&#1073;&#1088;&#1072;&#1089;&#1083;&#1077;&#1090;&#1099;-&#1089;&#1072;&#1084;&#1099;&#1077;-&#1087;&#1086;&#1087;&#1091;&#1083;&#1103;&#1088;&#1085;&#1099;&#1077;-&#1090;&#1088;&#1077;&#1085;&#1076;&#1099;-&#1074;-&#1085;&#1086;/" TargetMode="External"/><Relationship Id="rId7" Type="http://schemas.openxmlformats.org/officeDocument/2006/relationships/hyperlink" Target="http://kellymari2010.blogspot.ru/2010/11/flores-au-croche.html" TargetMode="External"/><Relationship Id="rId2" Type="http://schemas.openxmlformats.org/officeDocument/2006/relationships/hyperlink" Target="http://cqcounter.com/siteinfo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dveri-peterburg-spb.ru/busy-eskiz" TargetMode="External"/><Relationship Id="rId5" Type="http://schemas.openxmlformats.org/officeDocument/2006/relationships/hyperlink" Target="http://oksanahilles.gallery.ru/watch?ph=Fh9-eIgxN" TargetMode="External"/><Relationship Id="rId4" Type="http://schemas.openxmlformats.org/officeDocument/2006/relationships/hyperlink" Target="https://www.etsy.com/ru/people/SistyUglers/favorites/items.rs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229600" cy="3153532"/>
          </a:xfrm>
        </p:spPr>
        <p:txBody>
          <a:bodyPr>
            <a:normAutofit/>
          </a:bodyPr>
          <a:lstStyle/>
          <a:p>
            <a:r>
              <a:rPr lang="ru-RU" dirty="0" smtClean="0"/>
              <a:t>Вязание крючком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стильные аксессуары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23928" y="5157192"/>
            <a:ext cx="495238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Рукоделие 5-6 класс</a:t>
            </a:r>
          </a:p>
          <a:p>
            <a:r>
              <a:rPr lang="ru-RU" sz="2400" dirty="0" smtClean="0"/>
              <a:t>МБОУ «Гимназия №44» г. Курск</a:t>
            </a:r>
          </a:p>
          <a:p>
            <a:r>
              <a:rPr lang="ru-RU" sz="2400" dirty="0" smtClean="0"/>
              <a:t>Учитель технологии Зиновьева Т. В.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908720"/>
            <a:ext cx="4186238" cy="1500198"/>
          </a:xfrm>
        </p:spPr>
        <p:txBody>
          <a:bodyPr>
            <a:normAutofit/>
          </a:bodyPr>
          <a:lstStyle/>
          <a:p>
            <a:r>
              <a:rPr lang="ru-RU" dirty="0" smtClean="0"/>
              <a:t>Изысканные украшения</a:t>
            </a:r>
            <a:endParaRPr lang="ru-RU" dirty="0"/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330130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2708920"/>
            <a:ext cx="3944888" cy="379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цветка</a:t>
            </a:r>
            <a:endParaRPr lang="ru-RU" dirty="0"/>
          </a:p>
        </p:txBody>
      </p:sp>
      <p:pic>
        <p:nvPicPr>
          <p:cNvPr id="17410" name="Picture 2" descr="C:\Users\Игорь\Pictures\Вязаные украшения\cvety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929066"/>
            <a:ext cx="5334000" cy="280987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714488"/>
            <a:ext cx="18954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1714488"/>
            <a:ext cx="18954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57422" y="1714488"/>
            <a:ext cx="18383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388" y="1714488"/>
            <a:ext cx="2000264" cy="1949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98" y="3863668"/>
            <a:ext cx="2726645" cy="284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Детские работы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42984"/>
            <a:ext cx="2857488" cy="3809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1700808"/>
            <a:ext cx="283410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2214554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3778248" y="3302000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24128" y="3712906"/>
            <a:ext cx="3419872" cy="314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Коллективная работа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2143116"/>
            <a:ext cx="5128798" cy="384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472313" y="2043893"/>
            <a:ext cx="4921256" cy="369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Материалы и инструменты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643063"/>
            <a:ext cx="8429625" cy="44831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dirty="0" smtClean="0"/>
              <a:t>Для изготовления изделий: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/>
              <a:t>пряжа (хлопок 80%, вискоза 20%),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/>
              <a:t>            крючок №2, бусины.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dirty="0" smtClean="0"/>
              <a:t>Для украшения изделий:</a:t>
            </a:r>
          </a:p>
          <a:p>
            <a:pPr eaLnBrk="1" hangingPunct="1">
              <a:buFontTx/>
              <a:buNone/>
              <a:defRPr/>
            </a:pPr>
            <a:r>
              <a:rPr lang="ru-RU" sz="4000" dirty="0" smtClean="0"/>
              <a:t>              стразы, бусины.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0"/>
          <p:cNvSpPr>
            <a:spLocks noGrp="1" noChangeArrowheads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Эскизы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 idx="1"/>
          </p:nvPr>
        </p:nvGraphicFramePr>
        <p:xfrm>
          <a:off x="1115616" y="1124744"/>
          <a:ext cx="7386637" cy="3821113"/>
        </p:xfrm>
        <a:graphic>
          <a:graphicData uri="http://schemas.openxmlformats.org/presentationml/2006/ole">
            <p:oleObj spid="_x0000_s1026" name="Точечный рисунок" r:id="rId3" imgW="8895238" imgH="4600000" progId="PBrush">
              <p:embed/>
            </p:oleObj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813" y="4643438"/>
            <a:ext cx="20859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63" y="4714875"/>
            <a:ext cx="2071687" cy="200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extBox 5"/>
          <p:cNvSpPr txBox="1">
            <a:spLocks noChangeArrowheads="1"/>
          </p:cNvSpPr>
          <p:nvPr/>
        </p:nvSpPr>
        <p:spPr bwMode="auto">
          <a:xfrm>
            <a:off x="785813" y="4643438"/>
            <a:ext cx="2071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Браслет</a:t>
            </a:r>
          </a:p>
        </p:txBody>
      </p:sp>
      <p:sp>
        <p:nvSpPr>
          <p:cNvPr id="1031" name="TextBox 6"/>
          <p:cNvSpPr txBox="1">
            <a:spLocks noChangeArrowheads="1"/>
          </p:cNvSpPr>
          <p:nvPr/>
        </p:nvSpPr>
        <p:spPr bwMode="auto">
          <a:xfrm>
            <a:off x="6858000" y="4643438"/>
            <a:ext cx="1643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Брошь</a:t>
            </a:r>
          </a:p>
        </p:txBody>
      </p:sp>
      <p:sp>
        <p:nvSpPr>
          <p:cNvPr id="1032" name="TextBox 7"/>
          <p:cNvSpPr txBox="1">
            <a:spLocks noChangeArrowheads="1"/>
          </p:cNvSpPr>
          <p:nvPr/>
        </p:nvSpPr>
        <p:spPr bwMode="auto">
          <a:xfrm>
            <a:off x="1214438" y="1285875"/>
            <a:ext cx="200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Бусы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85813" y="4643438"/>
            <a:ext cx="20716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856582" y="5644356"/>
            <a:ext cx="20002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786563" y="4714875"/>
            <a:ext cx="20716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5787232" y="5715794"/>
            <a:ext cx="20002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Планирование работы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6329363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Связать цветки по схеме.</a:t>
            </a:r>
          </a:p>
          <a:p>
            <a:pPr eaLnBrk="1" hangingPunct="1">
              <a:defRPr/>
            </a:pPr>
            <a:r>
              <a:rPr lang="ru-RU" dirty="0" smtClean="0"/>
              <a:t>В центре цветка пришить стразы.</a:t>
            </a:r>
          </a:p>
          <a:p>
            <a:pPr eaLnBrk="1" hangingPunct="1">
              <a:defRPr/>
            </a:pPr>
            <a:r>
              <a:rPr lang="ru-RU" dirty="0" smtClean="0"/>
              <a:t>Обвязать бусины.</a:t>
            </a:r>
          </a:p>
          <a:p>
            <a:pPr eaLnBrk="1" hangingPunct="1">
              <a:defRPr/>
            </a:pPr>
            <a:r>
              <a:rPr lang="ru-RU" dirty="0" smtClean="0"/>
              <a:t>Связать цепочки из воздушных петель.</a:t>
            </a:r>
          </a:p>
          <a:p>
            <a:pPr eaLnBrk="1" hangingPunct="1">
              <a:defRPr/>
            </a:pPr>
            <a:r>
              <a:rPr lang="ru-RU" dirty="0" smtClean="0"/>
              <a:t>Соединить детали.</a:t>
            </a:r>
          </a:p>
          <a:p>
            <a:pPr eaLnBrk="1" hangingPunct="1">
              <a:defRPr/>
            </a:pPr>
            <a:endParaRPr lang="ru-RU" dirty="0" smtClean="0">
              <a:solidFill>
                <a:schemeClr val="hlink"/>
              </a:solidFill>
            </a:endParaRPr>
          </a:p>
        </p:txBody>
      </p:sp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3579" y="3000372"/>
            <a:ext cx="320042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714375" y="214313"/>
            <a:ext cx="747712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Стильная бижутерия</a:t>
            </a:r>
          </a:p>
        </p:txBody>
      </p:sp>
      <p:pic>
        <p:nvPicPr>
          <p:cNvPr id="13317" name="Picture 6" descr="IMG_255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3" y="1357313"/>
            <a:ext cx="371475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3" y="1357313"/>
            <a:ext cx="3786187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980728"/>
            <a:ext cx="8034892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hlinkClick r:id="rId2"/>
              </a:rPr>
              <a:t>http://cqcounter.com/siteinfo/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3"/>
              </a:rPr>
              <a:t>http://magazin.lichnorastu.ru/</a:t>
            </a:r>
            <a:r>
              <a:rPr lang="ru-RU" dirty="0" err="1" smtClean="0">
                <a:hlinkClick r:id="rId3"/>
              </a:rPr>
              <a:t>браслеты-самые-популярные-тренды-в-но</a:t>
            </a:r>
            <a:r>
              <a:rPr lang="ru-RU" dirty="0" smtClean="0">
                <a:hlinkClick r:id="rId3"/>
              </a:rPr>
              <a:t>/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4"/>
              </a:rPr>
              <a:t>https://www.etsy.com/ru/people/SistyUglers/favorites/items.rss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5"/>
              </a:rPr>
              <a:t>http://oksanahilles.gallery.ru/watch?ph=Fh9-eIgxN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6"/>
              </a:rPr>
              <a:t>http://dveri-peterburg-spb.ru/busy-eskiz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7"/>
              </a:rPr>
              <a:t>http://kellymari2010.blogspot.ru/2010/11/flores-au-croche.html</a:t>
            </a:r>
            <a:endParaRPr lang="ru-RU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404664"/>
            <a:ext cx="3501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Используемые интернет ресурсы: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611561" y="785813"/>
            <a:ext cx="8318128" cy="585787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2400" dirty="0" smtClean="0">
                <a:effectLst/>
              </a:rPr>
              <a:t>Сейчас в моде не только изделия различных  дизайнеров, но также изделия, изготовленные своими руками. Я решила создать набор бижутерии, связанный крючком. Эта тема вызывает у меня большой интерес и поможет решить проблему с однообразием повседневной одежды. Изготовление бижутерии своими руками выгодно в том, что не потребуется вложения больших денежных средств, понадобится немного времени на работу. Бижутерия, сделанная своими руками, выглядит очень красиво, элегантно и роскошно. 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>
              <a:solidFill>
                <a:schemeClr val="hlink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4"/>
          <p:cNvSpPr>
            <a:spLocks noGrp="1" noChangeArrowheads="1"/>
          </p:cNvSpPr>
          <p:nvPr>
            <p:ph type="title"/>
          </p:nvPr>
        </p:nvSpPr>
        <p:spPr>
          <a:xfrm>
            <a:off x="857250" y="285750"/>
            <a:ext cx="7477125" cy="7540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Разнообразие изделий вязаных крючком</a:t>
            </a:r>
          </a:p>
        </p:txBody>
      </p:sp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4357688" y="1500188"/>
            <a:ext cx="4357687" cy="5143500"/>
          </a:xfrm>
        </p:spPr>
        <p:txBody>
          <a:bodyPr>
            <a:normAutofit fontScale="85000" lnSpcReduction="20000"/>
          </a:bodyPr>
          <a:lstStyle/>
          <a:p>
            <a:pPr algn="just">
              <a:defRPr/>
            </a:pPr>
            <a:r>
              <a:rPr lang="ru-RU" sz="1600" dirty="0" smtClean="0">
                <a:solidFill>
                  <a:schemeClr val="hlink"/>
                </a:solidFill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 Современные женщины предпочитают работать с менее трудоёмким материалом – с шерстяной или полушерстяной пряжей. Из мягких объёмных ниток можно довольно быстро связать обновки для пополнения гардероба – кофты, платья, жакеты, юбки, шарфы, пончо.</a:t>
            </a:r>
          </a:p>
          <a:p>
            <a:pPr algn="just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 Да и вещи для домашнего интерьера – пледы, диванные подушки, игрушки – получаются яркими, красивыми и приятными в обращении.</a:t>
            </a:r>
          </a:p>
          <a:p>
            <a:pPr algn="just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Сейчас женщины предпочитают не только одежду, связанную крючком, но и украшения. Даже самое простое маленькое украшение будет великолепным дополнением  к любому повседневному костюму. </a:t>
            </a:r>
          </a:p>
          <a:p>
            <a:pPr algn="just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Украшения могут быть совсем разные, но их можно соединить в единое целое, т.е. создать набор. </a:t>
            </a:r>
          </a:p>
          <a:p>
            <a:pPr algn="just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 Иногда чтобы подчеркнуть свой стиль, добавить изюминку в образ и внести разнообразие в гардероб, бывает достаточно создать всего несколько оригинальных вещей. Добавив вязаных бус  или броши с браслетом  – и одежда выглядит более изящно, элегантно и женственно. Проявив немного фантазии можно очень удачно «вписать» моду в свой гардероб и «оживить» старые вещи, потратив на это минимум времени!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dirty="0" smtClean="0">
              <a:solidFill>
                <a:schemeClr val="hlink"/>
              </a:solidFill>
            </a:endParaRPr>
          </a:p>
        </p:txBody>
      </p:sp>
      <p:sp>
        <p:nvSpPr>
          <p:cNvPr id="8196" name="AutoShape 5" descr="data:image/jpeg;base64,/9j/4AAQSkZJRgABAQAAAQABAAD/2wCEAAkGBhQSERUUExQWFRUWGBgaGBgXGBgaGhgaFxcYFxwXGBcYHCYeFxojHRcXHy8gJCcpLCwsFh4xNTAqNSYsLCkBCQoKDgwOGg8PGiwcHyQpKSwsLCkpKSkpLCwpLCksKSksKSwpKSkpLCwpLCwsLCkpKSwsLCkpLCkpLCwsLCkpLP/AABEIAQYAwAMBIgACEQEDEQH/xAAcAAACAgMBAQAAAAAAAAAAAAAEBQMGAAIHAQj/xABEEAACAQIEAwUFBQYEBQQDAAABAhEAAwQSITEFQVEGEyJhcTKBkaGxQlLB0fAHFCNikuEVM3KCU5Oi0vFDY+LyFkRU/8QAGQEAAwEBAQAAAAAAAAAAAAAAAgMEAQAF/8QAKBEAAgICAgICAgICAwAAAAAAAAECEQMhEjFBUQQiE2FCcZGhFDKB/9oADAMBAAIRAxEAPwBAO037lbRLIAhRPmedT4H9o5YHvPzqgviS41rDpSlhj57L3ld6OocJ7UltFMA0+wfaZlDKWM8ia49hMWyEFasNvjHep4vapU8XobDImtnSsJxh3ZVHiZyBqfDrzonjXEbGDBOb+K2k9cv2RrI1g/8Agiq5wHG3LGF70qW5CCs6mc4JIJ5D49KqvH+PG/mtm2GBMqQWzIfIwR7tRQ440Dk29HnaTtu98kh2UMdYYggDcaaA6RUnDe2fiCF2KxrOdj5ANmn4+dVtez906wYOu3OoW4LcQyR8j+dO+tAVL0XPG41TDW7t0GNu9usB6rnWD8aR4jt9iUMG5fB5EXGUfAswIpRmc6EnTlANRMjREAjp/wCdfhTEqFv9DGz29xk/52II8rzfWrt2Y7fPey2X/eFZyAbnfGEHXmfpXM2w46R5/wB6LwWjqc+xB1Ouh5HSiaVAr9nY8VcxNpyv7xdaOeZhPpJqReI4iP8APuf1Gi7zd9hLV4EM2TK0dVOpLaDbSkjY8CnQacRbVMIxHFcSo0xF3+o1HY49iueIu/EflQeJxeYUDcxBUE0zgjtDbHdrsUpgX3+I/KgW7a40f/sP/wBP5Ujt8QzsZqW7bpPkKkN7fbnHf/0N8E/7anHbnG/8c/0p/wBtJLNqK2KU6EFIXKkPl7e43/i/9CflWx7e4z/ij+hPypD3dYbdNWNegeSHw/aDjP8AiL/y0/KvW/aJjB9tP+WtV4VHeTSslCK8HVZzuwvhHpU4OlQ2jAAozD2RlNQ3RSka4YUww0A60sw7Q0U1S1pNCw4ofYq019bGUMqA5SdxIBJ166R7qdYPh6oNFH40h7O3DmKEHTUHSI/mETz3B8tZqz2VPOvPzN3R6nx0mrZKbXkKBxeGDbijn9aHuEdRS1fgppeSn8S4TlMrS1ravpMH6+nWrljVzCOVUXjds231EdKrwzb0zzvk41H7IjZ2tzImdJ8unWpbD2ywmQfQH5xI99QWccSNTP661slzXYk+QH5RVZDpnW+x/GVewcPI8UleZECeWgH50NiOFOzeETVW7GY0riEhQJYDQE7kDQk67jp767ynDAOVZCXFtGZK7KFgOy7EeLSmf/4arKRrtVwTDAVuRTHkYnkjktz9m1z94BB8HPrTTjPZtbVkkDYfSuiC2OlKe0PD+8tMOooYvYXO9HE04lBI6VFd43BqbtLw7uLxEROtV+6dari/KFtUPrXHRRScXB6VWA1bC5T1MXRaP8SU863/AHpSN6qLPRGDvEtlBknQULkEhPYtSsxvTTDKuQ8jQWBvgCC3hgaUY1zOPDA8q8ltnoxSQvDgNBpxgdRFLbWCMkxJpjw+0Q0nSul0dBUxmr91be4WdCIHgUEmdQJM5dV99MuEdoBm7u4WDGApbKQTEwWQkEn3URwuGQmBJPTeBpHxNY+DUMCQJ9Kik1LTPUxQklaYRxW4MsHlrpVXvXba+M2GImJzgmf9Mzyqwt4jzrZcAs7A+4UEfp2MyQcugHh99HWbbll5q2sfHUVHx3hS3bZkajUHpTbulXZQPSscgiK3lTsGWO48WcrKlDAG1MMPdZtMk+k/gad3Oz0uTlmisBglAaBBHw93OrHmVHn4/itvZv2TvBLySgAVgfhrMyZ25xtXeuFcQF+xbuqQQyg6bTsfnXzfh8d/FfIdVYg7SRJ1HUR1108xXXP2TccW5aazJlCWAMbbEQB1g/7qNPZJmiqpeC/g1gNeMayfOmEZhoXEuIogmq/2h4pkUnnWdhRVsrfb3BI9l2MSoEH0rjztrV27R8Ze8pUnSqNcTxEVVjVBzdnuatHuVKtuo8Rh9Kc4uhVg/fVsuMKsGHIg0MBFNbPZW/ctd4qmNx50hsNEXCeEF1zZZHKrDa7BXSAynXpXvZu+Qi2wu+o/KrthMXcAgCD6VqwpK2WY6nGovZz5+zty2Srz7qit8KOYCSZq7Yq2x9oEk1tguyzOM2i134UxmVwgqW2Q8L4U1u34hzka8iB+VSAgjzgxVlbCZbGRjMc/xqnYwlbqI7LbQiATI8cwBOwkTvXkfJwvHOl5PR+JnU8dPweZX1lAOhDz8ooyzckQd6Exii2JOJtRr9peRA6+dLX4g7MFskXNdWKkLAJEg89p061PUmUc4+B26VqVqUHb0qG89Z2Y2aMyjQmCwMHY+7pvVe49xi1hli3rcIiJmP5mO3uG9MLr5iTuBAFUftJGeByqrDit7IfkZnCP1BuF4gi4Oc/UfWr72O461nFK+wBBI5FD4XEbef8At61zrB6MD0IqyLizZvK45/CCNj86rmvR5uN+z6eS4GAYGQQCI6HWa2qpdgOLh7ItkzlHh29g7fDUfCraBXRdoRkhxlRq6yKp/a/BNlmOetXNiBSniZW4pA1FF5Ng6OOcSs5ZnSaqeKSGq/8AaXhbj7MKJM+tUTH2yGqmErOmq2R2zUlwaVFbqYDSq49CGAYXCG5cCgTJrueBwSLh1BEQv4VzXsHhA2IJOsDSuqYi2GULtUGTspxrQm7McOsQG7oA9RI/GrLcweHmSpB8tvWDz86Q9l/YFP7i6UtNvVhJU9Cm5w2Se7LXQsEqVAYAzEa+IaHavbl/KBGgHLnSYG4l65mZk/iMVOo321k6REUzHHXMC+q3k6sBm9Qw1mlx+Yoy4yLH8WTjzjsYM4I8j1qt8fwCXToRvuNdeh8qP47g7l2znwhLqBrb2uKPIfbHzqv9n7Juo2uo5eYO2vOjz1khrsD403jy09Ad3hPmpjnGvSp8PhVQab9aPxFopvpFAYnP90j10+teUk+j2ZT9Er3wPpSfHcUEwDQ3Er7gayP11NJbuOy6zLchNUY8JHmz10HcS4oLSxNUzEXy7Fjz2orFEuZcn05VHmA9nSrYQ4nl5ZuZ4LcD605unMoB6afX3UlXpTLNoPdR6Fx9F57Acba2wBnMp8O+v8s+ddvwONW9bW4nssPh1B8wdPdXyxhsQbd0FTHlsNPOu0/s/wC04YhSdLp2O63ANQRyzAfFana4y/Qyf3j+0XziFyLbHypVwm5nQHl9aY8TGa0fMHWoOC4YC0B0pglaiVntfjUVWXcnQCuS8YsRXWe23C0JV2gQRrVS7UYBDZaAAQJB9KfiYT2ihIlEgUKkzTbgmF7y9bVtmYCr4PRKyzdh+GEHPFWLjeOa1lPmPrVy4Zwe2ltQFAgDkKrXb3h8W8w5EV5uSabK4NLQj7HcetOggkHmCD+E1cBj7X3/AMPrXJuxeJK6BdTvV9tWSVJO558/jSJLIlcS2OONpSAOKY/vLmxAjQb8+eg3rLVoMNPnUV/hTyAB6k860/wy6NQfh+B/CvHlbk2z20oqKUWE27ty22hI9/0ijBgheui6vgv/AGjsLo/mjdx97mNDUeBs3WIWMxPPb48qsKYDu1jKWJgNrA13gzoAOY5/EW/G5SeujzPmcIf2VzjvB8PcYPiCzBZCqrQGOs6gyYjX2QOs0TwZ7KIihAqlii8wCIMksxI3AGpptiEkMjJmUqFzBSGAJOuoy5VGszpGo1oNOEXDcKhwqKYyq2uXlK5YltyT51e/q9LREnyX2dMavhVIykDLzEAg84hpqucY7N5ioSxg2BJzZ7I2GoMjWY0gTO/UVYMMbw0uInkyMdBylWAJ9ZoXivFltADUuYIUSDAaTLRHu+MU9tVvRIlLlS3/AOlF4h+z5Dn72zasr9m9adsi9M1pjMTpIiJqsYr9nN7U2SmIQc7NwGPIryNdvw2JW4gdNVYbHTqIPTmDSrjPBUWcRbDrcWCe6IEgbkps+m45xQS6tbCT3T0cPxHZm/b3susamVbT100qKxg2Ygb/ABJrt1/s1YvWwHzKWRbkIcmUjXOg8XdyNCAcp6TS3gXC0votxbl5CmYQDbLlZyjvDkKuQRo2UE89QCco3wciulC0Pprvz001FWnsleyOoWH8S5SGY6hgR4QoI/3datXbThotp3owdnELAzOSyujbSypup8I0jWaAwXZpbN6w+XuS6y6hjyWWAWSSVzTvOnlQzi2HD2dQwgUG4mY5DEKfszM5f5ToQfdQ68UWwTbY+zz8jqDSG5jDaY+0121bWTr/ABVDKdT/AFDWd/I1JxjCjHYZbtqQwOx0OXZkMHk2uv41irpgyg1vtFW/aB2wW6DbtsTry20qmXeOXbi5GMjrTXinAHtmGWKXfuWUbU6KSBbdUCWhRmFuZWBG4NAXGhqJw5r0Mck1TJmmjqnAv2geFVuDprXvaPtCt0KgM5mH1qm8OwLROVo6wY+NN7XDp8qgy4lyKsfRUOz/ABIoM3823WukcP4iLiSNxyrlaYZs6INpHxNX/hPDzaccwRrSo3ZZKVvRmM7SG0DIOYUNhu2rGAUQk+oPypxxTDo1tswG1UDC2f4oFvXWB5zpFc/jKf2l0cs7hLj2dW4FcLEXACqjf15Dz6+6mNxmYP3bKrxoxEwZIkgb6BvKfSt0w7LZW1IDIgGiyM3NgCfX5ULdtt4+6cBmMnPLBT4RooiQQDzietBjxrGmkIyZfyStkmPQXFRJD5o+2FzAFSzaSDETGmh3FI+NcVZ8rW3IRs48MrOR8uvM6Eb9TRC8Ui+URWvXA8MxVQESQWVW3yhuvzgUHiODOLTNcbQXGuyJJKmQYG0mFPvM0vK3KNRHYVGErka3eJXUsWiLjiWuyZmQMunimmOJ47b0tXkzDKpZhqASoaQo1G+4M+VVy7j1uBbYtQoJyZXbPLwDvKsTppEVa14LZzFmXMT98yNABoo05Cgxcpf9X6HZuEGua99HiW7yEPYNu7ZO1uVTKOWR4gnrNGXMUNVIYE6ao+UyNiwERyOooDihSygRGFhrrBVZFCwwEjMOan2SeWYUk4d2lxBCr4XdXYXA/hIWJDFh7IGVwSQdQOtU8lB0Q8XkXJDpeK2rq5UZibkWSyqcqErP2oIDRA5T51Nw/BWlRVtKCilyrhsxlj4jHMEltDIOUHpS+4ttbtu/ZyC3dcJdfXwK0g5fuZmEExILA6Uzt94LWlte8BAZS2hCuATmHMp4hm8po4bAm+Ol0DPxUfvC2RblXTOtwMchGxDArO+hAPMSOVBYDi7O/c4lUs3hqOWdTADWnLaNuD1FN8bhgTLb2ybiMXIEgFTI18OUwfjUuKwK3UyOuZTBjoRqCCNjMaj6UymwFJAfDwRfxCHw+NHXbVXWGI5gZ1b0NS58l+y6Qbb5kYCRJbUEggayI1rzFX3tK7QTkOcLzZBGYDTpPnpFSPiklELgs7eFdpHtajXZdZ01A2oJJNGxk7N+0XDEuIQxAPI1z/jPZ4qhIYN6b1ee2nZVcZZL23a1eX2WUmCejpsZ68q4nY47esX2t4mZUwQeR/EVkGamBYglSZBGtAtxdgfDypt2l42HWEAg++qpno3JgM6NwX9rD2kCXLIYDSVYg/AiDXReAdpMDj0gQGjVWEETXzvaojB4t7ThkYgige+wuTOk8I4eXdW5CPlVtu38qzE1W+A3YA6DenlziCARO9NxwsolJIV8Y4pntEBTmr3snwYvibTFcoQhz/s1+sD302UKBJAI61Yuz2CCW88avt5KNviRPwoskquK6FNfyYzY6z5/3pfiLAzK8CQdQI8TaBSdNSORJ0kxrRrmhLlyTpU4KdC3guGW1bXJqLrE5ipUkQ5WVP8Ap09Z5ijLGCQXS65lZxDKWMEg6MBJgwNxoQalQ+WvPc+U7npSjiXE1sJcvrnuOJQKx8KSwUlVKxlzLGbWY0MbdpIK3Jibg+CyXUa8baIGkK1zxGCQphdYkAyYkVZcPxq2zldQwJVi4CgHX2Z5kCQByEmBSfF9klL3Lj3HYt4u7tqC4LnnJM9J0AjeKaPhEud0qyvdNpm1F1Rbh4Kkzo2UzsdIpOOMoXSKMsoTq3Yixd1sVfVL9i4FViAbZkAaTnbKVIMakRGu8VaMPw9VAGWYBAJ8TENvLMJIP4DpVXw3BmuXCTcZAmV++U5rd1V9liCQA4yjNPRpAO7rh+AazbuHDObhYhlW4SUGuymFIEHfyFHDVtoXl3Si6JsNwgWXZQJsXgQynXKYiIO6MsjyKr1qHDcQRAquVw7jNbFvUhwrLbV82UspAWASdjrpBpXe7S4llvKbYRkGUZFYsHdso3nlO2+lG46zcv2bdy5YUMFOdHW4XU6ewlsyyn7p5fCiUl/EFwf8xi8BS5BvB1ZMtsl1uycssAMubKgEiBuJqPsxhmtWAoutdUFo7wFWUbLb3OWCBuD7XuqLgd23es927pdhiAIa3sJyZNPZBiBIKxIrTH4Z8CEvWs7Ye2GF2zpIRmZ86TuVJM66ga7Uy72JaXQTd4tc7xM9hrTGROdXtkZgTJX2dM0MYgHXQ6b4TBJ+9scxOQlwp3XvFAlTsVIJkbggUzs3lvWwyHwuuhWDo3y6iD5g0FxKLdm4wEOEVMwBAkEEach4jpWP2bGX8UgjEYg+3OhYkdIMEVzX9p3Z9bkYhPaGjRzHU+Y+ldFwT95hhAUHLmygjQgnMB5Az7qSnDC4rB9jXIfCFxaZwS8hG9e4bDydqc9ocB3V17Z0gmPTlS7A2yDM0VbJ6ohu4OCYqAprBqyYXgV++R3Vm488wpj+rb51aeH/ALIWbXEXch5qoEj3maGVI2rBuzPGbZYW3MGOfOrNiMIj6rVfwH7PVvEOGYHy1p3Y7FX19nER6gGix5fTDdeRlw7hZuXFtn2N2I5Aefnt76uJOmg9OgA0ilHZngzYe0RcbvLjGWY6acgBygfWmpO9dKdg9kbmhCf1+t6nuGoIoUcbKs/r+1ZewwJlhmBAzKQCGytmBM7kRA5CT1qa0tbXhtvqY8PKRufIdeVYZ0L8RjRbttcuM0LKnkxPeRMLC66AeXzywVe0Gs+FGGcBVVDOh0MRJYAa6Vgtqtvurq+GMirq7XESPFpqxylZG4IMaQay84Ud3aXZRkBOVTG6yJbwrqZjUid61mp2qRFa8N25MFXtrcVAq6ESHAj/ADDsZ11I6gkgXy65kdXDMuUjZVkBsxnxfb6chE0p4jx0ooFnLEhUOpkJGYwdtfB5w3lU3CMdcxCqSVCQ63QAQxbkEYHwgqwM76HrQLJFvj5GSxSUebWiTGca7snbItzIxls05FIRRsWzErEwApnWjHvXicqidG8TBRqp0i1OZlbYQR8da24gRbw9xoWFWQCNMwMrp/rg+vvoXBYxLtu2fZzroH1LRIgGZJBgzuRrTPNC+1Zrj7du7kLlsPcSbtstlUggeJzbJ1jWZ3E60xsYpu6HeBboIhmsjMrTIMWwSwERMTzqC/xC0Itm4GL5ymVe8K6HMw0IAWfnEciFYwuJSIYXLYWHR4VrmbVmCxlQiQoUmND1oeujqtbJbeHeymW2bSsCe7tkG2urFoOuYnIyysQCDtRjF2W4rKC2QMFylljaMxEMcwbpuNK8bBgKqIcmRWW3HiA0AByPIJU6jnqRzrbCAIqK8T4lWLeQZgviIGsAwxA6HTbVjVoWpeSXstcZ8Ooe2qMjOCsRALEyBusg6jT0rXHqbTKEw5ugzJBjLqvLnIY/0/AGxw17eJ7ywWh2HfJoJB0z7AE+Y1kHmYrftH2mTCqjXTlzLpPMjwmkcmtDmndp9gd64j+J+HFmlR7ImCJJk2+RMdOpGtNcHh8P3at+7pbYqCVKrKkj2T4Rt6VzniX7XxqLST0JqscQ/aBir0+MKP5R+NdbYPFHbrnGFTQEDpFL7/EyTosnmTSDs1bP7pbLksxEyaejRR51NObRVHHEW9m7QgGBPqfzprg0vPirructpYW2sasQBmc/yjYDnrSvs7c2FWhVimwpCWTTWjtvWZqiZv1+vWm2DRC7a15EmvWOte2jrW+DqC7a6V7WZ9KhxGJVFLMYAEn0rLMojxYUgFhMZhIkMoZSpKxrOWRprJoQXQhcopiWLQDndlCgkloEyNydYnka9tvnMk6HptBr27ALNlYkAmNdYjYbToB/atuw1CmKLXCLF3u0l7YbNkIYOHL+NlzaiVgnfWdJimnZ2wFRlVGT+I48TSWiFLbCNoiBtW6XZt94FYMUnKWK7eKG10WRE/zRsTS3jGP7rEIqswVnFy9qTm8S6AnUCFMgafSlNxg+Y1KWT6B3Fblm8gBuA21uZGVQfHciFQMNQATOgM+grbDNcJU5kFvKmVQocW201a5MHQMBlGuYHSo+HYNrKWgyglncuV0XxAkPckeLYAbb0xuq8pkZVUHx5hrlA2Xkuo+XrTY72Il9dIV4fDKMiIgsFbpdrecHOiyGdSpll1t6GNVEggaszhi4KsIIY5WBggfZZSOcECDvrM84b58aw8fxFGUFJJElgSTLLkI8OrDKCKT4ji1032t27lltYFlrZKNvKm6NQTqx0jlO9E5KJnCU+hrjeKC0LRbxI7ZGccjESQoK5SQwPTToYgsKy4hLbWyqWwMj7KzMpQpkGkROg2yE8wKPxPDy1jukP7uYGtqQFMyQIgwdfjNLMFj7lq/3N/2Xb+AwAKwAR3ZIiYAB113nlWN730Yo2nRPwHEZu9RrudluSQRkdZMAMBo2ojMDBgTFJf2qdm++wferOew2bf7DwHPTQhG8tetMcrW+IB+5GV5XvApBOZZ1YGGOZYg+7Wn2W3irERmt3kIM9GGvWGHTkRWRd9mzVbXo+ZWwhFeWcMxYDqQPnTDjGAfD37li57dtipG8xzHkRB99MuzXZvEXb1sixcKAyWKED4kCubNirOn4C0Es212gCmgArF4Pc0BAAHUiixww/eA+JqGSbKlKK8nM+xfaMXb9q2EGYmZBEhRqT7q6irzr1qmdlOH2EUPaRBIIzLrpzEgmrbbbSqYiG7CM9audK8B0rHiP18KNIEhPpW1utJr22daOjie68Uu4kxKFeunu5/rzo3EGKVtcm6fuxl9POga0FAi4VKGBt+v7/KjGtOGJQAyI5wD7UsJkydo11PKiFwYBk/r9aVHxXAh0OTwuYyuJBDAykka5ZJHQTOlc40jeds2OIVCouNvsCQS0gmWAGgEHqNtdIpbf4a965buhiVifGCrCHZguWPMCDHs1DgeJX7qBlBLI2V1YCGneQY8SneOTTVktvmmC2hg5h5TvzGu+xpSSyaYbbwu1sQ4LD37ZPfJnR2Vm1zlSDIeAfvRUv+KKodRik00D3ASQzNoDlgXFAzAnrvzp4y7df1tVV7TYW0rgghHbVlCyOXiMeyTry1opJ4Y63/Z0Ws0qev6DsXxW1adHYi9cbLkKgQoYhXyMJ6EwZPKdaT4u0+FZ2n+M5bKyg5VXN4m2iW0EchJO9FcN7ru2NtO9uWSpU3ISMzSWAB0VWzEzJ1pzb7wMYa6VVwQZRu9VgJCjTKqafXWtinkVv/Rzl+J1X+SHhfHixRbiFblwE+FZULqVLE6oWAJg+XUUw4g7lGyWwzASssqy3qTpA5+ela8OtHPfJuK65xER4dJKtG5EgSTsOWtHWwvn7/yqiKdbI5tcrSoW2Loe4jMjI4hfFm1zIXyZlOVog9dfOKPsFVYLbZUJlygQDMPZkkCJ2/GvbzjNoQRs2xg7gkfD41ITqIIGk+Uc4Ow5VjiDyPDgrbHvcqZzozZRm05Zonat3dVGpFIe1nFxhbCXCSEz5T6kMQfSFPypfhuL99bzAyDSJJj4Rssp4namAZNeW8SHEjaqzafU1ZMDahQKQrbGyiooo/Y7H27lsd0AFUwQBlgnXardbNVHslwIYdTlMhjO86gRzq3W6bEGRODXhNehK8ugU2gLB2avLVyDWTrXjXFG/wCFNfRhHjMSeW52oawsb6mlF3tNaF3cmDqFBPrsKs9xBuNjqD7qWqnpDpJwWyayTAncc6x7YZSpEggg6AzPka1tvUuWiXpk8v0aPaBWJblJRipOvVYPmaWcZcoUuhgpRwHMHUERlOURznUQKY3catsFn8KKJLnYahYOpI3mYjzpFiDbZEREuPZb+I16SYZmgMx5kHcEDSIAiaGWlQyG3Y0F9kZs1zN4S4GVUQLmiWfXy36GluK4FZi5cDNbKwzDRl8S5vCTBMg6a7ijFu275e0v2AEa08qBD6MGE6iBtvpW3EuHB7eRmKAusQM0AHKoCj2V21PXWhcOS9hqfCVrQl4fjlRblxbK5QmTxszG4zxCkaKB4ZMDYDrW/C+K3rveLbS2rlP4eVFUKAwLLmPKCY8yfSpcZw+21oIou2srkZWBButkJOUE5WYgaGY5UTwrCrbtey1szlutcJVwpGhVkMAEldRsJ5ilwhNNLpDZ5MbTk1bC+FYcWUuMbZtB2zMsCEyprJB/y5BIjWG2ofiHbFEClUZw0EP7KkZiHGuuZYiIoixhrjEg51LqUYLdzLbyAZGBic7SPdJPKq8eJlSbZ0csAGCAqWmIu2tVflqAG9abOTgqEY4LI+T2GWuLtZfEXSDctO1t1j7rN3cieYUAR1QirBZ4kr2RctkNbkTIjSYYEHYjU+41p/h8qLD28yZBmbwgTJMKqgc5MiIkc6H/AHM2O6Wwg7sXP4gLjTXzglpI9ygGRRJSWvALcJf2Nb3BLN+09m4ua2Y8J3XKAoZTOhGWZGszSPG8DXCKLaSUjQ/nGk1YeHq5XMbfdEkllkEzOrFlOugHx1qfFYQXbZBOjajfQjn0+XWgmgISplRwFnMwFWQGBSrhuCa3ccMNV08usjypkwNIWkUTdnN+z+LykdKuNvHAb6VQ+BmRT7D4110DH5fjQRyUXTwc+i3riVAkkUuxPGE1AK/EVXcRdZj4iT760W0I2rfzvwgY/CXbY2vcVUfbHoNT8qT8Q4qzeFQV8zufhtUgQdKkKdFrHllIbDBGOxdhRkFWTs7xjP8Awn3+wTz/AJfypFe0nSh9jM6/rbzoIzcXYzJiWSPEv1yzFe27vI0p4J2gFz+Hc0cbHbN/8qcNaFelCcci/Z4mTHLG6ZribZYEAjXTUZlIPtArz00HumsTNnMgBPAqBRJ1kMSR9nULy9medasI51Hfs3DHdvkg6yoYEHfQ7HofOjcBXMhv8MZ71tyQFElgNCzgjI0jf0JrOGuGUXNCzZpaCrMEJQZRmMQR6eKYk0aMLmbMxJjYAkAb7xqx156baUtxl5rbstmy12dWK3QMhPI5pyaQ22xmKFQSDc3LRLh8QL1lmKG3EwG3EDRlJHhOpE0FxW++e8uHYi7Kh1zeJQiwBaTLDAgyYM+VPrVjN7WhkTGokHlmB26++tTwy1nzlFzfeygt/UZNdKNqrOjOpW0JeAXbl6zc77xhSD4Fy3Hyid1ILGYE6TsTTezwO2WF02wtyQ0MSSre45Z58xIqdLBJDwqkaA6ExOoJjYjpEedT2xA1hiNiRJ8pPPbehiklT2ZKTbbjoiwuFFu2EEldhmJYiSTBO51+HpRf7oDJ0BaCSN5GxE8x191eljUTEnQH4VrlYCiEWRA8TGY1IGh323I9KnN5fWl4WOdeG7NBLYVBN6yD4iI5aDX1NaZ1Gy/H8tq0vYk5YoLMedJlphxi2cs4I1N7lwLqSAPMxVU4Vw8sczu89FaAPIVY7PBbQg5cx6sS31qaj3o2btxuyPtg/wCkE/QVp/j6H2Uut6IaNtoBEAD0AFFW0nn9a6gqfsTrxif/AEL39FbnjF37OHu++BTtUrDbFckZRWMRxW9zwrxzhhPwqKxxVH01VvuuIb+9PsUo1pPj8Cl0ZXEj4fPlXOjtkhNNuC8XuLcRC5KkwAeU6DU67xp51VP3C7a/y7mdfuXOQ/lb86yxxgMwUzbcaweo2ynn1rFcXoycYz1JHVBfYbgEfCpFxg8/T4c6W4HjS3V1IV41B/Cdx+dTrbBkmrYZXXZ488PF7QeMas7/AK2qJr4zEhZnmSY9wpTbxQditsTl3bl6Dr60zsWSAJo+TkBwUTfvmPID3VurTufnWFunxrUJsaYoC2wi23693/mpVunnQqP/AH+X96mFyN/1+taLigWwjva8L9Kjz/r9elYbw6H4VlIGz0vWiz1rwXhXoE1gVhNq1mkHn+pofuoJnl+FEW2g1JjFkZh7/wA6myR2Nxyo4hwlzVjsPpVc7P2S7hZyz758hTLF8SW072wC+UkToJI3+dIo9n8sfYzS5Jotap78auEkqAuvr9a1PGMSYhvgq+vSiUGwHnii7Z6wuaqVvimKA3X3otetxbF9V9yrW/jfoH/kRZYsQZ3pVdaTpQyccvz40B9NP7VHfxTCCLTsDvtIPkOdc4P0Gs6ZLfegruFW6Mrj38weoPKt7mKBga9dRr6VthXnzpUo0OjNNApxN2zo83bf3h7S+o5+tWLgHFM4i2+ZW5A/OORpQbsGKc9k8PZS5culQrBQJ20J1MddAJ86PGrYjLLjF+S2YDBi2sA+p60QGJ2MfH9cx+hQD8ctD7x/0gn+1RHj9n7TFJI0ZWE6zvBr04xS6PFlJjXvDO4/RUfUH4Vql09enzzD6xQi460I/iLPhnxAbampbGKQxDKdvtDkZ60dCgxXnnv+P/2+VYt/+/yP5/CoBeUDUgerDbUdfStG4haGuYfGfPl6mhaNC+9J66cv16Ee+thI936/D50CeKKNgT66fXXryrUcWbkoj3mgaYSGuT9fOtlPWlX+IMeYHun6mtcJxV3AIIiTJAHKZk9Z0rOLN0PVMbwK3GNXbMDOkb1XnbWTqaltXDIO1A4WcUN8GLSqyfZ+o5mkVuWLTvmPzM/jVlx+Ot/u7ICM2kddTr8pquk5WB5NofI8qmxxtlkpOthdnCUemGAHv/tWtldPSjUWRVkUkJkzVMOK27ipbCyNd/yqXJTEwLBhhwK97oVNcTQ16tui0DYJewqncA+tANwuJKEj504ZKX429AKjWBLe/YT56n09ax44y8BrLKPkVtZYnSG/0/j0o/CuE0fc7LAJaOQXnQmGuZxpJ3AABgRGh5DcUVwfBsGuM4GYMVEcljcHfX8KCOBJhT+TJxpjBMxEwE8hqR6nY+gqPE2hlPURz55logpzqO7Og6sg/wCqT9KrVETdk5H1rb4V5EnrJ/GmmE4ON33+6D9SKGc4xWzopy6FqkUQsAb09sqiaKqj0A+tTjEenwH5VO/kR9DfxSEdozFTGmxZfur/AEive9TnbT4R9KH86O/GxWizvQ/B1Co6/wDvXPnlMU6dkP8A6a/FvzqFVtAmLQEmT4n3iJ38hXflXRvCQOa3mBU5xVsD/LX+pvzqB8Yg+wnwJ+ppbyoLgzkuDkqhJ3J+UfnTRcPnUqeY+fWsrKXhKchLwfEEjKd1JE+lM0bWPvCR5Rv8ayspwnwiRGyt/q+o/tRI1rKyi9AmrjwmtrZr2spngHyaXHgE9BNCNh5Q/wAwk+u9ZWUUe0LYFgb4R7Wk5me36GO8B+TD3im0jNoIkwfnWVlbe2Y+jeo/tp5Zm+A/vWVlMQA44VZAGciTMDy03qTFYkwTtFZWV52beSmV49RtC0XiTvRNpj1NZWVTwjXQhTl7CrOvM/Gpe6/mPyrKyluEfQxTl7PblgiIc/AVBcsH75+ArKyl8UNUmQthCftn4VGeGzu5+ArKyg4o5yZ//9k="/>
          <p:cNvSpPr>
            <a:spLocks noChangeAspect="1" noChangeArrowheads="1"/>
          </p:cNvSpPr>
          <p:nvPr/>
        </p:nvSpPr>
        <p:spPr bwMode="auto">
          <a:xfrm>
            <a:off x="63500" y="-839788"/>
            <a:ext cx="1276350" cy="173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AutoShape 7" descr="data:image/jpeg;base64,/9j/4AAQSkZJRgABAQAAAQABAAD/2wCEAAkGBhQSERUUExQWFRUWGBgaGBgXGBgaGhgaFxcYFxwXGBcYHCYeFxojHRcXHy8gJCcpLCwsFh4xNTAqNSYsLCkBCQoKDgwOGg8PGiwcHyQpKSwsLCkpKSkpLCwpLCksKSksKSwpKSkpLCwpLCwsLCkpKSwsLCkpLCkpLCwsLCkpLP/AABEIAQYAwAMBIgACEQEDEQH/xAAcAAACAgMBAQAAAAAAAAAAAAAEBQMGAAIHAQj/xABEEAACAQIEAwUFBQYEBQQDAAABAhEAAwQSITEFQVEGEyJhcTKBkaGxQlLB0fAHFCNikuEVM3KCU5Oi0vFDY+LyFkRU/8QAGQEAAwEBAQAAAAAAAAAAAAAAAgMEAQAF/8QAKBEAAgICAgICAgICAwAAAAAAAAECEQMhEjFBUQQiE2FCcZGhFDKB/9oADAMBAAIRAxEAPwBAO037lbRLIAhRPmedT4H9o5YHvPzqgviS41rDpSlhj57L3ld6OocJ7UltFMA0+wfaZlDKWM8ia49hMWyEFasNvjHep4vapU8XobDImtnSsJxh3ZVHiZyBqfDrzonjXEbGDBOb+K2k9cv2RrI1g/8Agiq5wHG3LGF70qW5CCs6mc4JIJ5D49KqvH+PG/mtm2GBMqQWzIfIwR7tRQ440Dk29HnaTtu98kh2UMdYYggDcaaA6RUnDe2fiCF2KxrOdj5ANmn4+dVtez906wYOu3OoW4LcQyR8j+dO+tAVL0XPG41TDW7t0GNu9usB6rnWD8aR4jt9iUMG5fB5EXGUfAswIpRmc6EnTlANRMjREAjp/wCdfhTEqFv9DGz29xk/52II8rzfWrt2Y7fPey2X/eFZyAbnfGEHXmfpXM2w46R5/wB6LwWjqc+xB1Ouh5HSiaVAr9nY8VcxNpyv7xdaOeZhPpJqReI4iP8APuf1Gi7zd9hLV4EM2TK0dVOpLaDbSkjY8CnQacRbVMIxHFcSo0xF3+o1HY49iueIu/EflQeJxeYUDcxBUE0zgjtDbHdrsUpgX3+I/KgW7a40f/sP/wBP5Ujt8QzsZqW7bpPkKkN7fbnHf/0N8E/7anHbnG/8c/0p/wBtJLNqK2KU6EFIXKkPl7e43/i/9CflWx7e4z/ij+hPypD3dYbdNWNegeSHw/aDjP8AiL/y0/KvW/aJjB9tP+WtV4VHeTSslCK8HVZzuwvhHpU4OlQ2jAAozD2RlNQ3RSka4YUww0A60sw7Q0U1S1pNCw4ofYq019bGUMqA5SdxIBJ166R7qdYPh6oNFH40h7O3DmKEHTUHSI/mETz3B8tZqz2VPOvPzN3R6nx0mrZKbXkKBxeGDbijn9aHuEdRS1fgppeSn8S4TlMrS1ravpMH6+nWrljVzCOVUXjds231EdKrwzb0zzvk41H7IjZ2tzImdJ8unWpbD2ywmQfQH5xI99QWccSNTP661slzXYk+QH5RVZDpnW+x/GVewcPI8UleZECeWgH50NiOFOzeETVW7GY0riEhQJYDQE7kDQk67jp767ynDAOVZCXFtGZK7KFgOy7EeLSmf/4arKRrtVwTDAVuRTHkYnkjktz9m1z94BB8HPrTTjPZtbVkkDYfSuiC2OlKe0PD+8tMOooYvYXO9HE04lBI6VFd43BqbtLw7uLxEROtV+6dari/KFtUPrXHRRScXB6VWA1bC5T1MXRaP8SU863/AHpSN6qLPRGDvEtlBknQULkEhPYtSsxvTTDKuQ8jQWBvgCC3hgaUY1zOPDA8q8ltnoxSQvDgNBpxgdRFLbWCMkxJpjw+0Q0nSul0dBUxmr91be4WdCIHgUEmdQJM5dV99MuEdoBm7u4WDGApbKQTEwWQkEn3URwuGQmBJPTeBpHxNY+DUMCQJ9Kik1LTPUxQklaYRxW4MsHlrpVXvXba+M2GImJzgmf9Mzyqwt4jzrZcAs7A+4UEfp2MyQcugHh99HWbbll5q2sfHUVHx3hS3bZkajUHpTbulXZQPSscgiK3lTsGWO48WcrKlDAG1MMPdZtMk+k/gad3Oz0uTlmisBglAaBBHw93OrHmVHn4/itvZv2TvBLySgAVgfhrMyZ25xtXeuFcQF+xbuqQQyg6bTsfnXzfh8d/FfIdVYg7SRJ1HUR1108xXXP2TccW5aazJlCWAMbbEQB1g/7qNPZJmiqpeC/g1gNeMayfOmEZhoXEuIogmq/2h4pkUnnWdhRVsrfb3BI9l2MSoEH0rjztrV27R8Ze8pUnSqNcTxEVVjVBzdnuatHuVKtuo8Rh9Kc4uhVg/fVsuMKsGHIg0MBFNbPZW/ctd4qmNx50hsNEXCeEF1zZZHKrDa7BXSAynXpXvZu+Qi2wu+o/KrthMXcAgCD6VqwpK2WY6nGovZz5+zty2Srz7qit8KOYCSZq7Yq2x9oEk1tguyzOM2i134UxmVwgqW2Q8L4U1u34hzka8iB+VSAgjzgxVlbCZbGRjMc/xqnYwlbqI7LbQiATI8cwBOwkTvXkfJwvHOl5PR+JnU8dPweZX1lAOhDz8ooyzckQd6Exii2JOJtRr9peRA6+dLX4g7MFskXNdWKkLAJEg89p061PUmUc4+B26VqVqUHb0qG89Z2Y2aMyjQmCwMHY+7pvVe49xi1hli3rcIiJmP5mO3uG9MLr5iTuBAFUftJGeByqrDit7IfkZnCP1BuF4gi4Oc/UfWr72O461nFK+wBBI5FD4XEbef8At61zrB6MD0IqyLizZvK45/CCNj86rmvR5uN+z6eS4GAYGQQCI6HWa2qpdgOLh7ItkzlHh29g7fDUfCraBXRdoRkhxlRq6yKp/a/BNlmOetXNiBSniZW4pA1FF5Ng6OOcSs5ZnSaqeKSGq/8AaXhbj7MKJM+tUTH2yGqmErOmq2R2zUlwaVFbqYDSq49CGAYXCG5cCgTJrueBwSLh1BEQv4VzXsHhA2IJOsDSuqYi2GULtUGTspxrQm7McOsQG7oA9RI/GrLcweHmSpB8tvWDz86Q9l/YFP7i6UtNvVhJU9Cm5w2Se7LXQsEqVAYAzEa+IaHavbl/KBGgHLnSYG4l65mZk/iMVOo321k6REUzHHXMC+q3k6sBm9Qw1mlx+Yoy4yLH8WTjzjsYM4I8j1qt8fwCXToRvuNdeh8qP47g7l2znwhLqBrb2uKPIfbHzqv9n7Juo2uo5eYO2vOjz1khrsD403jy09Ad3hPmpjnGvSp8PhVQab9aPxFopvpFAYnP90j10+teUk+j2ZT9Er3wPpSfHcUEwDQ3Er7gayP11NJbuOy6zLchNUY8JHmz10HcS4oLSxNUzEXy7Fjz2orFEuZcn05VHmA9nSrYQ4nl5ZuZ4LcD605unMoB6afX3UlXpTLNoPdR6Fx9F57Acba2wBnMp8O+v8s+ddvwONW9bW4nssPh1B8wdPdXyxhsQbd0FTHlsNPOu0/s/wC04YhSdLp2O63ANQRyzAfFana4y/Qyf3j+0XziFyLbHypVwm5nQHl9aY8TGa0fMHWoOC4YC0B0pglaiVntfjUVWXcnQCuS8YsRXWe23C0JV2gQRrVS7UYBDZaAAQJB9KfiYT2ihIlEgUKkzTbgmF7y9bVtmYCr4PRKyzdh+GEHPFWLjeOa1lPmPrVy4Zwe2ltQFAgDkKrXb3h8W8w5EV5uSabK4NLQj7HcetOggkHmCD+E1cBj7X3/AMPrXJuxeJK6BdTvV9tWSVJO558/jSJLIlcS2OONpSAOKY/vLmxAjQb8+eg3rLVoMNPnUV/hTyAB6k860/wy6NQfh+B/CvHlbk2z20oqKUWE27ty22hI9/0ijBgheui6vgv/AGjsLo/mjdx97mNDUeBs3WIWMxPPb48qsKYDu1jKWJgNrA13gzoAOY5/EW/G5SeujzPmcIf2VzjvB8PcYPiCzBZCqrQGOs6gyYjX2QOs0TwZ7KIihAqlii8wCIMksxI3AGpptiEkMjJmUqFzBSGAJOuoy5VGszpGo1oNOEXDcKhwqKYyq2uXlK5YltyT51e/q9LREnyX2dMavhVIykDLzEAg84hpqucY7N5ioSxg2BJzZ7I2GoMjWY0gTO/UVYMMbw0uInkyMdBylWAJ9ZoXivFltADUuYIUSDAaTLRHu+MU9tVvRIlLlS3/AOlF4h+z5Dn72zasr9m9adsi9M1pjMTpIiJqsYr9nN7U2SmIQc7NwGPIryNdvw2JW4gdNVYbHTqIPTmDSrjPBUWcRbDrcWCe6IEgbkps+m45xQS6tbCT3T0cPxHZm/b3susamVbT100qKxg2Ygb/ABJrt1/s1YvWwHzKWRbkIcmUjXOg8XdyNCAcp6TS3gXC0votxbl5CmYQDbLlZyjvDkKuQRo2UE89QCco3wciulC0Pprvz001FWnsleyOoWH8S5SGY6hgR4QoI/3datXbThotp3owdnELAzOSyujbSypup8I0jWaAwXZpbN6w+XuS6y6hjyWWAWSSVzTvOnlQzi2HD2dQwgUG4mY5DEKfszM5f5ToQfdQ68UWwTbY+zz8jqDSG5jDaY+0121bWTr/ABVDKdT/AFDWd/I1JxjCjHYZbtqQwOx0OXZkMHk2uv41irpgyg1vtFW/aB2wW6DbtsTry20qmXeOXbi5GMjrTXinAHtmGWKXfuWUbU6KSBbdUCWhRmFuZWBG4NAXGhqJw5r0Mck1TJmmjqnAv2geFVuDprXvaPtCt0KgM5mH1qm8OwLROVo6wY+NN7XDp8qgy4lyKsfRUOz/ABIoM3823WukcP4iLiSNxyrlaYZs6INpHxNX/hPDzaccwRrSo3ZZKVvRmM7SG0DIOYUNhu2rGAUQk+oPypxxTDo1tswG1UDC2f4oFvXWB5zpFc/jKf2l0cs7hLj2dW4FcLEXACqjf15Dz6+6mNxmYP3bKrxoxEwZIkgb6BvKfSt0w7LZW1IDIgGiyM3NgCfX5ULdtt4+6cBmMnPLBT4RooiQQDzietBjxrGmkIyZfyStkmPQXFRJD5o+2FzAFSzaSDETGmh3FI+NcVZ8rW3IRs48MrOR8uvM6Eb9TRC8Ui+URWvXA8MxVQESQWVW3yhuvzgUHiODOLTNcbQXGuyJJKmQYG0mFPvM0vK3KNRHYVGErka3eJXUsWiLjiWuyZmQMunimmOJ47b0tXkzDKpZhqASoaQo1G+4M+VVy7j1uBbYtQoJyZXbPLwDvKsTppEVa14LZzFmXMT98yNABoo05Cgxcpf9X6HZuEGua99HiW7yEPYNu7ZO1uVTKOWR4gnrNGXMUNVIYE6ao+UyNiwERyOooDihSygRGFhrrBVZFCwwEjMOan2SeWYUk4d2lxBCr4XdXYXA/hIWJDFh7IGVwSQdQOtU8lB0Q8XkXJDpeK2rq5UZibkWSyqcqErP2oIDRA5T51Nw/BWlRVtKCilyrhsxlj4jHMEltDIOUHpS+4ttbtu/ZyC3dcJdfXwK0g5fuZmEExILA6Uzt94LWlte8BAZS2hCuATmHMp4hm8po4bAm+Ol0DPxUfvC2RblXTOtwMchGxDArO+hAPMSOVBYDi7O/c4lUs3hqOWdTADWnLaNuD1FN8bhgTLb2ybiMXIEgFTI18OUwfjUuKwK3UyOuZTBjoRqCCNjMaj6UymwFJAfDwRfxCHw+NHXbVXWGI5gZ1b0NS58l+y6Qbb5kYCRJbUEggayI1rzFX3tK7QTkOcLzZBGYDTpPnpFSPiklELgs7eFdpHtajXZdZ01A2oJJNGxk7N+0XDEuIQxAPI1z/jPZ4qhIYN6b1ee2nZVcZZL23a1eX2WUmCejpsZ68q4nY47esX2t4mZUwQeR/EVkGamBYglSZBGtAtxdgfDypt2l42HWEAg++qpno3JgM6NwX9rD2kCXLIYDSVYg/AiDXReAdpMDj0gQGjVWEETXzvaojB4t7ThkYgige+wuTOk8I4eXdW5CPlVtu38qzE1W+A3YA6DenlziCARO9NxwsolJIV8Y4pntEBTmr3snwYvibTFcoQhz/s1+sD302UKBJAI61Yuz2CCW88avt5KNviRPwoskquK6FNfyYzY6z5/3pfiLAzK8CQdQI8TaBSdNSORJ0kxrRrmhLlyTpU4KdC3guGW1bXJqLrE5ipUkQ5WVP8Ap09Z5ijLGCQXS65lZxDKWMEg6MBJgwNxoQalQ+WvPc+U7npSjiXE1sJcvrnuOJQKx8KSwUlVKxlzLGbWY0MbdpIK3Jibg+CyXUa8baIGkK1zxGCQphdYkAyYkVZcPxq2zldQwJVi4CgHX2Z5kCQByEmBSfF9klL3Lj3HYt4u7tqC4LnnJM9J0AjeKaPhEud0qyvdNpm1F1Rbh4Kkzo2UzsdIpOOMoXSKMsoTq3Yixd1sVfVL9i4FViAbZkAaTnbKVIMakRGu8VaMPw9VAGWYBAJ8TENvLMJIP4DpVXw3BmuXCTcZAmV++U5rd1V9liCQA4yjNPRpAO7rh+AazbuHDObhYhlW4SUGuymFIEHfyFHDVtoXl3Si6JsNwgWXZQJsXgQynXKYiIO6MsjyKr1qHDcQRAquVw7jNbFvUhwrLbV82UspAWASdjrpBpXe7S4llvKbYRkGUZFYsHdso3nlO2+lG46zcv2bdy5YUMFOdHW4XU6ewlsyyn7p5fCiUl/EFwf8xi8BS5BvB1ZMtsl1uycssAMubKgEiBuJqPsxhmtWAoutdUFo7wFWUbLb3OWCBuD7XuqLgd23es927pdhiAIa3sJyZNPZBiBIKxIrTH4Z8CEvWs7Ye2GF2zpIRmZ86TuVJM66ga7Uy72JaXQTd4tc7xM9hrTGROdXtkZgTJX2dM0MYgHXQ6b4TBJ+9scxOQlwp3XvFAlTsVIJkbggUzs3lvWwyHwuuhWDo3y6iD5g0FxKLdm4wEOEVMwBAkEEach4jpWP2bGX8UgjEYg+3OhYkdIMEVzX9p3Z9bkYhPaGjRzHU+Y+ldFwT95hhAUHLmygjQgnMB5Az7qSnDC4rB9jXIfCFxaZwS8hG9e4bDydqc9ocB3V17Z0gmPTlS7A2yDM0VbJ6ohu4OCYqAprBqyYXgV++R3Vm488wpj+rb51aeH/ALIWbXEXch5qoEj3maGVI2rBuzPGbZYW3MGOfOrNiMIj6rVfwH7PVvEOGYHy1p3Y7FX19nER6gGix5fTDdeRlw7hZuXFtn2N2I5Aefnt76uJOmg9OgA0ilHZngzYe0RcbvLjGWY6acgBygfWmpO9dKdg9kbmhCf1+t6nuGoIoUcbKs/r+1ZewwJlhmBAzKQCGytmBM7kRA5CT1qa0tbXhtvqY8PKRufIdeVYZ0L8RjRbttcuM0LKnkxPeRMLC66AeXzywVe0Gs+FGGcBVVDOh0MRJYAa6Vgtqtvurq+GMirq7XESPFpqxylZG4IMaQay84Ud3aXZRkBOVTG6yJbwrqZjUid61mp2qRFa8N25MFXtrcVAq6ESHAj/ADDsZ11I6gkgXy65kdXDMuUjZVkBsxnxfb6chE0p4jx0ooFnLEhUOpkJGYwdtfB5w3lU3CMdcxCqSVCQ63QAQxbkEYHwgqwM76HrQLJFvj5GSxSUebWiTGca7snbItzIxls05FIRRsWzErEwApnWjHvXicqidG8TBRqp0i1OZlbYQR8da24gRbw9xoWFWQCNMwMrp/rg+vvoXBYxLtu2fZzroH1LRIgGZJBgzuRrTPNC+1Zrj7du7kLlsPcSbtstlUggeJzbJ1jWZ3E60xsYpu6HeBboIhmsjMrTIMWwSwERMTzqC/xC0Itm4GL5ymVe8K6HMw0IAWfnEciFYwuJSIYXLYWHR4VrmbVmCxlQiQoUmND1oeujqtbJbeHeymW2bSsCe7tkG2urFoOuYnIyysQCDtRjF2W4rKC2QMFylljaMxEMcwbpuNK8bBgKqIcmRWW3HiA0AByPIJU6jnqRzrbCAIqK8T4lWLeQZgviIGsAwxA6HTbVjVoWpeSXstcZ8Ooe2qMjOCsRALEyBusg6jT0rXHqbTKEw5ugzJBjLqvLnIY/0/AGxw17eJ7ywWh2HfJoJB0z7AE+Y1kHmYrftH2mTCqjXTlzLpPMjwmkcmtDmndp9gd64j+J+HFmlR7ImCJJk2+RMdOpGtNcHh8P3at+7pbYqCVKrKkj2T4Rt6VzniX7XxqLST0JqscQ/aBir0+MKP5R+NdbYPFHbrnGFTQEDpFL7/EyTosnmTSDs1bP7pbLksxEyaejRR51NObRVHHEW9m7QgGBPqfzprg0vPirructpYW2sasQBmc/yjYDnrSvs7c2FWhVimwpCWTTWjtvWZqiZv1+vWm2DRC7a15EmvWOte2jrW+DqC7a6V7WZ9KhxGJVFLMYAEn0rLMojxYUgFhMZhIkMoZSpKxrOWRprJoQXQhcopiWLQDndlCgkloEyNydYnka9tvnMk6HptBr27ALNlYkAmNdYjYbToB/atuw1CmKLXCLF3u0l7YbNkIYOHL+NlzaiVgnfWdJimnZ2wFRlVGT+I48TSWiFLbCNoiBtW6XZt94FYMUnKWK7eKG10WRE/zRsTS3jGP7rEIqswVnFy9qTm8S6AnUCFMgafSlNxg+Y1KWT6B3Fblm8gBuA21uZGVQfHciFQMNQATOgM+grbDNcJU5kFvKmVQocW201a5MHQMBlGuYHSo+HYNrKWgyglncuV0XxAkPckeLYAbb0xuq8pkZVUHx5hrlA2Xkuo+XrTY72Il9dIV4fDKMiIgsFbpdrecHOiyGdSpll1t6GNVEggaszhi4KsIIY5WBggfZZSOcECDvrM84b58aw8fxFGUFJJElgSTLLkI8OrDKCKT4ji1032t27lltYFlrZKNvKm6NQTqx0jlO9E5KJnCU+hrjeKC0LRbxI7ZGccjESQoK5SQwPTToYgsKy4hLbWyqWwMj7KzMpQpkGkROg2yE8wKPxPDy1jukP7uYGtqQFMyQIgwdfjNLMFj7lq/3N/2Xb+AwAKwAR3ZIiYAB113nlWN730Yo2nRPwHEZu9RrudluSQRkdZMAMBo2ojMDBgTFJf2qdm++wferOew2bf7DwHPTQhG8tetMcrW+IB+5GV5XvApBOZZ1YGGOZYg+7Wn2W3irERmt3kIM9GGvWGHTkRWRd9mzVbXo+ZWwhFeWcMxYDqQPnTDjGAfD37li57dtipG8xzHkRB99MuzXZvEXb1sixcKAyWKED4kCubNirOn4C0Es212gCmgArF4Pc0BAAHUiixww/eA+JqGSbKlKK8nM+xfaMXb9q2EGYmZBEhRqT7q6irzr1qmdlOH2EUPaRBIIzLrpzEgmrbbbSqYiG7CM9audK8B0rHiP18KNIEhPpW1utJr22daOjie68Uu4kxKFeunu5/rzo3EGKVtcm6fuxl9POga0FAi4VKGBt+v7/KjGtOGJQAyI5wD7UsJkydo11PKiFwYBk/r9aVHxXAh0OTwuYyuJBDAykka5ZJHQTOlc40jeds2OIVCouNvsCQS0gmWAGgEHqNtdIpbf4a965buhiVifGCrCHZguWPMCDHs1DgeJX7qBlBLI2V1YCGneQY8SneOTTVktvmmC2hg5h5TvzGu+xpSSyaYbbwu1sQ4LD37ZPfJnR2Vm1zlSDIeAfvRUv+KKodRik00D3ASQzNoDlgXFAzAnrvzp4y7df1tVV7TYW0rgghHbVlCyOXiMeyTry1opJ4Y63/Z0Ws0qev6DsXxW1adHYi9cbLkKgQoYhXyMJ6EwZPKdaT4u0+FZ2n+M5bKyg5VXN4m2iW0EchJO9FcN7ru2NtO9uWSpU3ISMzSWAB0VWzEzJ1pzb7wMYa6VVwQZRu9VgJCjTKqafXWtinkVv/Rzl+J1X+SHhfHixRbiFblwE+FZULqVLE6oWAJg+XUUw4g7lGyWwzASssqy3qTpA5+ela8OtHPfJuK65xER4dJKtG5EgSTsOWtHWwvn7/yqiKdbI5tcrSoW2Loe4jMjI4hfFm1zIXyZlOVog9dfOKPsFVYLbZUJlygQDMPZkkCJ2/GvbzjNoQRs2xg7gkfD41ITqIIGk+Uc4Ow5VjiDyPDgrbHvcqZzozZRm05Zonat3dVGpFIe1nFxhbCXCSEz5T6kMQfSFPypfhuL99bzAyDSJJj4Rssp4namAZNeW8SHEjaqzafU1ZMDahQKQrbGyiooo/Y7H27lsd0AFUwQBlgnXardbNVHslwIYdTlMhjO86gRzq3W6bEGRODXhNehK8ugU2gLB2avLVyDWTrXjXFG/wCFNfRhHjMSeW52oawsb6mlF3tNaF3cmDqFBPrsKs9xBuNjqD7qWqnpDpJwWyayTAncc6x7YZSpEggg6AzPka1tvUuWiXpk8v0aPaBWJblJRipOvVYPmaWcZcoUuhgpRwHMHUERlOURznUQKY3catsFn8KKJLnYahYOpI3mYjzpFiDbZEREuPZb+I16SYZmgMx5kHcEDSIAiaGWlQyG3Y0F9kZs1zN4S4GVUQLmiWfXy36GluK4FZi5cDNbKwzDRl8S5vCTBMg6a7ijFu275e0v2AEa08qBD6MGE6iBtvpW3EuHB7eRmKAusQM0AHKoCj2V21PXWhcOS9hqfCVrQl4fjlRblxbK5QmTxszG4zxCkaKB4ZMDYDrW/C+K3rveLbS2rlP4eVFUKAwLLmPKCY8yfSpcZw+21oIou2srkZWBButkJOUE5WYgaGY5UTwrCrbtey1szlutcJVwpGhVkMAEldRsJ5ilwhNNLpDZ5MbTk1bC+FYcWUuMbZtB2zMsCEyprJB/y5BIjWG2ofiHbFEClUZw0EP7KkZiHGuuZYiIoixhrjEg51LqUYLdzLbyAZGBic7SPdJPKq8eJlSbZ0csAGCAqWmIu2tVflqAG9abOTgqEY4LI+T2GWuLtZfEXSDctO1t1j7rN3cieYUAR1QirBZ4kr2RctkNbkTIjSYYEHYjU+41p/h8qLD28yZBmbwgTJMKqgc5MiIkc6H/AHM2O6Wwg7sXP4gLjTXzglpI9ygGRRJSWvALcJf2Nb3BLN+09m4ua2Y8J3XKAoZTOhGWZGszSPG8DXCKLaSUjQ/nGk1YeHq5XMbfdEkllkEzOrFlOugHx1qfFYQXbZBOjajfQjn0+XWgmgISplRwFnMwFWQGBSrhuCa3ccMNV08usjypkwNIWkUTdnN+z+LykdKuNvHAb6VQ+BmRT7D4110DH5fjQRyUXTwc+i3riVAkkUuxPGE1AK/EVXcRdZj4iT760W0I2rfzvwgY/CXbY2vcVUfbHoNT8qT8Q4qzeFQV8zufhtUgQdKkKdFrHllIbDBGOxdhRkFWTs7xjP8Awn3+wTz/AJfypFe0nSh9jM6/rbzoIzcXYzJiWSPEv1yzFe27vI0p4J2gFz+Hc0cbHbN/8qcNaFelCcci/Z4mTHLG6ZribZYEAjXTUZlIPtArz00HumsTNnMgBPAqBRJ1kMSR9nULy9medasI51Hfs3DHdvkg6yoYEHfQ7HofOjcBXMhv8MZ71tyQFElgNCzgjI0jf0JrOGuGUXNCzZpaCrMEJQZRmMQR6eKYk0aMLmbMxJjYAkAb7xqx156baUtxl5rbstmy12dWK3QMhPI5pyaQ22xmKFQSDc3LRLh8QL1lmKG3EwG3EDRlJHhOpE0FxW++e8uHYi7Kh1zeJQiwBaTLDAgyYM+VPrVjN7WhkTGokHlmB26++tTwy1nzlFzfeygt/UZNdKNqrOjOpW0JeAXbl6zc77xhSD4Fy3Hyid1ILGYE6TsTTezwO2WF02wtyQ0MSSre45Z58xIqdLBJDwqkaA6ExOoJjYjpEedT2xA1hiNiRJ8pPPbehiklT2ZKTbbjoiwuFFu2EEldhmJYiSTBO51+HpRf7oDJ0BaCSN5GxE8x191eljUTEnQH4VrlYCiEWRA8TGY1IGh323I9KnN5fWl4WOdeG7NBLYVBN6yD4iI5aDX1NaZ1Gy/H8tq0vYk5YoLMedJlphxi2cs4I1N7lwLqSAPMxVU4Vw8sczu89FaAPIVY7PBbQg5cx6sS31qaj3o2btxuyPtg/wCkE/QVp/j6H2Uut6IaNtoBEAD0AFFW0nn9a6gqfsTrxif/AEL39FbnjF37OHu++BTtUrDbFckZRWMRxW9zwrxzhhPwqKxxVH01VvuuIb+9PsUo1pPj8Cl0ZXEj4fPlXOjtkhNNuC8XuLcRC5KkwAeU6DU67xp51VP3C7a/y7mdfuXOQ/lb86yxxgMwUzbcaweo2ynn1rFcXoycYz1JHVBfYbgEfCpFxg8/T4c6W4HjS3V1IV41B/Cdx+dTrbBkmrYZXXZ488PF7QeMas7/AK2qJr4zEhZnmSY9wpTbxQditsTl3bl6Dr60zsWSAJo+TkBwUTfvmPID3VurTufnWFunxrUJsaYoC2wi23693/mpVunnQqP/AH+X96mFyN/1+taLigWwjva8L9Kjz/r9elYbw6H4VlIGz0vWiz1rwXhXoE1gVhNq1mkHn+pofuoJnl+FEW2g1JjFkZh7/wA6myR2Nxyo4hwlzVjsPpVc7P2S7hZyz758hTLF8SW072wC+UkToJI3+dIo9n8sfYzS5Jotap78auEkqAuvr9a1PGMSYhvgq+vSiUGwHnii7Z6wuaqVvimKA3X3otetxbF9V9yrW/jfoH/kRZYsQZ3pVdaTpQyccvz40B9NP7VHfxTCCLTsDvtIPkOdc4P0Gs6ZLfegruFW6Mrj38weoPKt7mKBga9dRr6VthXnzpUo0OjNNApxN2zo83bf3h7S+o5+tWLgHFM4i2+ZW5A/OORpQbsGKc9k8PZS5culQrBQJ20J1MddAJ86PGrYjLLjF+S2YDBi2sA+p60QGJ2MfH9cx+hQD8ctD7x/0gn+1RHj9n7TFJI0ZWE6zvBr04xS6PFlJjXvDO4/RUfUH4Vql09enzzD6xQi460I/iLPhnxAbampbGKQxDKdvtDkZ60dCgxXnnv+P/2+VYt/+/yP5/CoBeUDUgerDbUdfStG4haGuYfGfPl6mhaNC+9J66cv16Ee+thI936/D50CeKKNgT66fXXryrUcWbkoj3mgaYSGuT9fOtlPWlX+IMeYHun6mtcJxV3AIIiTJAHKZk9Z0rOLN0PVMbwK3GNXbMDOkb1XnbWTqaltXDIO1A4WcUN8GLSqyfZ+o5mkVuWLTvmPzM/jVlx+Ot/u7ICM2kddTr8pquk5WB5NofI8qmxxtlkpOthdnCUemGAHv/tWtldPSjUWRVkUkJkzVMOK27ipbCyNd/yqXJTEwLBhhwK97oVNcTQ16tui0DYJewqncA+tANwuJKEj504ZKX429AKjWBLe/YT56n09ax44y8BrLKPkVtZYnSG/0/j0o/CuE0fc7LAJaOQXnQmGuZxpJ3AABgRGh5DcUVwfBsGuM4GYMVEcljcHfX8KCOBJhT+TJxpjBMxEwE8hqR6nY+gqPE2hlPURz55logpzqO7Og6sg/wCqT9KrVETdk5H1rb4V5EnrJ/GmmE4ON33+6D9SKGc4xWzopy6FqkUQsAb09sqiaKqj0A+tTjEenwH5VO/kR9DfxSEdozFTGmxZfur/AEive9TnbT4R9KH86O/GxWizvQ/B1Co6/wDvXPnlMU6dkP8A6a/FvzqFVtAmLQEmT4n3iJ38hXflXRvCQOa3mBU5xVsD/LX+pvzqB8Yg+wnwJ+ppbyoLgzkuDkqhJ3J+UfnTRcPnUqeY+fWsrKXhKchLwfEEjKd1JE+lM0bWPvCR5Rv8ayspwnwiRGyt/q+o/tRI1rKyi9AmrjwmtrZr2spngHyaXHgE9BNCNh5Q/wAwk+u9ZWUUe0LYFgb4R7Wk5me36GO8B+TD3im0jNoIkwfnWVlbe2Y+jeo/tp5Zm+A/vWVlMQA44VZAGciTMDy03qTFYkwTtFZWV52beSmV49RtC0XiTvRNpj1NZWVTwjXQhTl7CrOvM/Gpe6/mPyrKyluEfQxTl7PblgiIc/AVBcsH75+ArKyl8UNUmQthCftn4VGeGzu5+ArKyg4o5yZ//9k="/>
          <p:cNvSpPr>
            <a:spLocks noChangeAspect="1" noChangeArrowheads="1"/>
          </p:cNvSpPr>
          <p:nvPr/>
        </p:nvSpPr>
        <p:spPr bwMode="auto">
          <a:xfrm>
            <a:off x="63500" y="-839788"/>
            <a:ext cx="1276350" cy="173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199" name="Picture 11" descr="http://www.truddoma.com/uploads/posts/2011-03/thumbs/1299057346_sc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4149080"/>
            <a:ext cx="22336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3" descr="http://home-sweet.ru/wp-content/uploads/2009/12/вязание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412776"/>
            <a:ext cx="2286000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74638"/>
            <a:ext cx="3643338" cy="4797436"/>
          </a:xfrm>
        </p:spPr>
        <p:txBody>
          <a:bodyPr/>
          <a:lstStyle/>
          <a:p>
            <a:r>
              <a:rPr lang="ru-RU" dirty="0" smtClean="0"/>
              <a:t>Ярко, </a:t>
            </a:r>
            <a:br>
              <a:rPr lang="ru-RU" dirty="0" smtClean="0"/>
            </a:br>
            <a:r>
              <a:rPr lang="ru-RU" dirty="0" smtClean="0"/>
              <a:t>броско и оригинально</a:t>
            </a:r>
            <a:endParaRPr lang="ru-RU" dirty="0"/>
          </a:p>
        </p:txBody>
      </p:sp>
      <p:pic>
        <p:nvPicPr>
          <p:cNvPr id="1026" name="Picture 2" descr="C:\Users\Игорь\Pictures\Вязаные украшения\0_362a6_68c79121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14290"/>
            <a:ext cx="4762500" cy="635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257544" cy="4297370"/>
          </a:xfrm>
        </p:spPr>
        <p:txBody>
          <a:bodyPr/>
          <a:lstStyle/>
          <a:p>
            <a:r>
              <a:rPr lang="ru-RU" dirty="0" smtClean="0"/>
              <a:t>Скромно, просто но мило </a:t>
            </a:r>
            <a:endParaRPr lang="ru-RU" dirty="0"/>
          </a:p>
        </p:txBody>
      </p:sp>
      <p:pic>
        <p:nvPicPr>
          <p:cNvPr id="2050" name="Picture 2" descr="C:\Users\Игорь\Pictures\Вязаные украшения\0_362a7_c8e44d3b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85728"/>
            <a:ext cx="4762500" cy="635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74638"/>
            <a:ext cx="3186106" cy="4297370"/>
          </a:xfrm>
        </p:spPr>
        <p:txBody>
          <a:bodyPr/>
          <a:lstStyle/>
          <a:p>
            <a:r>
              <a:rPr lang="ru-RU" dirty="0" smtClean="0"/>
              <a:t>Цепочки из воздушных петель</a:t>
            </a:r>
            <a:endParaRPr lang="ru-RU" dirty="0"/>
          </a:p>
        </p:txBody>
      </p:sp>
      <p:pic>
        <p:nvPicPr>
          <p:cNvPr id="3074" name="Picture 2" descr="C:\Users\Игорь\Pictures\Вязаные украшения\0_362a8_6c01ddc7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85728"/>
            <a:ext cx="4762500" cy="635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74638"/>
            <a:ext cx="3328982" cy="3654428"/>
          </a:xfrm>
        </p:spPr>
        <p:txBody>
          <a:bodyPr/>
          <a:lstStyle/>
          <a:p>
            <a:r>
              <a:rPr lang="ru-RU" dirty="0" smtClean="0"/>
              <a:t>Вязание по кругу</a:t>
            </a:r>
            <a:endParaRPr lang="ru-RU" dirty="0"/>
          </a:p>
        </p:txBody>
      </p:sp>
      <p:pic>
        <p:nvPicPr>
          <p:cNvPr id="4098" name="Picture 2" descr="C:\Users\Игорь\Pictures\Вязаные украшения\0_36288_8d2086e3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85728"/>
            <a:ext cx="4762500" cy="635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274638"/>
            <a:ext cx="4614866" cy="19399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Браслеты</a:t>
            </a:r>
            <a:br>
              <a:rPr lang="ru-RU" dirty="0" smtClean="0"/>
            </a:br>
            <a:r>
              <a:rPr lang="ru-RU" dirty="0" smtClean="0"/>
              <a:t>Оригинально и просто </a:t>
            </a:r>
            <a:endParaRPr lang="ru-RU" dirty="0"/>
          </a:p>
        </p:txBody>
      </p:sp>
      <p:pic>
        <p:nvPicPr>
          <p:cNvPr id="6146" name="Picture 2" descr="C:\Users\Игорь\Pictures\Вязаные украшения\215_2.jpg"/>
          <p:cNvPicPr>
            <a:picLocks noChangeAspect="1" noChangeArrowheads="1"/>
          </p:cNvPicPr>
          <p:nvPr/>
        </p:nvPicPr>
        <p:blipFill>
          <a:blip r:embed="rId2" cstate="email"/>
          <a:srcRect r="18353"/>
          <a:stretch>
            <a:fillRect/>
          </a:stretch>
        </p:blipFill>
        <p:spPr bwMode="auto">
          <a:xfrm>
            <a:off x="4355976" y="2924944"/>
            <a:ext cx="4105090" cy="3429000"/>
          </a:xfrm>
          <a:prstGeom prst="rect">
            <a:avLst/>
          </a:prstGeom>
          <a:noFill/>
        </p:spPr>
      </p:pic>
      <p:pic>
        <p:nvPicPr>
          <p:cNvPr id="5" name="Picture 2" descr="C:\Users\Игорь\Pictures\Вязаные украшения\592733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3612007" cy="5117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Вязаные бусы</a:t>
            </a:r>
            <a:endParaRPr lang="ru-RU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3068960"/>
            <a:ext cx="3938210" cy="342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Игорь\Pictures\Вязаные украшения\3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620688"/>
            <a:ext cx="3478043" cy="287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210</TotalTime>
  <Words>217</Words>
  <Application>Microsoft Office PowerPoint</Application>
  <PresentationFormat>Экран (4:3)</PresentationFormat>
  <Paragraphs>48</Paragraphs>
  <Slides>18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Апекс</vt:lpstr>
      <vt:lpstr>Точечный рисунок</vt:lpstr>
      <vt:lpstr>Вязание крючком  стильные аксессуары </vt:lpstr>
      <vt:lpstr>Слайд 2</vt:lpstr>
      <vt:lpstr>Разнообразие изделий вязаных крючком</vt:lpstr>
      <vt:lpstr>Ярко,  броско и оригинально</vt:lpstr>
      <vt:lpstr>Скромно, просто но мило </vt:lpstr>
      <vt:lpstr>Цепочки из воздушных петель</vt:lpstr>
      <vt:lpstr>Вязание по кругу</vt:lpstr>
      <vt:lpstr>Браслеты Оригинально и просто </vt:lpstr>
      <vt:lpstr>Вязаные бусы</vt:lpstr>
      <vt:lpstr>Изысканные украшения</vt:lpstr>
      <vt:lpstr>Схема цветка</vt:lpstr>
      <vt:lpstr>Детские работы</vt:lpstr>
      <vt:lpstr>Коллективная работа</vt:lpstr>
      <vt:lpstr>Материалы и инструменты</vt:lpstr>
      <vt:lpstr>Эскизы</vt:lpstr>
      <vt:lpstr>Планирование работы</vt:lpstr>
      <vt:lpstr>Стильная бижутерия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Вязание крючком стильные аксессуары</dc:title>
  <dc:creator>Игорь</dc:creator>
  <cp:lastModifiedBy>User</cp:lastModifiedBy>
  <cp:revision>41</cp:revision>
  <dcterms:created xsi:type="dcterms:W3CDTF">2011-10-19T10:41:38Z</dcterms:created>
  <dcterms:modified xsi:type="dcterms:W3CDTF">2017-08-23T00:27:38Z</dcterms:modified>
</cp:coreProperties>
</file>