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Gestures in Russia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project was made by</a:t>
            </a:r>
            <a:br>
              <a:rPr lang="en-US" dirty="0" smtClean="0"/>
            </a:br>
            <a:r>
              <a:rPr lang="en-US" dirty="0" smtClean="0"/>
              <a:t>Catherine </a:t>
            </a:r>
            <a:r>
              <a:rPr lang="en-US" dirty="0" err="1" smtClean="0"/>
              <a:t>Bondar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11 A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Scratching a nape</a:t>
            </a:r>
            <a:endParaRPr lang="ru-RU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5299" y="2249488"/>
            <a:ext cx="6093402" cy="4324350"/>
          </a:xfrm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Tearing a shirt on a chest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5299" y="2249488"/>
            <a:ext cx="6093402" cy="4324350"/>
          </a:xfr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Throwing a hat to the ground</a:t>
            </a: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5299" y="2249488"/>
            <a:ext cx="6093402" cy="4324350"/>
          </a:xfrm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hand on a heart</a:t>
            </a:r>
            <a:endParaRPr lang="ru-RU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7773" y="2285992"/>
            <a:ext cx="5763185" cy="4322389"/>
          </a:xfrm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bit</a:t>
            </a:r>
            <a:endParaRPr lang="ru-RU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rcRect l="2904" t="2496" r="2904" b="4992"/>
          <a:stretch>
            <a:fillRect/>
          </a:stretch>
        </p:blipFill>
        <p:spPr>
          <a:xfrm>
            <a:off x="1285852" y="2285992"/>
            <a:ext cx="6511063" cy="4143404"/>
          </a:xfrm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palm next to a throat </a:t>
            </a:r>
            <a:endParaRPr lang="ru-RU" dirty="0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5299" y="2249488"/>
            <a:ext cx="6093402" cy="4324350"/>
          </a:xfrm>
        </p:spPr>
      </p:pic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</TotalTime>
  <Words>37</Words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Gestures in Russia </vt:lpstr>
      <vt:lpstr>Scratching a nape</vt:lpstr>
      <vt:lpstr>Tearing a shirt on a chest</vt:lpstr>
      <vt:lpstr>Throwing a hat to the ground</vt:lpstr>
      <vt:lpstr>A hand on a heart</vt:lpstr>
      <vt:lpstr>A little bit</vt:lpstr>
      <vt:lpstr>A palm next to a throat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Gestures in Russia </dc:title>
  <dc:creator>comp</dc:creator>
  <cp:lastModifiedBy>comp</cp:lastModifiedBy>
  <cp:revision>9</cp:revision>
  <dcterms:created xsi:type="dcterms:W3CDTF">2016-09-12T16:51:04Z</dcterms:created>
  <dcterms:modified xsi:type="dcterms:W3CDTF">2016-09-12T18:13:22Z</dcterms:modified>
</cp:coreProperties>
</file>