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3333" autoAdjust="0"/>
  </p:normalViewPr>
  <p:slideViewPr>
    <p:cSldViewPr>
      <p:cViewPr varScale="1">
        <p:scale>
          <a:sx n="85" d="100"/>
          <a:sy n="85" d="100"/>
        </p:scale>
        <p:origin x="-5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5EC94-E2AE-4A6B-A794-0F067163534F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F171B-F4C1-4902-AD94-CCE98191A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F171B-F4C1-4902-AD94-CCE98191A6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F171B-F4C1-4902-AD94-CCE98191A6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484784"/>
            <a:ext cx="7406640" cy="1944216"/>
          </a:xfr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My cat</a:t>
            </a:r>
            <a:endParaRPr lang="ru-RU" sz="9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7406640" cy="1752600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/>
            <a:r>
              <a:rPr lang="en-US" dirty="0" err="1" smtClean="0"/>
              <a:t>Brodianskij</a:t>
            </a:r>
            <a:r>
              <a:rPr lang="en-US" dirty="0" smtClean="0"/>
              <a:t> Denis </a:t>
            </a:r>
            <a:r>
              <a:rPr lang="en-US" dirty="0" err="1" smtClean="0"/>
              <a:t>Aleksandrovich</a:t>
            </a:r>
            <a:endParaRPr lang="ru-RU" dirty="0" smtClean="0"/>
          </a:p>
          <a:p>
            <a:pPr algn="r"/>
            <a:r>
              <a:rPr lang="ru-RU" dirty="0" smtClean="0"/>
              <a:t>4 а</a:t>
            </a:r>
            <a:r>
              <a:rPr lang="en-US" dirty="0" smtClean="0"/>
              <a:t> </a:t>
            </a:r>
            <a:r>
              <a:rPr lang="en-US" dirty="0" err="1" smtClean="0"/>
              <a:t>klass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have a cat Sonya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504056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994122"/>
          </a:xfrm>
        </p:spPr>
        <p:txBody>
          <a:bodyPr/>
          <a:lstStyle/>
          <a:p>
            <a:pPr algn="ctr"/>
            <a:r>
              <a:rPr lang="en-US" dirty="0" smtClean="0"/>
              <a:t>She is a Siamese cat </a:t>
            </a:r>
            <a:endParaRPr lang="ru-RU" dirty="0"/>
          </a:p>
        </p:txBody>
      </p:sp>
      <p:pic>
        <p:nvPicPr>
          <p:cNvPr id="3074" name="Picture 2" descr="C:\Users\Admin\Desktop\cjyz\IMG_20150516_211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4784"/>
            <a:ext cx="3528391" cy="4763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Sonya is two years</a:t>
            </a:r>
            <a:endParaRPr lang="ru-RU" dirty="0"/>
          </a:p>
        </p:txBody>
      </p:sp>
      <p:pic>
        <p:nvPicPr>
          <p:cNvPr id="4" name="Picture 2" descr="C:\Users\Admin\Desktop\cjyz\IMG_20150516_212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085" y="1447800"/>
            <a:ext cx="355938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706016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My cat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She likes to sleep, that`s why her name is Sonya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Admin\Desktop\cjyz\IMG_20140514_1910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518" b="205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850106"/>
          </a:xfrm>
        </p:spPr>
        <p:txBody>
          <a:bodyPr/>
          <a:lstStyle/>
          <a:p>
            <a:r>
              <a:rPr lang="en-US" dirty="0" smtClean="0"/>
              <a:t>She likes to play with her ball</a:t>
            </a:r>
            <a:endParaRPr lang="ru-RU" dirty="0"/>
          </a:p>
        </p:txBody>
      </p:sp>
      <p:pic>
        <p:nvPicPr>
          <p:cNvPr id="7170" name="Picture 2" descr="C:\Users\Admin\Desktop\cjyz\IMG_20150513_2302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124744"/>
            <a:ext cx="3976641" cy="43924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flipH="1">
            <a:off x="2915816" y="5934668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Her eyes are blue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cjyz\IMG_20140429_205035-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32656"/>
            <a:ext cx="3168352" cy="61926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80112" y="2060849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My   cat is very good and I love her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very</a:t>
            </a:r>
            <a:r>
              <a:rPr lang="en-US" sz="2400" dirty="0" smtClean="0"/>
              <a:t> much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32856"/>
            <a:ext cx="7498080" cy="2448272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thank you for your attention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336</TotalTime>
  <Words>64</Words>
  <Application>Microsoft Office PowerPoint</Application>
  <PresentationFormat>Экран (4:3)</PresentationFormat>
  <Paragraphs>18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My cat</vt:lpstr>
      <vt:lpstr>I have a cat Sonya</vt:lpstr>
      <vt:lpstr>She is a Siamese cat </vt:lpstr>
      <vt:lpstr>Sonya is two years</vt:lpstr>
      <vt:lpstr>My cat</vt:lpstr>
      <vt:lpstr>She likes to play with her ball</vt:lpstr>
      <vt:lpstr>Слайд 7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cat.</dc:title>
  <dc:creator>Admin</dc:creator>
  <cp:lastModifiedBy>Admin</cp:lastModifiedBy>
  <cp:revision>34</cp:revision>
  <dcterms:created xsi:type="dcterms:W3CDTF">2015-05-14T15:13:48Z</dcterms:created>
  <dcterms:modified xsi:type="dcterms:W3CDTF">2015-05-18T01:29:06Z</dcterms:modified>
</cp:coreProperties>
</file>