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67" r:id="rId3"/>
    <p:sldId id="258" r:id="rId4"/>
    <p:sldId id="260" r:id="rId5"/>
    <p:sldId id="261" r:id="rId6"/>
    <p:sldId id="262" r:id="rId7"/>
    <p:sldId id="264" r:id="rId8"/>
    <p:sldId id="265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64">
          <p15:clr>
            <a:srgbClr val="A4A3A4"/>
          </p15:clr>
        </p15:guide>
        <p15:guide id="3" orient="horz" pos="2496">
          <p15:clr>
            <a:srgbClr val="A4A3A4"/>
          </p15:clr>
        </p15:guide>
        <p15:guide id="4" orient="horz" pos="1200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pos="3839">
          <p15:clr>
            <a:srgbClr val="A4A3A4"/>
          </p15:clr>
        </p15:guide>
        <p15:guide id="7" pos="959">
          <p15:clr>
            <a:srgbClr val="A4A3A4"/>
          </p15:clr>
        </p15:guide>
        <p15:guide id="8" pos="6719">
          <p15:clr>
            <a:srgbClr val="A4A3A4"/>
          </p15:clr>
        </p15:guide>
        <p15:guide id="9" pos="383">
          <p15:clr>
            <a:srgbClr val="A4A3A4"/>
          </p15:clr>
        </p15:guide>
        <p15:guide id="10" pos="4703">
          <p15:clr>
            <a:srgbClr val="A4A3A4"/>
          </p15:clr>
        </p15:guide>
        <p15:guide id="11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4871" autoAdjust="0"/>
  </p:normalViewPr>
  <p:slideViewPr>
    <p:cSldViewPr>
      <p:cViewPr varScale="1">
        <p:scale>
          <a:sx n="114" d="100"/>
          <a:sy n="114" d="100"/>
        </p:scale>
        <p:origin x="414" y="138"/>
      </p:cViewPr>
      <p:guideLst>
        <p:guide orient="horz" pos="2160"/>
        <p:guide orient="horz" pos="864"/>
        <p:guide orient="horz" pos="2496"/>
        <p:guide orient="horz" pos="1200"/>
        <p:guide orient="horz" pos="3888"/>
        <p:guide pos="3839"/>
        <p:guide pos="959"/>
        <p:guide pos="6719"/>
        <p:guide pos="383"/>
        <p:guide pos="4703"/>
        <p:guide pos="10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5FFBF-2C64-42CD-9E2F-09E2049D891B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2C6B-0C1B-4F88-BCBA-898BA50DE7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930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3DF44-BBF1-44C7-A0B1-7B7B2F7B3880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E53BB-F993-49A1-9E37-CA3E5BE0709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8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88825" cy="4449836"/>
          </a:xfrm>
          <a:custGeom>
            <a:avLst/>
            <a:gdLst>
              <a:gd name="connsiteX0" fmla="*/ 0 w 12188825"/>
              <a:gd name="connsiteY0" fmla="*/ 0 h 5545334"/>
              <a:gd name="connsiteX1" fmla="*/ 12188825 w 12188825"/>
              <a:gd name="connsiteY1" fmla="*/ 0 h 5545334"/>
              <a:gd name="connsiteX2" fmla="*/ 12188825 w 12188825"/>
              <a:gd name="connsiteY2" fmla="*/ 4181566 h 5545334"/>
              <a:gd name="connsiteX3" fmla="*/ 6105607 w 12188825"/>
              <a:gd name="connsiteY3" fmla="*/ 4449836 h 5545334"/>
              <a:gd name="connsiteX4" fmla="*/ 1 w 12188825"/>
              <a:gd name="connsiteY4" fmla="*/ 4179342 h 5545334"/>
              <a:gd name="connsiteX5" fmla="*/ 1 w 12188825"/>
              <a:gd name="connsiteY5" fmla="*/ 5545334 h 5545334"/>
              <a:gd name="connsiteX6" fmla="*/ 0 w 12188825"/>
              <a:gd name="connsiteY6" fmla="*/ 0 h 5545334"/>
              <a:gd name="connsiteX0" fmla="*/ 0 w 12188825"/>
              <a:gd name="connsiteY0" fmla="*/ 0 h 4449836"/>
              <a:gd name="connsiteX1" fmla="*/ 12188825 w 12188825"/>
              <a:gd name="connsiteY1" fmla="*/ 0 h 4449836"/>
              <a:gd name="connsiteX2" fmla="*/ 12188825 w 12188825"/>
              <a:gd name="connsiteY2" fmla="*/ 4181566 h 4449836"/>
              <a:gd name="connsiteX3" fmla="*/ 6105607 w 12188825"/>
              <a:gd name="connsiteY3" fmla="*/ 4449836 h 4449836"/>
              <a:gd name="connsiteX4" fmla="*/ 1 w 12188825"/>
              <a:gd name="connsiteY4" fmla="*/ 4179342 h 4449836"/>
              <a:gd name="connsiteX5" fmla="*/ 0 w 12188825"/>
              <a:gd name="connsiteY5" fmla="*/ 0 h 444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4449836">
                <a:moveTo>
                  <a:pt x="0" y="0"/>
                </a:moveTo>
                <a:lnTo>
                  <a:pt x="12188825" y="0"/>
                </a:lnTo>
                <a:lnTo>
                  <a:pt x="12188825" y="4181566"/>
                </a:lnTo>
                <a:cubicBezTo>
                  <a:pt x="10420785" y="4351787"/>
                  <a:pt x="8336850" y="4449836"/>
                  <a:pt x="6105607" y="4449836"/>
                </a:cubicBezTo>
                <a:cubicBezTo>
                  <a:pt x="3864934" y="4449836"/>
                  <a:pt x="1772815" y="4350957"/>
                  <a:pt x="1" y="4179342"/>
                </a:cubicBezTo>
                <a:cubicBezTo>
                  <a:pt x="1" y="2786228"/>
                  <a:pt x="0" y="1393114"/>
                  <a:pt x="0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12"/>
          <p:cNvSpPr/>
          <p:nvPr/>
        </p:nvSpPr>
        <p:spPr>
          <a:xfrm flipV="1">
            <a:off x="1" y="4179342"/>
            <a:ext cx="12188824" cy="1785092"/>
          </a:xfrm>
          <a:custGeom>
            <a:avLst/>
            <a:gdLst/>
            <a:ahLst/>
            <a:cxnLst/>
            <a:rect l="l" t="t" r="r" b="b"/>
            <a:pathLst>
              <a:path w="12188824" h="1785092">
                <a:moveTo>
                  <a:pt x="0" y="0"/>
                </a:moveTo>
                <a:lnTo>
                  <a:pt x="12188824" y="0"/>
                </a:lnTo>
                <a:lnTo>
                  <a:pt x="12188824" y="1782868"/>
                </a:lnTo>
                <a:cubicBezTo>
                  <a:pt x="10420784" y="1612647"/>
                  <a:pt x="8336849" y="1514598"/>
                  <a:pt x="6105606" y="1514598"/>
                </a:cubicBezTo>
                <a:cubicBezTo>
                  <a:pt x="3864933" y="1514598"/>
                  <a:pt x="1772814" y="1613477"/>
                  <a:pt x="0" y="17850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16"/>
          <p:cNvSpPr/>
          <p:nvPr/>
        </p:nvSpPr>
        <p:spPr>
          <a:xfrm flipV="1">
            <a:off x="0" y="4232668"/>
            <a:ext cx="12188825" cy="2625332"/>
          </a:xfrm>
          <a:custGeom>
            <a:avLst/>
            <a:gdLst/>
            <a:ahLst/>
            <a:cxnLst/>
            <a:rect l="l" t="t" r="r" b="b"/>
            <a:pathLst>
              <a:path w="12188825" h="2625332">
                <a:moveTo>
                  <a:pt x="12188819" y="2625332"/>
                </a:moveTo>
                <a:lnTo>
                  <a:pt x="12188819" y="1143000"/>
                </a:lnTo>
                <a:lnTo>
                  <a:pt x="12188819" y="1066800"/>
                </a:lnTo>
                <a:lnTo>
                  <a:pt x="12188825" y="1066800"/>
                </a:lnTo>
                <a:lnTo>
                  <a:pt x="12188825" y="0"/>
                </a:lnTo>
                <a:lnTo>
                  <a:pt x="1" y="0"/>
                </a:lnTo>
                <a:lnTo>
                  <a:pt x="1" y="762000"/>
                </a:lnTo>
                <a:lnTo>
                  <a:pt x="1" y="893566"/>
                </a:lnTo>
                <a:lnTo>
                  <a:pt x="0" y="893566"/>
                </a:lnTo>
                <a:lnTo>
                  <a:pt x="0" y="2417303"/>
                </a:lnTo>
                <a:cubicBezTo>
                  <a:pt x="1730673" y="2256633"/>
                  <a:pt x="3842817" y="2181652"/>
                  <a:pt x="6121030" y="2221419"/>
                </a:cubicBezTo>
                <a:cubicBezTo>
                  <a:pt x="8380478" y="2260858"/>
                  <a:pt x="10472741" y="2407392"/>
                  <a:pt x="12188819" y="262533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2743200"/>
          </a:xfrm>
        </p:spPr>
        <p:txBody>
          <a:bodyPr>
            <a:noAutofit/>
          </a:bodyPr>
          <a:lstStyle>
            <a:lvl1pPr>
              <a:lnSpc>
                <a:spcPct val="85000"/>
              </a:lnSpc>
              <a:defRPr sz="6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1775" y="4800600"/>
            <a:ext cx="7335837" cy="13716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10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2"/>
          <p:cNvSpPr/>
          <p:nvPr/>
        </p:nvSpPr>
        <p:spPr>
          <a:xfrm>
            <a:off x="7466013" y="1"/>
            <a:ext cx="4722806" cy="6353183"/>
          </a:xfrm>
          <a:custGeom>
            <a:avLst/>
            <a:gdLst/>
            <a:ahLst/>
            <a:cxnLst/>
            <a:rect l="l" t="t" r="r" b="b"/>
            <a:pathLst>
              <a:path w="4722806" h="6353183">
                <a:moveTo>
                  <a:pt x="0" y="0"/>
                </a:moveTo>
                <a:lnTo>
                  <a:pt x="4722806" y="0"/>
                </a:lnTo>
                <a:lnTo>
                  <a:pt x="4722806" y="6098225"/>
                </a:lnTo>
                <a:cubicBezTo>
                  <a:pt x="3319459" y="6233334"/>
                  <a:pt x="1717095" y="6322975"/>
                  <a:pt x="0" y="635318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7923211" y="457200"/>
            <a:ext cx="3781439" cy="3276600"/>
          </a:xfrm>
        </p:spPr>
        <p:txBody>
          <a:bodyPr anchor="b">
            <a:noAutofit/>
          </a:bodyPr>
          <a:lstStyle>
            <a:lvl1pPr algn="l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3026" y="0"/>
            <a:ext cx="7469039" cy="636649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1" y="3962400"/>
            <a:ext cx="3781439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49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4" y="1905000"/>
            <a:ext cx="9144000" cy="4267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9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black">
          <a:xfrm>
            <a:off x="9294812" y="274639"/>
            <a:ext cx="1371602" cy="589756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3" y="274639"/>
            <a:ext cx="7619999" cy="5884321"/>
          </a:xfrm>
        </p:spPr>
        <p:txBody>
          <a:bodyPr vert="eaVert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76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62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фотографи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 flipH="1">
            <a:off x="0" y="0"/>
            <a:ext cx="12188825" cy="3245754"/>
          </a:xfrm>
          <a:custGeom>
            <a:avLst/>
            <a:gdLst/>
            <a:ahLst/>
            <a:cxnLst/>
            <a:rect l="l" t="t" r="r" b="b"/>
            <a:pathLst>
              <a:path w="12188825" h="3245754">
                <a:moveTo>
                  <a:pt x="12188825" y="0"/>
                </a:moveTo>
                <a:lnTo>
                  <a:pt x="0" y="0"/>
                </a:lnTo>
                <a:lnTo>
                  <a:pt x="1" y="2975260"/>
                </a:lnTo>
                <a:cubicBezTo>
                  <a:pt x="1772815" y="3146875"/>
                  <a:pt x="3864934" y="3245754"/>
                  <a:pt x="6105607" y="3245754"/>
                </a:cubicBezTo>
                <a:cubicBezTo>
                  <a:pt x="8336850" y="3245754"/>
                  <a:pt x="10420785" y="3147705"/>
                  <a:pt x="12188825" y="297748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12"/>
          <p:cNvSpPr/>
          <p:nvPr/>
        </p:nvSpPr>
        <p:spPr>
          <a:xfrm flipH="1" flipV="1">
            <a:off x="0" y="2975260"/>
            <a:ext cx="12188824" cy="1785092"/>
          </a:xfrm>
          <a:custGeom>
            <a:avLst/>
            <a:gdLst/>
            <a:ahLst/>
            <a:cxnLst/>
            <a:rect l="l" t="t" r="r" b="b"/>
            <a:pathLst>
              <a:path w="12188824" h="1785092">
                <a:moveTo>
                  <a:pt x="0" y="0"/>
                </a:moveTo>
                <a:lnTo>
                  <a:pt x="12188824" y="0"/>
                </a:lnTo>
                <a:lnTo>
                  <a:pt x="12188824" y="1782868"/>
                </a:lnTo>
                <a:cubicBezTo>
                  <a:pt x="10420784" y="1612647"/>
                  <a:pt x="8336849" y="1514598"/>
                  <a:pt x="6105606" y="1514598"/>
                </a:cubicBezTo>
                <a:cubicBezTo>
                  <a:pt x="3864933" y="1514598"/>
                  <a:pt x="1772814" y="1613477"/>
                  <a:pt x="0" y="17850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16"/>
          <p:cNvSpPr/>
          <p:nvPr/>
        </p:nvSpPr>
        <p:spPr>
          <a:xfrm flipH="1" flipV="1">
            <a:off x="0" y="3028586"/>
            <a:ext cx="12188825" cy="3829414"/>
          </a:xfrm>
          <a:custGeom>
            <a:avLst/>
            <a:gdLst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25 w 12188825"/>
              <a:gd name="connsiteY12" fmla="*/ 2270882 h 3829414"/>
              <a:gd name="connsiteX13" fmla="*/ 12188819 w 12188825"/>
              <a:gd name="connsiteY13" fmla="*/ 2270882 h 3829414"/>
              <a:gd name="connsiteX14" fmla="*/ 12188819 w 12188825"/>
              <a:gd name="connsiteY14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25 w 12188825"/>
              <a:gd name="connsiteY12" fmla="*/ 2270882 h 3829414"/>
              <a:gd name="connsiteX13" fmla="*/ 12188819 w 12188825"/>
              <a:gd name="connsiteY13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19 w 12188825"/>
              <a:gd name="connsiteY12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19 w 12188825"/>
              <a:gd name="connsiteY11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19 w 12188825"/>
              <a:gd name="connsiteY10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0 h 3829414"/>
              <a:gd name="connsiteX8" fmla="*/ 12188825 w 12188825"/>
              <a:gd name="connsiteY8" fmla="*/ 0 h 3829414"/>
              <a:gd name="connsiteX9" fmla="*/ 12188819 w 12188825"/>
              <a:gd name="connsiteY9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0 h 3829414"/>
              <a:gd name="connsiteX7" fmla="*/ 12188825 w 12188825"/>
              <a:gd name="connsiteY7" fmla="*/ 0 h 3829414"/>
              <a:gd name="connsiteX8" fmla="*/ 12188819 w 12188825"/>
              <a:gd name="connsiteY8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0 h 3829414"/>
              <a:gd name="connsiteX6" fmla="*/ 12188825 w 12188825"/>
              <a:gd name="connsiteY6" fmla="*/ 0 h 3829414"/>
              <a:gd name="connsiteX7" fmla="*/ 12188819 w 12188825"/>
              <a:gd name="connsiteY7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0 h 3829414"/>
              <a:gd name="connsiteX5" fmla="*/ 12188825 w 12188825"/>
              <a:gd name="connsiteY5" fmla="*/ 0 h 3829414"/>
              <a:gd name="connsiteX6" fmla="*/ 12188819 w 12188825"/>
              <a:gd name="connsiteY6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1 w 12188825"/>
              <a:gd name="connsiteY3" fmla="*/ 0 h 3829414"/>
              <a:gd name="connsiteX4" fmla="*/ 12188825 w 12188825"/>
              <a:gd name="connsiteY4" fmla="*/ 0 h 3829414"/>
              <a:gd name="connsiteX5" fmla="*/ 12188819 w 12188825"/>
              <a:gd name="connsiteY5" fmla="*/ 3829414 h 382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3829414">
                <a:moveTo>
                  <a:pt x="12188819" y="3829414"/>
                </a:moveTo>
                <a:cubicBezTo>
                  <a:pt x="10472741" y="3611474"/>
                  <a:pt x="8380478" y="3464940"/>
                  <a:pt x="6121030" y="3425501"/>
                </a:cubicBezTo>
                <a:cubicBezTo>
                  <a:pt x="3842817" y="3385734"/>
                  <a:pt x="1730673" y="3460715"/>
                  <a:pt x="0" y="3621385"/>
                </a:cubicBezTo>
                <a:cubicBezTo>
                  <a:pt x="0" y="2414257"/>
                  <a:pt x="1" y="1207128"/>
                  <a:pt x="1" y="0"/>
                </a:cubicBezTo>
                <a:lnTo>
                  <a:pt x="12188825" y="0"/>
                </a:lnTo>
                <a:cubicBezTo>
                  <a:pt x="12188823" y="1276471"/>
                  <a:pt x="12188821" y="2552943"/>
                  <a:pt x="12188819" y="38294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3505200"/>
            <a:ext cx="9144000" cy="1908446"/>
          </a:xfrm>
        </p:spPr>
        <p:txBody>
          <a:bodyPr>
            <a:noAutofit/>
          </a:bodyPr>
          <a:lstStyle>
            <a:lvl1pPr>
              <a:lnSpc>
                <a:spcPct val="85000"/>
              </a:lnSpc>
              <a:defRPr sz="6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white">
          <a:xfrm>
            <a:off x="1501775" y="5562600"/>
            <a:ext cx="7335837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3141318"/>
          </a:xfrm>
          <a:custGeom>
            <a:avLst/>
            <a:gdLst>
              <a:gd name="connsiteX0" fmla="*/ 0 w 12188825"/>
              <a:gd name="connsiteY0" fmla="*/ 0 h 3867150"/>
              <a:gd name="connsiteX1" fmla="*/ 12188825 w 12188825"/>
              <a:gd name="connsiteY1" fmla="*/ 0 h 3867150"/>
              <a:gd name="connsiteX2" fmla="*/ 12188825 w 12188825"/>
              <a:gd name="connsiteY2" fmla="*/ 3867150 h 3867150"/>
              <a:gd name="connsiteX3" fmla="*/ 12188824 w 12188825"/>
              <a:gd name="connsiteY3" fmla="*/ 2819066 h 3867150"/>
              <a:gd name="connsiteX4" fmla="*/ 6324758 w 12188825"/>
              <a:gd name="connsiteY4" fmla="*/ 3141318 h 3867150"/>
              <a:gd name="connsiteX5" fmla="*/ 0 w 12188825"/>
              <a:gd name="connsiteY5" fmla="*/ 2907554 h 3867150"/>
              <a:gd name="connsiteX6" fmla="*/ 0 w 12188825"/>
              <a:gd name="connsiteY6" fmla="*/ 0 h 3867150"/>
              <a:gd name="connsiteX0" fmla="*/ 0 w 12188825"/>
              <a:gd name="connsiteY0" fmla="*/ 0 h 3141318"/>
              <a:gd name="connsiteX1" fmla="*/ 12188825 w 12188825"/>
              <a:gd name="connsiteY1" fmla="*/ 0 h 3141318"/>
              <a:gd name="connsiteX2" fmla="*/ 12188824 w 12188825"/>
              <a:gd name="connsiteY2" fmla="*/ 2819066 h 3141318"/>
              <a:gd name="connsiteX3" fmla="*/ 6324758 w 12188825"/>
              <a:gd name="connsiteY3" fmla="*/ 3141318 h 3141318"/>
              <a:gd name="connsiteX4" fmla="*/ 0 w 12188825"/>
              <a:gd name="connsiteY4" fmla="*/ 2907554 h 3141318"/>
              <a:gd name="connsiteX5" fmla="*/ 0 w 12188825"/>
              <a:gd name="connsiteY5" fmla="*/ 0 h 314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3141318">
                <a:moveTo>
                  <a:pt x="0" y="0"/>
                </a:moveTo>
                <a:lnTo>
                  <a:pt x="12188825" y="0"/>
                </a:lnTo>
                <a:cubicBezTo>
                  <a:pt x="12188825" y="939689"/>
                  <a:pt x="12188824" y="1879377"/>
                  <a:pt x="12188824" y="2819066"/>
                </a:cubicBezTo>
                <a:cubicBezTo>
                  <a:pt x="10416010" y="2990681"/>
                  <a:pt x="8565431" y="3141318"/>
                  <a:pt x="6324758" y="3141318"/>
                </a:cubicBezTo>
                <a:cubicBezTo>
                  <a:pt x="4093515" y="3141318"/>
                  <a:pt x="1768040" y="3077775"/>
                  <a:pt x="0" y="2907554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tIns="457200"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17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12"/>
          <p:cNvSpPr/>
          <p:nvPr/>
        </p:nvSpPr>
        <p:spPr>
          <a:xfrm flipH="1">
            <a:off x="2" y="789993"/>
            <a:ext cx="12188825" cy="5080598"/>
          </a:xfrm>
          <a:custGeom>
            <a:avLst/>
            <a:gdLst/>
            <a:ahLst/>
            <a:cxnLst/>
            <a:rect l="l" t="t" r="r" b="b"/>
            <a:pathLst>
              <a:path w="12188825" h="5080598">
                <a:moveTo>
                  <a:pt x="12188824" y="0"/>
                </a:moveTo>
                <a:cubicBezTo>
                  <a:pt x="10416010" y="171615"/>
                  <a:pt x="8323891" y="270494"/>
                  <a:pt x="6083218" y="270494"/>
                </a:cubicBezTo>
                <a:cubicBezTo>
                  <a:pt x="3851975" y="270494"/>
                  <a:pt x="1768040" y="172445"/>
                  <a:pt x="0" y="2224"/>
                </a:cubicBezTo>
                <a:lnTo>
                  <a:pt x="0" y="1496008"/>
                </a:lnTo>
                <a:lnTo>
                  <a:pt x="0" y="1785092"/>
                </a:lnTo>
                <a:lnTo>
                  <a:pt x="0" y="3295506"/>
                </a:lnTo>
                <a:lnTo>
                  <a:pt x="0" y="3553408"/>
                </a:lnTo>
                <a:lnTo>
                  <a:pt x="0" y="5080598"/>
                </a:lnTo>
                <a:cubicBezTo>
                  <a:pt x="1772814" y="4908983"/>
                  <a:pt x="3864933" y="4810104"/>
                  <a:pt x="6105606" y="4810104"/>
                </a:cubicBezTo>
                <a:cubicBezTo>
                  <a:pt x="8336849" y="4810104"/>
                  <a:pt x="10420784" y="4908153"/>
                  <a:pt x="12188824" y="5078374"/>
                </a:cubicBezTo>
                <a:lnTo>
                  <a:pt x="12188824" y="3553408"/>
                </a:lnTo>
                <a:lnTo>
                  <a:pt x="12188825" y="3553408"/>
                </a:lnTo>
                <a:lnTo>
                  <a:pt x="12188825" y="1496008"/>
                </a:lnTo>
                <a:lnTo>
                  <a:pt x="12188824" y="1496008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12"/>
          <p:cNvSpPr/>
          <p:nvPr/>
        </p:nvSpPr>
        <p:spPr>
          <a:xfrm flipH="1">
            <a:off x="2" y="792217"/>
            <a:ext cx="12188825" cy="5078374"/>
          </a:xfrm>
          <a:custGeom>
            <a:avLst/>
            <a:gdLst/>
            <a:ahLst/>
            <a:cxnLst/>
            <a:rect l="l" t="t" r="r" b="b"/>
            <a:pathLst>
              <a:path w="12188825" h="5078374">
                <a:moveTo>
                  <a:pt x="0" y="0"/>
                </a:moveTo>
                <a:lnTo>
                  <a:pt x="0" y="1493784"/>
                </a:lnTo>
                <a:lnTo>
                  <a:pt x="0" y="1782868"/>
                </a:lnTo>
                <a:lnTo>
                  <a:pt x="0" y="3293282"/>
                </a:lnTo>
                <a:lnTo>
                  <a:pt x="0" y="3551184"/>
                </a:lnTo>
                <a:lnTo>
                  <a:pt x="0" y="5078374"/>
                </a:lnTo>
                <a:lnTo>
                  <a:pt x="2" y="5078374"/>
                </a:lnTo>
                <a:lnTo>
                  <a:pt x="2" y="4101849"/>
                </a:lnTo>
                <a:lnTo>
                  <a:pt x="8" y="4101849"/>
                </a:lnTo>
                <a:lnTo>
                  <a:pt x="8" y="4825486"/>
                </a:lnTo>
                <a:cubicBezTo>
                  <a:pt x="1730681" y="4664816"/>
                  <a:pt x="3842825" y="4589835"/>
                  <a:pt x="6121038" y="4629602"/>
                </a:cubicBezTo>
                <a:cubicBezTo>
                  <a:pt x="8380486" y="4669041"/>
                  <a:pt x="10472749" y="4815575"/>
                  <a:pt x="12188824" y="5033515"/>
                </a:cubicBezTo>
                <a:lnTo>
                  <a:pt x="12188824" y="3551184"/>
                </a:lnTo>
                <a:lnTo>
                  <a:pt x="12188825" y="3551184"/>
                </a:lnTo>
                <a:lnTo>
                  <a:pt x="12188825" y="1493784"/>
                </a:lnTo>
                <a:lnTo>
                  <a:pt x="12188824" y="1493784"/>
                </a:lnTo>
                <a:lnTo>
                  <a:pt x="12188824" y="254012"/>
                </a:lnTo>
                <a:cubicBezTo>
                  <a:pt x="10458154" y="414682"/>
                  <a:pt x="8346010" y="489663"/>
                  <a:pt x="6067797" y="449896"/>
                </a:cubicBezTo>
                <a:cubicBezTo>
                  <a:pt x="3808349" y="410457"/>
                  <a:pt x="1716086" y="263923"/>
                  <a:pt x="8" y="45983"/>
                </a:cubicBezTo>
                <a:lnTo>
                  <a:pt x="8" y="977649"/>
                </a:lnTo>
                <a:lnTo>
                  <a:pt x="2" y="97764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522413" y="1371600"/>
            <a:ext cx="9144000" cy="27432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b="0" cap="none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4" y="4267201"/>
            <a:ext cx="7315198" cy="10668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37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4000" cy="109696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9862" y="1905000"/>
            <a:ext cx="4416552" cy="4267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18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4000" cy="1096962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666999"/>
            <a:ext cx="4416552" cy="35052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1754" y="1905000"/>
            <a:ext cx="4416552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666999"/>
            <a:ext cx="4416552" cy="35052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10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38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41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466013" y="1"/>
            <a:ext cx="4722806" cy="6353183"/>
          </a:xfrm>
          <a:custGeom>
            <a:avLst/>
            <a:gdLst/>
            <a:ahLst/>
            <a:cxnLst/>
            <a:rect l="l" t="t" r="r" b="b"/>
            <a:pathLst>
              <a:path w="4722806" h="6353183">
                <a:moveTo>
                  <a:pt x="0" y="0"/>
                </a:moveTo>
                <a:lnTo>
                  <a:pt x="4722806" y="0"/>
                </a:lnTo>
                <a:lnTo>
                  <a:pt x="4722806" y="6098225"/>
                </a:lnTo>
                <a:cubicBezTo>
                  <a:pt x="3319459" y="6233334"/>
                  <a:pt x="1717095" y="6322975"/>
                  <a:pt x="0" y="635318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7923212" y="457200"/>
            <a:ext cx="3781439" cy="3276600"/>
          </a:xfrm>
        </p:spPr>
        <p:txBody>
          <a:bodyPr anchor="b">
            <a:noAutofit/>
          </a:bodyPr>
          <a:lstStyle>
            <a:lvl1pPr algn="l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013" y="457200"/>
            <a:ext cx="6324599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2" y="3962400"/>
            <a:ext cx="3781439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rPr lang="ru-RU" smtClean="0"/>
              <a:t>09.08.2017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45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12188825" cy="1870938"/>
          </a:xfrm>
          <a:custGeom>
            <a:avLst/>
            <a:gdLst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85846 h 1870938"/>
              <a:gd name="connsiteX3" fmla="*/ 12188825 w 12188825"/>
              <a:gd name="connsiteY3" fmla="*/ 335280 h 1870938"/>
              <a:gd name="connsiteX4" fmla="*/ 12188825 w 12188825"/>
              <a:gd name="connsiteY4" fmla="*/ 1868714 h 1870938"/>
              <a:gd name="connsiteX5" fmla="*/ 6105607 w 12188825"/>
              <a:gd name="connsiteY5" fmla="*/ 1600444 h 1870938"/>
              <a:gd name="connsiteX6" fmla="*/ 1 w 12188825"/>
              <a:gd name="connsiteY6" fmla="*/ 1870938 h 1870938"/>
              <a:gd name="connsiteX7" fmla="*/ 1 w 12188825"/>
              <a:gd name="connsiteY7" fmla="*/ 335280 h 1870938"/>
              <a:gd name="connsiteX8" fmla="*/ 0 w 12188825"/>
              <a:gd name="connsiteY8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85846 h 1870938"/>
              <a:gd name="connsiteX3" fmla="*/ 12188825 w 12188825"/>
              <a:gd name="connsiteY3" fmla="*/ 335280 h 1870938"/>
              <a:gd name="connsiteX4" fmla="*/ 12188825 w 12188825"/>
              <a:gd name="connsiteY4" fmla="*/ 1868714 h 1870938"/>
              <a:gd name="connsiteX5" fmla="*/ 6105607 w 12188825"/>
              <a:gd name="connsiteY5" fmla="*/ 1600444 h 1870938"/>
              <a:gd name="connsiteX6" fmla="*/ 1 w 12188825"/>
              <a:gd name="connsiteY6" fmla="*/ 1870938 h 1870938"/>
              <a:gd name="connsiteX7" fmla="*/ 0 w 12188825"/>
              <a:gd name="connsiteY7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335280 h 1870938"/>
              <a:gd name="connsiteX3" fmla="*/ 12188825 w 12188825"/>
              <a:gd name="connsiteY3" fmla="*/ 1868714 h 1870938"/>
              <a:gd name="connsiteX4" fmla="*/ 6105607 w 12188825"/>
              <a:gd name="connsiteY4" fmla="*/ 1600444 h 1870938"/>
              <a:gd name="connsiteX5" fmla="*/ 1 w 12188825"/>
              <a:gd name="connsiteY5" fmla="*/ 1870938 h 1870938"/>
              <a:gd name="connsiteX6" fmla="*/ 0 w 12188825"/>
              <a:gd name="connsiteY6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1868714 h 1870938"/>
              <a:gd name="connsiteX3" fmla="*/ 6105607 w 12188825"/>
              <a:gd name="connsiteY3" fmla="*/ 1600444 h 1870938"/>
              <a:gd name="connsiteX4" fmla="*/ 1 w 12188825"/>
              <a:gd name="connsiteY4" fmla="*/ 1870938 h 1870938"/>
              <a:gd name="connsiteX5" fmla="*/ 0 w 12188825"/>
              <a:gd name="connsiteY5" fmla="*/ 0 h 187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1870938">
                <a:moveTo>
                  <a:pt x="0" y="0"/>
                </a:moveTo>
                <a:lnTo>
                  <a:pt x="12188825" y="0"/>
                </a:lnTo>
                <a:lnTo>
                  <a:pt x="12188825" y="1868714"/>
                </a:lnTo>
                <a:cubicBezTo>
                  <a:pt x="10420785" y="1698493"/>
                  <a:pt x="8336850" y="1600444"/>
                  <a:pt x="6105607" y="1600444"/>
                </a:cubicBezTo>
                <a:cubicBezTo>
                  <a:pt x="3864934" y="1600444"/>
                  <a:pt x="1772815" y="1699323"/>
                  <a:pt x="1" y="1870938"/>
                </a:cubicBezTo>
                <a:cubicBezTo>
                  <a:pt x="1" y="1247292"/>
                  <a:pt x="0" y="623646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12"/>
          <p:cNvSpPr/>
          <p:nvPr/>
        </p:nvSpPr>
        <p:spPr>
          <a:xfrm>
            <a:off x="1" y="0"/>
            <a:ext cx="12188824" cy="1812642"/>
          </a:xfrm>
          <a:custGeom>
            <a:avLst/>
            <a:gdLst>
              <a:gd name="connsiteX0" fmla="*/ 0 w 12188824"/>
              <a:gd name="connsiteY0" fmla="*/ 0 h 1812642"/>
              <a:gd name="connsiteX1" fmla="*/ 12188824 w 12188824"/>
              <a:gd name="connsiteY1" fmla="*/ 0 h 1812642"/>
              <a:gd name="connsiteX2" fmla="*/ 12188824 w 12188824"/>
              <a:gd name="connsiteY2" fmla="*/ 1812642 h 1812642"/>
              <a:gd name="connsiteX3" fmla="*/ 6105607 w 12188824"/>
              <a:gd name="connsiteY3" fmla="*/ 1498429 h 1812642"/>
              <a:gd name="connsiteX4" fmla="*/ 1 w 12188824"/>
              <a:gd name="connsiteY4" fmla="*/ 1723203 h 1812642"/>
              <a:gd name="connsiteX5" fmla="*/ 1 w 12188824"/>
              <a:gd name="connsiteY5" fmla="*/ 187545 h 1812642"/>
              <a:gd name="connsiteX6" fmla="*/ 0 w 12188824"/>
              <a:gd name="connsiteY6" fmla="*/ 0 h 1812642"/>
              <a:gd name="connsiteX0" fmla="*/ 0 w 12188824"/>
              <a:gd name="connsiteY0" fmla="*/ 0 h 1812642"/>
              <a:gd name="connsiteX1" fmla="*/ 12188824 w 12188824"/>
              <a:gd name="connsiteY1" fmla="*/ 0 h 1812642"/>
              <a:gd name="connsiteX2" fmla="*/ 12188824 w 12188824"/>
              <a:gd name="connsiteY2" fmla="*/ 1812642 h 1812642"/>
              <a:gd name="connsiteX3" fmla="*/ 6105607 w 12188824"/>
              <a:gd name="connsiteY3" fmla="*/ 1498429 h 1812642"/>
              <a:gd name="connsiteX4" fmla="*/ 1 w 12188824"/>
              <a:gd name="connsiteY4" fmla="*/ 1723203 h 1812642"/>
              <a:gd name="connsiteX5" fmla="*/ 0 w 12188824"/>
              <a:gd name="connsiteY5" fmla="*/ 0 h 181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4" h="1812642">
                <a:moveTo>
                  <a:pt x="0" y="0"/>
                </a:moveTo>
                <a:lnTo>
                  <a:pt x="12188824" y="0"/>
                </a:lnTo>
                <a:lnTo>
                  <a:pt x="12188824" y="1812642"/>
                </a:lnTo>
                <a:cubicBezTo>
                  <a:pt x="10427038" y="1644563"/>
                  <a:pt x="8126377" y="1513957"/>
                  <a:pt x="6105607" y="1498429"/>
                </a:cubicBezTo>
                <a:cubicBezTo>
                  <a:pt x="4065906" y="1482756"/>
                  <a:pt x="1772815" y="1551588"/>
                  <a:pt x="1" y="1723203"/>
                </a:cubicBezTo>
                <a:cubicBezTo>
                  <a:pt x="1" y="1148802"/>
                  <a:pt x="0" y="574401"/>
                  <a:pt x="0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7"/>
          <p:cNvSpPr/>
          <p:nvPr/>
        </p:nvSpPr>
        <p:spPr bwMode="hidden">
          <a:xfrm>
            <a:off x="1" y="6354411"/>
            <a:ext cx="12188824" cy="503589"/>
          </a:xfrm>
          <a:custGeom>
            <a:avLst/>
            <a:gdLst/>
            <a:ahLst/>
            <a:cxnLst/>
            <a:rect l="l" t="t" r="r" b="b"/>
            <a:pathLst>
              <a:path w="12188824" h="503589">
                <a:moveTo>
                  <a:pt x="6105606" y="0"/>
                </a:moveTo>
                <a:cubicBezTo>
                  <a:pt x="8336849" y="0"/>
                  <a:pt x="10420784" y="98049"/>
                  <a:pt x="12188824" y="268270"/>
                </a:cubicBezTo>
                <a:lnTo>
                  <a:pt x="12188824" y="503589"/>
                </a:lnTo>
                <a:lnTo>
                  <a:pt x="0" y="503589"/>
                </a:lnTo>
                <a:lnTo>
                  <a:pt x="0" y="270494"/>
                </a:lnTo>
                <a:cubicBezTo>
                  <a:pt x="1772814" y="98879"/>
                  <a:pt x="3864933" y="0"/>
                  <a:pt x="6105606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522414" y="274638"/>
            <a:ext cx="9144000" cy="1096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18412" y="6518274"/>
            <a:ext cx="1676400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4F042A8-43C1-4815-A5CF-022104463224}" type="datetimeFigureOut">
              <a:rPr lang="ru-RU" smtClean="0"/>
              <a:pPr/>
              <a:t>09.08.2017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5138" y="6518274"/>
            <a:ext cx="5864674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518274"/>
            <a:ext cx="1143002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382E9EE-A870-438B-947A-FF671DFAFC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76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4800" dirty="0">
                <a:latin typeface="Euphemia"/>
              </a:rPr>
              <a:t>Художественно-эстетическая деятельность и музыкальный уголок.</a:t>
            </a:r>
            <a:endParaRPr lang="ru-RU" sz="4800" b="0" i="0" dirty="0">
              <a:solidFill>
                <a:schemeClr val="bg1"/>
              </a:solidFill>
              <a:latin typeface="Euphem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dirty="0">
                <a:solidFill>
                  <a:srgbClr val="96D2DA"/>
                </a:solidFill>
              </a:rPr>
              <a:t>Анализ творческого уголка</a:t>
            </a:r>
            <a:endParaRPr lang="ru-RU" b="0" i="0" dirty="0">
              <a:solidFill>
                <a:srgbClr val="96D2DA"/>
              </a:solidFill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942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Портреты композиторов, музыкальные игрушки-инструменты с диатоническим и хроматическим звуком: металлофон, синтезатор, пианино, бубен, флейта, музыкальный молоток, гитара, дидактическая игра с изображением музыкальных инструментов.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03D7D8-D614-42B7-ACBE-19DAB1A04F2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76" y="2017766"/>
            <a:ext cx="3031250" cy="4041667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E90E34D3-EF41-418B-8155-F3EBD0902B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071" y="1930976"/>
            <a:ext cx="3096343" cy="4128457"/>
          </a:xfrm>
        </p:spPr>
      </p:pic>
    </p:spTree>
    <p:extLst>
      <p:ext uri="{BB962C8B-B14F-4D97-AF65-F5344CB8AC3E}">
        <p14:creationId xmlns:p14="http://schemas.microsoft.com/office/powerpoint/2010/main" val="36724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Наборы самодельных инструментов для шумового оркестра, барабан, музыкальные булавы, мультимедиа устройства (магнитофон).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095B1D6-8991-479B-885A-3EBB887437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889" y="1906385"/>
            <a:ext cx="3100647" cy="4264429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6302EABD-6BFC-4084-8073-ED4929223E1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962" y="1905000"/>
            <a:ext cx="3532477" cy="4267200"/>
          </a:xfrm>
        </p:spPr>
      </p:pic>
    </p:spTree>
    <p:extLst>
      <p:ext uri="{BB962C8B-B14F-4D97-AF65-F5344CB8AC3E}">
        <p14:creationId xmlns:p14="http://schemas.microsoft.com/office/powerpoint/2010/main" val="174119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/>
              <a:t>Фланелеграф</a:t>
            </a:r>
            <a:r>
              <a:rPr lang="ru-RU" sz="2400" dirty="0"/>
              <a:t>, картинки для рисования, акварельные краски, цветные карандаши, восковые мелки, губки, стаканчики для воды, ножницы, цветная бумага, картон, альбомные листы, трафареты, кисточки, розетки для клея, фломастеры, пластилин.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108FED5-CCF5-46DD-BAE7-7B2808362B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36" y="2564904"/>
            <a:ext cx="3272627" cy="3505200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50E61381-9006-4B23-991E-22D4B9EF5A1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460" y="2564904"/>
            <a:ext cx="4730016" cy="3505200"/>
          </a:xfrm>
        </p:spPr>
      </p:pic>
    </p:spTree>
    <p:extLst>
      <p:ext uri="{BB962C8B-B14F-4D97-AF65-F5344CB8AC3E}">
        <p14:creationId xmlns:p14="http://schemas.microsoft.com/office/powerpoint/2010/main" val="292059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Сухой клей, мелки, гуашь художественная.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268863D4-AFB1-4C54-84BF-11ECD45A07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860" y="1905000"/>
            <a:ext cx="3940233" cy="4260273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CCD89E84-D2DA-4014-95F5-210D3E1B9D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32" y="1898073"/>
            <a:ext cx="3806441" cy="4267200"/>
          </a:xfrm>
        </p:spPr>
      </p:pic>
    </p:spTree>
    <p:extLst>
      <p:ext uri="{BB962C8B-B14F-4D97-AF65-F5344CB8AC3E}">
        <p14:creationId xmlns:p14="http://schemas.microsoft.com/office/powerpoint/2010/main" val="367702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Мягкий пластилин, стеки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340AD40-1C0C-4733-9001-E3DD5D1DB2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807" y="1906385"/>
            <a:ext cx="3370811" cy="4264429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DFDC2681-047A-4E1D-A2FE-7540FED6D8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778" y="1906385"/>
            <a:ext cx="3424844" cy="4264429"/>
          </a:xfrm>
        </p:spPr>
      </p:pic>
    </p:spTree>
    <p:extLst>
      <p:ext uri="{BB962C8B-B14F-4D97-AF65-F5344CB8AC3E}">
        <p14:creationId xmlns:p14="http://schemas.microsoft.com/office/powerpoint/2010/main" val="348985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 группа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Воспитатели:</a:t>
            </a:r>
          </a:p>
          <a:p>
            <a:r>
              <a:rPr lang="ru-RU" dirty="0"/>
              <a:t>Поспелова Е.Б.</a:t>
            </a:r>
          </a:p>
          <a:p>
            <a:r>
              <a:rPr lang="ru-RU" dirty="0"/>
              <a:t>Мусаева Б.У.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F1D890-0437-456A-AB7A-FCA02187667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8" b="19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035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urves_16x9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50E9D2-1D31-4826-83EF-9A0D178F6B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Кривые для посвященной музыке презентации (широкоформатный)</Template>
  <TotalTime>0</TotalTime>
  <Words>128</Words>
  <Application>Microsoft Office PowerPoint</Application>
  <PresentationFormat>Произвольный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Euphemia</vt:lpstr>
      <vt:lpstr>Wingdings</vt:lpstr>
      <vt:lpstr>Curves_16x9</vt:lpstr>
      <vt:lpstr>Художественно-эстетическая деятельность и музыкальный уголок.</vt:lpstr>
      <vt:lpstr>Портреты композиторов, музыкальные игрушки-инструменты с диатоническим и хроматическим звуком: металлофон, синтезатор, пианино, бубен, флейта, музыкальный молоток, гитара, дидактическая игра с изображением музыкальных инструментов.</vt:lpstr>
      <vt:lpstr>Наборы самодельных инструментов для шумового оркестра, барабан, музыкальные булавы, мультимедиа устройства (магнитофон).</vt:lpstr>
      <vt:lpstr>Фланелеграф, картинки для рисования, акварельные краски, цветные карандаши, восковые мелки, губки, стаканчики для воды, ножницы, цветная бумага, картон, альбомные листы, трафареты, кисточки, розетки для клея, фломастеры, пластилин.</vt:lpstr>
      <vt:lpstr>Сухой клей, мелки, гуашь художественная.</vt:lpstr>
      <vt:lpstr>Мягкий пластилин, стеки</vt:lpstr>
      <vt:lpstr>7 группа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2017-01-26T14:40:24Z</dcterms:created>
  <dcterms:modified xsi:type="dcterms:W3CDTF">2017-08-09T14:56:47Z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TC028010949991</vt:lpwstr>
  </property>
</Properties>
</file>