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4E0B-A08B-42E8-AA21-80018A84EEC6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880F-1021-4CFF-B4CF-F5A0EAA1E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4E0B-A08B-42E8-AA21-80018A84EEC6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880F-1021-4CFF-B4CF-F5A0EAA1E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4E0B-A08B-42E8-AA21-80018A84EEC6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880F-1021-4CFF-B4CF-F5A0EAA1E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4E0B-A08B-42E8-AA21-80018A84EEC6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880F-1021-4CFF-B4CF-F5A0EAA1E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4E0B-A08B-42E8-AA21-80018A84EEC6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880F-1021-4CFF-B4CF-F5A0EAA1E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4E0B-A08B-42E8-AA21-80018A84EEC6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880F-1021-4CFF-B4CF-F5A0EAA1E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4E0B-A08B-42E8-AA21-80018A84EEC6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880F-1021-4CFF-B4CF-F5A0EAA1E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4E0B-A08B-42E8-AA21-80018A84EEC6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880F-1021-4CFF-B4CF-F5A0EAA1E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4E0B-A08B-42E8-AA21-80018A84EEC6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880F-1021-4CFF-B4CF-F5A0EAA1E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4E0B-A08B-42E8-AA21-80018A84EEC6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880F-1021-4CFF-B4CF-F5A0EAA1E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4E0B-A08B-42E8-AA21-80018A84EEC6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78C880F-1021-4CFF-B4CF-F5A0EAA1E8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1B4E0B-A08B-42E8-AA21-80018A84EEC6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8C880F-1021-4CFF-B4CF-F5A0EAA1E8A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vemaster.ru/topic/100210-obemnye-gobeleny-yuriya-ovsepyana" TargetMode="External"/><Relationship Id="rId2" Type="http://schemas.openxmlformats.org/officeDocument/2006/relationships/hyperlink" Target="http://olgica.gallery.ru/watch?ph=rzo-dQL2R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История гобелена</a:t>
            </a:r>
            <a:endParaRPr lang="ru-RU" sz="6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95936" y="52292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Рукоделие 7 класс</a:t>
            </a:r>
          </a:p>
          <a:p>
            <a:r>
              <a:rPr lang="ru-RU" b="1" dirty="0" smtClean="0"/>
              <a:t>МБОУ «Гимназия №44» г. Курск</a:t>
            </a:r>
          </a:p>
          <a:p>
            <a:r>
              <a:rPr lang="ru-RU" b="1" dirty="0" smtClean="0"/>
              <a:t>Учитель технологии Зиновьева Т. В.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Гобелен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Это вытканный вручную ковёр-картинка. Первоначально – изделие Королевской мануфактуры в предместье Парижа Сен-Марсель, основанной в 1662 году на месте мастерской семьи известных с 15 века красильщиков Гобеленов, по имени которых этот вид ковров и получил своё название. 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Производство гобелена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Гобелены выполнялись цветными шерстяными и шёлковыми нитями, по рисункам. Гобелены ткались на особых ручных станках методом выборочного ткачества, т.е. по частям. Отдельные участки сшивались тонким шёлком.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02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3438" y="2071678"/>
            <a:ext cx="4286280" cy="36433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28670"/>
            <a:ext cx="4038600" cy="542625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Для гобеленов характерны исторические, мифологические и литературные сюжеты. Выполнялись они и по особым случаям в жизни королевской семьи.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05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1131580"/>
            <a:ext cx="4038600" cy="50202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Гобелены  19 века</a:t>
            </a:r>
            <a:endParaRPr lang="ru-RU" dirty="0"/>
          </a:p>
        </p:txBody>
      </p:sp>
      <p:pic>
        <p:nvPicPr>
          <p:cNvPr id="5" name="Содержимое 4" descr="0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2109544"/>
            <a:ext cx="4038600" cy="4056549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Pictures\Screenshot (1)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2564904"/>
            <a:ext cx="474345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Новшества в производстве гобеленов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 1960 годов при изготовлении гобеленов вводятся аппликации, коллаж, ажурное плетение. Обнажается основа ткани, используются декоративные эффекты от рельефных переплетений. Помимо традиционных материалов, используются синтетические кожа, шнур.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современных гобеленов</a:t>
            </a:r>
            <a:endParaRPr lang="ru-RU" dirty="0"/>
          </a:p>
        </p:txBody>
      </p:sp>
      <p:pic>
        <p:nvPicPr>
          <p:cNvPr id="6" name="Содержимое 5" descr="a-0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57224" y="2463006"/>
            <a:ext cx="2357453" cy="3333750"/>
          </a:xfrm>
        </p:spPr>
      </p:pic>
      <p:pic>
        <p:nvPicPr>
          <p:cNvPr id="7" name="Рисунок 6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2420888"/>
            <a:ext cx="283921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Pictures\12033021573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5856" y="2492896"/>
            <a:ext cx="2700355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Производство современного гобелена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Домашние условия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Мастерские</a:t>
            </a:r>
            <a:endParaRPr lang="ru-RU" dirty="0"/>
          </a:p>
        </p:txBody>
      </p:sp>
      <p:pic>
        <p:nvPicPr>
          <p:cNvPr id="7" name="Содержимое 6" descr="creat4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642910" y="2500306"/>
            <a:ext cx="3214710" cy="4143404"/>
          </a:xfrm>
        </p:spPr>
      </p:pic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Pictures\Screenshot (1)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2737445"/>
            <a:ext cx="4781550" cy="357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8507288" cy="2655168"/>
          </a:xfrm>
        </p:spPr>
        <p:txBody>
          <a:bodyPr>
            <a:normAutofit fontScale="90000"/>
          </a:bodyPr>
          <a:lstStyle/>
          <a:p>
            <a:r>
              <a:rPr lang="ru-RU" sz="1600" b="1" u="sng" dirty="0" smtClean="0"/>
              <a:t>1. Книга про гобелены.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Ирина Дворкина  «Гобелен за десять вечеров», - М. Культура и традиции, 1998, - 184с.: с ил.</a:t>
            </a:r>
            <a:br>
              <a:rPr lang="ru-RU" sz="1600" dirty="0" smtClean="0"/>
            </a:br>
            <a:r>
              <a:rPr lang="ru-RU" sz="1600" dirty="0" smtClean="0"/>
              <a:t>2. </a:t>
            </a:r>
            <a:r>
              <a:rPr lang="en-US" sz="1600" dirty="0" smtClean="0">
                <a:hlinkClick r:id="rId2"/>
              </a:rPr>
              <a:t>http://olgica.gallery.ru/watch?ph=rzo-dQL2R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3. </a:t>
            </a:r>
            <a:r>
              <a:rPr lang="en-US" sz="1600" dirty="0" smtClean="0">
                <a:hlinkClick r:id="rId3"/>
              </a:rPr>
              <a:t>https://www.livemaster.ru/topic/100210-obemnye-gobeleny-yuriya-ovsepyana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4.</a:t>
            </a:r>
            <a:r>
              <a:rPr lang="en-US" sz="1600" dirty="0" smtClean="0"/>
              <a:t>http://www.ukrsov.kiev.ua/products?p_p_id=Main_WAR_UkrsovCatportlet&amp;p_p_lifecycle=0&amp;p_p_state=normal&amp;p_p_mode=view&amp;p_p_col_id=column-2&amp;p_p_col_count=1&amp;_Main_WAR_UkrsovCatportlet_action=showProduct&amp;prodId=1000&amp;shopCatId=475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5. </a:t>
            </a:r>
            <a:r>
              <a:rPr lang="en-US" sz="1600" dirty="0" smtClean="0"/>
              <a:t>http://parisgid.ru/manufacture-des-gobelins/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6. </a:t>
            </a:r>
            <a:r>
              <a:rPr lang="en-US" sz="1600" dirty="0" smtClean="0"/>
              <a:t>http://www.modailetrend.com/goblen-isleme-teknigi-resimli/en-kolay-goblen-isleme-teknigi-resimli/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7. </a:t>
            </a:r>
            <a:r>
              <a:rPr lang="en-US" sz="1600" dirty="0" smtClean="0"/>
              <a:t>https://yandex.ru/images/search?p=2&amp;text=</a:t>
            </a:r>
            <a:r>
              <a:rPr lang="ru-RU" sz="1600" dirty="0" smtClean="0"/>
              <a:t>Гобелены%20%2019%20века&amp;</a:t>
            </a:r>
            <a:r>
              <a:rPr lang="en-US" sz="1600" dirty="0" err="1" smtClean="0"/>
              <a:t>img_url</a:t>
            </a:r>
            <a:r>
              <a:rPr lang="en-US" sz="1600" dirty="0" smtClean="0"/>
              <a:t>=http%3A%2F%2Fwww.ua.all.biz%2Fimg%2Fua%2Fcatalog%2F990700.jpeg&amp;pos=70&amp;rpt=</a:t>
            </a:r>
            <a:r>
              <a:rPr lang="en-US" sz="1600" dirty="0" err="1" smtClean="0"/>
              <a:t>simage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</TotalTime>
  <Words>175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История гобелена</vt:lpstr>
      <vt:lpstr>Гобелен</vt:lpstr>
      <vt:lpstr>Производство гобелена</vt:lpstr>
      <vt:lpstr>Слайд 4</vt:lpstr>
      <vt:lpstr>Гобелены  19 века</vt:lpstr>
      <vt:lpstr>Новшества в производстве гобеленов </vt:lpstr>
      <vt:lpstr>Виды современных гобеленов</vt:lpstr>
      <vt:lpstr>Производство современного гобелена</vt:lpstr>
      <vt:lpstr>1. Книга про гобелены. Ирина Дворкина  «Гобелен за десять вечеров», - М. Культура и традиции, 1998, - 184с.: с ил. 2. http://olgica.gallery.ru/watch?ph=rzo-dQL2R 3. https://www.livemaster.ru/topic/100210-obemnye-gobeleny-yuriya-ovsepyana 4.http://www.ukrsov.kiev.ua/products?p_p_id=Main_WAR_UkrsovCatportlet&amp;p_p_lifecycle=0&amp;p_p_state=normal&amp;p_p_mode=view&amp;p_p_col_id=column-2&amp;p_p_col_count=1&amp;_Main_WAR_UkrsovCatportlet_action=showProduct&amp;prodId=1000&amp;shopCatId=475 5. http://parisgid.ru/manufacture-des-gobelins/ 6. http://www.modailetrend.com/goblen-isleme-teknigi-resimli/en-kolay-goblen-isleme-teknigi-resimli/ 7. https://yandex.ru/images/search?p=2&amp;text=Гобелены%20%2019%20века&amp;img_url=http%3A%2F%2Fwww.ua.all.biz%2Fimg%2Fua%2Fcatalog%2F990700.jpeg&amp;pos=70&amp;rpt=simage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гобелена</dc:title>
  <dc:creator>Маша</dc:creator>
  <cp:lastModifiedBy>User</cp:lastModifiedBy>
  <cp:revision>14</cp:revision>
  <dcterms:created xsi:type="dcterms:W3CDTF">2009-10-19T14:33:19Z</dcterms:created>
  <dcterms:modified xsi:type="dcterms:W3CDTF">2017-08-25T12:38:57Z</dcterms:modified>
</cp:coreProperties>
</file>