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D23EBA-40A6-4816-AE09-2FA407A4C340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E0CD21-1CC5-44BA-8F77-473E34608A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013176"/>
            <a:ext cx="3240360" cy="1656184"/>
          </a:xfrm>
        </p:spPr>
        <p:txBody>
          <a:bodyPr/>
          <a:lstStyle/>
          <a:p>
            <a:r>
              <a:rPr lang="ru-RU" dirty="0" smtClean="0"/>
              <a:t>Жуланов Кирилл.</a:t>
            </a:r>
          </a:p>
          <a:p>
            <a:r>
              <a:rPr lang="ru-RU" dirty="0" smtClean="0"/>
              <a:t>2 </a:t>
            </a:r>
            <a:r>
              <a:rPr lang="en-US" dirty="0" smtClean="0"/>
              <a:t>“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> класс.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772400" cy="2406129"/>
          </a:xfrm>
        </p:spPr>
        <p:txBody>
          <a:bodyPr/>
          <a:lstStyle/>
          <a:p>
            <a:r>
              <a:rPr lang="ru-RU" dirty="0" smtClean="0"/>
              <a:t>Марс- загадочная красная планета.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969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3744416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СПАСИБО ЗА ВНИМАНИЕ!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688853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662" y="361303"/>
            <a:ext cx="5499810" cy="580400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548680"/>
            <a:ext cx="2952328" cy="6048672"/>
          </a:xfrm>
        </p:spPr>
        <p:txBody>
          <a:bodyPr>
            <a:norm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Tahoma"/>
              </a:rPr>
              <a:t>Самой большой загадкой для человечества остается все, что находится за пределами нашей планеты. Сколько неизведанного и неоткрытого таит в себе темный космос. Радует, что на сегодняшний день нам известна информация, пусть и не вся, про близлежащие планеты. Поговорим сегодня о Марсе.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830177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387" y="44624"/>
            <a:ext cx="5504613" cy="30963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6632"/>
            <a:ext cx="3600400" cy="6336704"/>
          </a:xfrm>
        </p:spPr>
        <p:txBody>
          <a:bodyPr>
            <a:noAutofit/>
          </a:bodyPr>
          <a:lstStyle/>
          <a:p>
            <a:r>
              <a:rPr lang="ru-RU" sz="1800" dirty="0" smtClean="0"/>
              <a:t>Марс — четвертая по счету планета, удаленная от Солнца и ближайшая к Земле. Этой планете приблизительно 4,6 миллиарда лет, как Земле, Венере и остальным планетам солнечной системы.</a:t>
            </a:r>
          </a:p>
          <a:p>
            <a:endParaRPr lang="ru-RU" sz="1800" dirty="0" smtClean="0"/>
          </a:p>
          <a:p>
            <a:r>
              <a:rPr lang="ru-RU" sz="1800" dirty="0" smtClean="0"/>
              <a:t>Название планеты произошло от имени древнего римского и греческого бога войны — АРЕС. Римляне и греки ассоциировали планету с войной из-за ее сходства с кровью. Если смотреть на Марс с Земли, то эта планета красно-оранжевого цвета. Цвет планеты такой из-за обильного содержания в почве железных минералов.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7072"/>
            <a:ext cx="3005137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212976"/>
            <a:ext cx="5281382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08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9" r="11109"/>
          <a:stretch>
            <a:fillRect/>
          </a:stretch>
        </p:blipFill>
        <p:spPr>
          <a:xfrm>
            <a:off x="179512" y="692696"/>
            <a:ext cx="5152889" cy="54726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64088" y="188640"/>
            <a:ext cx="3570784" cy="6264696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В недавнем прошлом ученые обнаружили на поверхности Марса каналы, долины и рвы, а также были найдены залежи толстого слоя льда в северном и южном полюсах, что доказывает, что когда-то на Марсе существовала вода. Если это действительно так, то вода все еще может находиться в трещинах и скважинах подземных пород планеты. Кроме того, группа исследователей утверждают, что когда-то на Марсе обитали живые существа. В доказательства они приводят определенного рода материалы, найденные в метеорите, упавшем на Землю. Правда, утверждения этой группы не убедили большинство ученных.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0775879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3456384" cy="1080120"/>
          </a:xfrm>
        </p:spPr>
        <p:txBody>
          <a:bodyPr>
            <a:noAutofit/>
          </a:bodyPr>
          <a:lstStyle/>
          <a:p>
            <a:r>
              <a:rPr lang="ru-RU" sz="3000" dirty="0" smtClean="0"/>
              <a:t>Внутреннее строение Марса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389438" cy="639631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Кора. Ученные предполагают, что толщина марсианской коры составляет приблизительно 50 км. Самая тонкая часть коры приходится на северное полушарие. Остальная большая часть коры состоит из вулканических пород.</a:t>
            </a:r>
          </a:p>
          <a:p>
            <a:endParaRPr lang="ru-RU" dirty="0" smtClean="0"/>
          </a:p>
          <a:p>
            <a:r>
              <a:rPr lang="ru-RU" dirty="0" smtClean="0"/>
              <a:t>Мантия. Мантия близка по составу к Земной мантии. Как и на Земле основным источником тепла планеты является радиоактивный распад — распад ядер атомов элементов, таких как уран, калий и торий. В связи с радиоактивным излучением, средняя температура марсианской мантии может составлять примерно 1500 градусов по Цельсию.</a:t>
            </a:r>
          </a:p>
          <a:p>
            <a:endParaRPr lang="ru-RU" dirty="0" smtClean="0"/>
          </a:p>
          <a:p>
            <a:r>
              <a:rPr lang="ru-RU" dirty="0" smtClean="0"/>
              <a:t>Ядро. Основными составляющими ядра Марса, вероятно, являются: железо, никель и сера. Информация о плотности планеты дает некоторое представление о размерах ядра, которое предположительно должно быть меньше, чем ядро Земли. Возможно, радиус ядра Марса составляет приблизительно 1500–2000 км.</a:t>
            </a:r>
          </a:p>
          <a:p>
            <a:endParaRPr lang="ru-RU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06688" cy="5422900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Вся информация, полученная о внутреннем строении планеты основывается: на расчетах, связанных с массой, вращением, плотностью планеты; на знаниях свойств других планет; на анализе марсианских метеоритов, упавших на Землю, а также на данных, собранных с научно-исследовательских аппаратов на орбите планеты. Все это дает возможность предполагать, что Марс, как и Земля, возможно, состоит из трёх основных слоев:</a:t>
            </a:r>
          </a:p>
          <a:p>
            <a:endParaRPr lang="ru-RU" sz="1600" dirty="0" smtClean="0"/>
          </a:p>
          <a:p>
            <a:r>
              <a:rPr lang="ru-RU" sz="1600" dirty="0" smtClean="0"/>
              <a:t>1 марсианская кора;</a:t>
            </a:r>
          </a:p>
          <a:p>
            <a:r>
              <a:rPr lang="ru-RU" sz="1600" dirty="0" smtClean="0"/>
              <a:t>2 мантия;</a:t>
            </a:r>
          </a:p>
          <a:p>
            <a:r>
              <a:rPr lang="ru-RU" sz="1600" dirty="0" smtClean="0"/>
              <a:t>3 ядро.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04154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9073010" cy="6768752"/>
          </a:xfrm>
        </p:spPr>
      </p:pic>
    </p:spTree>
    <p:extLst>
      <p:ext uri="{BB962C8B-B14F-4D97-AF65-F5344CB8AC3E}">
        <p14:creationId xmlns:p14="http://schemas.microsoft.com/office/powerpoint/2010/main" val="3573760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3528392" cy="115212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Спутники Марса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Ученым до сих пор не известно, каким образом и где были сформированы эти спутники. Предполагают, что они были образованы во время формирования планеты Марс. По другой версии спутники раньше были астероидами, летающими вблизи Марса, а гравитационная сила планеты вытянула их на свою орбиту. Доказательством последнего является то, что оба спутника имеют темно-серый цвет, который похож на цвет некоторых видов астероидов.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94720" cy="5162252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Марс сопровождают два маленьких спутника — Фобос и </a:t>
            </a:r>
            <a:r>
              <a:rPr lang="ru-RU" sz="1600" dirty="0" err="1" smtClean="0"/>
              <a:t>Деймос</a:t>
            </a:r>
            <a:r>
              <a:rPr lang="ru-RU" sz="1600" dirty="0" smtClean="0"/>
              <a:t> (сыновья бога Ареса), которых назвал и открыл в 1877 году американский астроном </a:t>
            </a:r>
            <a:r>
              <a:rPr lang="ru-RU" sz="1600" dirty="0" err="1" smtClean="0"/>
              <a:t>Асаф</a:t>
            </a:r>
            <a:r>
              <a:rPr lang="ru-RU" sz="1600" dirty="0" smtClean="0"/>
              <a:t> Холл. Оба спутника имеют неправильную форму. Наибольший диаметр Фобоса составляет приблизительно 27 км, </a:t>
            </a:r>
            <a:r>
              <a:rPr lang="ru-RU" sz="1600" dirty="0" err="1" smtClean="0"/>
              <a:t>Деймоса</a:t>
            </a:r>
            <a:r>
              <a:rPr lang="ru-RU" sz="1600" dirty="0" smtClean="0"/>
              <a:t> — 15 км.</a:t>
            </a:r>
          </a:p>
          <a:p>
            <a:endParaRPr lang="ru-RU" sz="1600" dirty="0" smtClean="0"/>
          </a:p>
          <a:p>
            <a:r>
              <a:rPr lang="ru-RU" sz="1600" dirty="0" smtClean="0"/>
              <a:t>Спутники имеют большое количество кратеров, большинство из которых были образованы в результате ударов метеоритов. Помимо этого Фобос имеет множество канавок — трещин, которые могли образоваться при столкновении спутника с крупным астероидом.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02827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-3538"/>
            <a:ext cx="6876256" cy="6833279"/>
          </a:xfrm>
        </p:spPr>
      </p:pic>
    </p:spTree>
    <p:extLst>
      <p:ext uri="{BB962C8B-B14F-4D97-AF65-F5344CB8AC3E}">
        <p14:creationId xmlns:p14="http://schemas.microsoft.com/office/powerpoint/2010/main" val="389593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5554960" cy="9361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Почему люди не могут полететь на Марс?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908720"/>
            <a:ext cx="4762872" cy="5832648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Основной причиной невозможности полета на Марс является облучение космонавтов. Космическое пространство заполнено протонами от солнечных вспышек, гамма-лучами, исходящих от новообразованных черных дыр, и космическими лучами, образованных от взрывающихся звезд. Все эти излучения могут нанести огромный ущерб организму человека.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" y="2204864"/>
            <a:ext cx="412703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67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</TotalTime>
  <Words>670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Марс- загадочная красная планета.</vt:lpstr>
      <vt:lpstr>Презентация PowerPoint</vt:lpstr>
      <vt:lpstr>Презентация PowerPoint</vt:lpstr>
      <vt:lpstr>Презентация PowerPoint</vt:lpstr>
      <vt:lpstr>Внутреннее строение Марса</vt:lpstr>
      <vt:lpstr>Презентация PowerPoint</vt:lpstr>
      <vt:lpstr>Спутники Марса</vt:lpstr>
      <vt:lpstr>Презентация PowerPoint</vt:lpstr>
      <vt:lpstr>Почему люди не могут полететь на Марс?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Марс- загадочная красная планета.</dc:title>
  <dc:creator>Макс</dc:creator>
  <cp:lastModifiedBy>Макс</cp:lastModifiedBy>
  <cp:revision>6</cp:revision>
  <dcterms:created xsi:type="dcterms:W3CDTF">2017-04-09T09:33:04Z</dcterms:created>
  <dcterms:modified xsi:type="dcterms:W3CDTF">2017-04-09T10:23:45Z</dcterms:modified>
</cp:coreProperties>
</file>