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 varScale="1">
        <p:scale>
          <a:sx n="73" d="100"/>
          <a:sy n="73" d="100"/>
        </p:scale>
        <p:origin x="-130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525963"/>
          </a:xfrm>
        </p:spPr>
        <p:txBody>
          <a:bodyPr>
            <a:normAutofit/>
          </a:bodyPr>
          <a:lstStyle/>
          <a:p>
            <a:pPr marL="0" lvl="0" algn="ctr">
              <a:spcBef>
                <a:spcPts val="0"/>
              </a:spcBef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Чем необычен характер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мцыри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lvl="0" algn="ctr">
              <a:spcBef>
                <a:spcPts val="0"/>
              </a:spcBef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Почему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мцыри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бежал из монастыря?</a:t>
            </a:r>
          </a:p>
          <a:p>
            <a:pPr marL="0" lvl="0" algn="ctr">
              <a:spcBef>
                <a:spcPts val="0"/>
              </a:spcBef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Что более всего поразило его за стенами монастыря?</a:t>
            </a:r>
          </a:p>
          <a:p>
            <a:pPr marL="0" lvl="0" algn="ctr">
              <a:spcBef>
                <a:spcPts val="0"/>
              </a:spcBef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Что видел Мцыри на свободе?</a:t>
            </a:r>
          </a:p>
          <a:p>
            <a:pPr marL="0" algn="ctr">
              <a:spcBef>
                <a:spcPts val="0"/>
              </a:spcBef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Что узнал о себе герой за «три блаженных дня»?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484188"/>
            <a:ext cx="6496050" cy="106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5301208"/>
            <a:ext cx="649446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0"/>
            <a:ext cx="8229600" cy="5256584"/>
          </a:xfrm>
        </p:spPr>
        <p:txBody>
          <a:bodyPr>
            <a:noAutofit/>
          </a:bodyPr>
          <a:lstStyle/>
          <a:p>
            <a:pPr marL="0" indent="-742950" algn="ctr">
              <a:spcBef>
                <a:spcPts val="0"/>
              </a:spcBef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Ответим на вопросы:</a:t>
            </a:r>
          </a:p>
          <a:p>
            <a:pPr marL="0" indent="-742950" algn="ctr">
              <a:spcBef>
                <a:spcPts val="0"/>
              </a:spcBef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-742950">
              <a:spcBef>
                <a:spcPts val="0"/>
              </a:spcBef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 каким произведением мы сегодня познакомились? Что узнали?</a:t>
            </a:r>
          </a:p>
          <a:p>
            <a:pPr marL="0" indent="-742950">
              <a:spcBef>
                <a:spcPts val="0"/>
              </a:spcBef>
              <a:buAutoNum type="arabicPeriod"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-742950">
              <a:spcBef>
                <a:spcPts val="0"/>
              </a:spcBef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 Какие впечатления произвело произведение Лермонтова на вас?</a:t>
            </a:r>
          </a:p>
          <a:p>
            <a:pPr marL="0" indent="-742950">
              <a:spcBef>
                <a:spcPts val="0"/>
              </a:spcBef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>
              <a:spcBef>
                <a:spcPts val="0"/>
              </a:spcBef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 Чем необычна поэма «Мцыри»?</a:t>
            </a:r>
          </a:p>
          <a:p>
            <a:pPr marL="0">
              <a:spcBef>
                <a:spcPts val="0"/>
              </a:spcBef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>
              <a:spcBef>
                <a:spcPts val="0"/>
              </a:spcBef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4. Какие сцены в поэме наиболее </a:t>
            </a:r>
          </a:p>
          <a:p>
            <a:pPr marL="0">
              <a:spcBef>
                <a:spcPts val="0"/>
              </a:spcBef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запомнились, впечатлили вас?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Каким вы представляете себе главного героя?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6. Какие чувства вызывает у вас герой поэмы? Менялись ли они в процессе чтения?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7. Каким вы назовете главное настроение поэмы?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8. Какие вопросы возникли при чтении поэмы?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125</Words>
  <Application>Microsoft Office PowerPoint</Application>
  <PresentationFormat>Экран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Алёна</dc:creator>
  <cp:lastModifiedBy>Алёна</cp:lastModifiedBy>
  <cp:revision>10</cp:revision>
  <dcterms:created xsi:type="dcterms:W3CDTF">2017-08-27T09:17:08Z</dcterms:created>
  <dcterms:modified xsi:type="dcterms:W3CDTF">2017-08-27T09:33:55Z</dcterms:modified>
</cp:coreProperties>
</file>