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6" r:id="rId5"/>
    <p:sldId id="267" r:id="rId6"/>
    <p:sldId id="268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М. Ю. Лермонтов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Мцыри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Вводный урок.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76672"/>
            <a:ext cx="4556125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5445224"/>
            <a:ext cx="4570412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Воспоминания о Кавказе.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Масло. 1838 г.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kavka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6984776" cy="48860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88640"/>
            <a:ext cx="4392488" cy="589066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Родственник поэта М.Н.Лонгинов писал, что на портрете, написанном художником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А.Челышевым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изображён истинный Лермонтов.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Челыше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4608512" cy="60207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Гравюра художника В.А.Фаворского на дереве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l43-799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700808"/>
            <a:ext cx="3553986" cy="482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3898776" cy="5433467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Меликов, современник поэта, пишет: “Мужчина во цвете сил, с пламенными, но грустными по выражению глазами, приветливыми, с душевной теплотой…”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ermontov04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764704"/>
            <a:ext cx="4046215" cy="522007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/>
          <a:lstStyle/>
          <a:p>
            <a:pPr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Что значит жить для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мцыри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Чем необычен его характер?</a:t>
            </a:r>
          </a:p>
          <a:p>
            <a:endParaRPr lang="ru-RU" dirty="0"/>
          </a:p>
        </p:txBody>
      </p:sp>
      <p:pic>
        <p:nvPicPr>
          <p:cNvPr id="4" name="Picture 3" descr="D:\Literature 9\07\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84224"/>
            <a:ext cx="7034024" cy="120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:\Literature 9\07\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509120"/>
            <a:ext cx="6912768" cy="108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932040" cy="4525963"/>
          </a:xfrm>
        </p:spPr>
        <p:txBody>
          <a:bodyPr/>
          <a:lstStyle/>
          <a:p>
            <a:pPr marL="0" algn="ctr">
              <a:spcBef>
                <a:spcPts val="0"/>
              </a:spcBef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Мцыри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(с грузинского) — «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неслужащий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монах», «послушник».</a:t>
            </a:r>
          </a:p>
          <a:p>
            <a:endParaRPr lang="ru-RU" dirty="0"/>
          </a:p>
        </p:txBody>
      </p:sp>
      <p:pic>
        <p:nvPicPr>
          <p:cNvPr id="4" name="Рисунок 3" descr="0005-008-Mtsyri-byl-On-strashno-bleden-byl-i-khud-I-slab-kak-budto-novy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548680"/>
            <a:ext cx="4027964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6669360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в религии — даваемое Богу (и/или духовному учителю/наставнику) обещание совершить какое-либо дело милосердия, благочестия, совершить пожертвование или нести какой-либо аскетический подвиг. Неисполнение обета является тяжким грехом.</a:t>
            </a:r>
          </a:p>
          <a:p>
            <a:pPr marL="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Черне́ц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— то же, что монах. </a:t>
            </a:r>
          </a:p>
          <a:p>
            <a:pPr marL="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И́споведь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в  иудаизме, христианстве и в исламе признание в своих совершённых грехах перед Богом. Откровенное признание в чем-нибудь, сообщение своих мыслей, взглядов. </a:t>
            </a:r>
          </a:p>
          <a:p>
            <a:pPr marL="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Обитель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монастырь.</a:t>
            </a:r>
          </a:p>
          <a:p>
            <a:pPr marL="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Аул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традиционное поселение сельского типа, стойбище, община у тюркских народов, а также у других народов Средней Азии и Кавказа.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844824"/>
            <a:ext cx="37799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«Там, где,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сливаяся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, шумят,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Обнявшись, будто две сестры,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Струи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Арагвы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и Куры,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Был монастырь».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800px-View_from_Jvari_monaste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5256584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1252736"/>
          </a:xfrm>
        </p:spPr>
        <p:txBody>
          <a:bodyPr/>
          <a:lstStyle/>
          <a:p>
            <a:pPr marL="0" algn="ctr">
              <a:spcBef>
                <a:spcPts val="0"/>
              </a:spcBef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Исповедь Мцыри.  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Л. О. Пастернак. Чёрная акварель. 1891 год.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009-013-V-detstve-u-Lermontova-byla-njanja-nemka-KHristina-Osipovna-Rem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7704856" cy="5028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053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492896"/>
            <a:ext cx="4956199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М.Ю.Лермонтов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 1814—1841 гг.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4032448" cy="47091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Детские годы будущий поэт провёл в имении бабушки в Тарханах.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3" descr="D:\Literature 9\07\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88640"/>
            <a:ext cx="56896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00808"/>
            <a:ext cx="3744416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Тарханы.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Дуб, посаженный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М. Ю. Лермонтовым.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lre464-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332656"/>
            <a:ext cx="4908251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916832"/>
            <a:ext cx="4427984" cy="316835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Е. А. Арсеньева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бабушка поэта.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Портрет работы неизвестного художника.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Масло.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Начало 19 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Е. А. Арсеньева, бабушка поэта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4536308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805264"/>
            <a:ext cx="3851920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32656"/>
            <a:ext cx="3908053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re464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257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Герб  рода Лермонтовых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lre464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268760"/>
            <a:ext cx="6264696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buNone/>
            </a:pPr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Лермонтов был очень способным и талантливым.</a:t>
            </a:r>
          </a:p>
          <a:p>
            <a:pPr marL="0" algn="ctr">
              <a:spcBef>
                <a:spcPts val="0"/>
              </a:spcBef>
              <a:buNone/>
            </a:pPr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детства свободно владел французским и немецким языком, хорошо рисовал и лепил, учился музыке (играл на флейте, фортепиано и скрипке).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3363"/>
            <a:ext cx="7560840" cy="110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Тифлис. Масло, 1837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800px-Lermontov_TiflisGL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484784"/>
            <a:ext cx="6984775" cy="49658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Схватка в горах Дагестана. Масло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Lerm_Dagest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12777"/>
            <a:ext cx="6984776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137</Words>
  <Application>Microsoft Office PowerPoint</Application>
  <PresentationFormat>Экран (4:3)</PresentationFormat>
  <Paragraphs>37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М. Ю. Лермонтов  «Мцыри».  </vt:lpstr>
      <vt:lpstr>   М.Ю.Лермонтов  1814—1841 гг.</vt:lpstr>
      <vt:lpstr>    Тарханы.  Дуб, посаженный  М. Ю. Лермонтовым.</vt:lpstr>
      <vt:lpstr>Е. А. Арсеньева, бабушка поэта. Портрет работы неизвестного художника. Масло.  Начало 19 в.</vt:lpstr>
      <vt:lpstr>Слайд 5</vt:lpstr>
      <vt:lpstr>Герб  рода Лермонтовых</vt:lpstr>
      <vt:lpstr>Слайд 7</vt:lpstr>
      <vt:lpstr>Тифлис. Масло, 1837 г.</vt:lpstr>
      <vt:lpstr>Схватка в горах Дагестана. Масло</vt:lpstr>
      <vt:lpstr> Воспоминания о Кавказе.  Масло. 1838 г.</vt:lpstr>
      <vt:lpstr> Родственник поэта М.Н.Лонгинов писал, что на портрете, написанном художником А.Челышевым, изображён истинный Лермонтов.</vt:lpstr>
      <vt:lpstr>Гравюра художника В.А.Фаворского на дереве</vt:lpstr>
      <vt:lpstr>Слайд 13</vt:lpstr>
      <vt:lpstr>Слайд 14</vt:lpstr>
      <vt:lpstr>Слайд 15</vt:lpstr>
      <vt:lpstr>Слайд 16</vt:lpstr>
      <vt:lpstr>Слайд 17</vt:lpstr>
      <vt:lpstr>   «Там, где, сливаяся, шумят, Обнявшись, будто две сестры, Струи Арагвы и Куры, Был монастырь».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М.Ю.Лермонтов «ПОЭМА МЦЫРИ».  </dc:title>
  <dc:creator>Алёна</dc:creator>
  <cp:lastModifiedBy>Алёна</cp:lastModifiedBy>
  <cp:revision>27</cp:revision>
  <dcterms:created xsi:type="dcterms:W3CDTF">2015-01-19T14:48:26Z</dcterms:created>
  <dcterms:modified xsi:type="dcterms:W3CDTF">2017-08-27T09:34:45Z</dcterms:modified>
</cp:coreProperties>
</file>