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«Мыльная история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ЖИДКОЕ МОЛЫ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1800" dirty="0" smtClean="0"/>
              <a:t>Это мыло считается наиболее гигиеничным. Дозатор предохраняет содержимое флакона от попадания микробов внутрь. И что особенно приятно, в жидкую субстанцию очень легко добавить эфирные масла, витамины, экстракты трав или любимый аромат духов.</a:t>
            </a:r>
            <a:endParaRPr lang="ru-RU" sz="1800" dirty="0"/>
          </a:p>
        </p:txBody>
      </p:sp>
      <p:pic>
        <p:nvPicPr>
          <p:cNvPr id="5" name="Содержимое 4" descr="jidkoe-mul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2060848"/>
            <a:ext cx="4711828" cy="3096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ПАРФЮМИРОВАННОЕ МЫЛО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/>
              <a:t>Мыло применяется большей частью для ароматизации кожи. </a:t>
            </a:r>
            <a:r>
              <a:rPr lang="ru-RU" sz="1800" dirty="0" smtClean="0"/>
              <a:t>Аромат </a:t>
            </a:r>
            <a:r>
              <a:rPr lang="ru-RU" sz="1800" dirty="0" smtClean="0"/>
              <a:t>сохранится на коже максимум минут 30-40. И в таком мыле не будет эфирных масел, потому что данные вещества не сочетаются с </a:t>
            </a:r>
            <a:r>
              <a:rPr lang="ru-RU" sz="1800" dirty="0" err="1" smtClean="0"/>
              <a:t>парфюмом</a:t>
            </a:r>
            <a:r>
              <a:rPr lang="ru-RU" sz="1800" dirty="0" smtClean="0"/>
              <a:t>. </a:t>
            </a:r>
            <a:r>
              <a:rPr lang="ru-RU" sz="1800" dirty="0" smtClean="0"/>
              <a:t>Впрочем</a:t>
            </a:r>
            <a:r>
              <a:rPr lang="ru-RU" sz="1800" dirty="0" smtClean="0"/>
              <a:t>, какое мыло выбрать, решать все равно вам.</a:t>
            </a:r>
            <a:endParaRPr lang="ru-RU" sz="1800" dirty="0"/>
          </a:p>
        </p:txBody>
      </p:sp>
      <p:pic>
        <p:nvPicPr>
          <p:cNvPr id="5" name="Содержимое 4" descr="8c02074095ae80bc878991d600b43fb0.840bb372f8080ad1b7f9c65a58952d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844824"/>
            <a:ext cx="5111750" cy="34078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ШАМПУНЕВОЕ МЫЛО.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1800" dirty="0" smtClean="0"/>
              <a:t>Мыло </a:t>
            </a:r>
            <a:r>
              <a:rPr lang="ru-RU" sz="1800" dirty="0" smtClean="0"/>
              <a:t>производится из масел с большим пенообразованием, которые не оставляют после себя пленки на волосах, не сушат кожу и очень нежно ухаживают за структурой волоса. В основу такого мыла входит оливковое или касторовое масло, плюс немного масла </a:t>
            </a:r>
            <a:r>
              <a:rPr lang="ru-RU" sz="1800" dirty="0" err="1" smtClean="0"/>
              <a:t>жожоба</a:t>
            </a:r>
            <a:r>
              <a:rPr lang="ru-RU" sz="1800" dirty="0" smtClean="0"/>
              <a:t>, миндаля или подсолнечного масла.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8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484784"/>
            <a:ext cx="5111750" cy="3833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ШАМПУНЕВОЕ МЫЛО.</a:t>
            </a:r>
            <a:endParaRPr lang="ru-RU" dirty="0"/>
          </a:p>
        </p:txBody>
      </p:sp>
      <p:pic>
        <p:nvPicPr>
          <p:cNvPr id="5" name="Содержимое 4" descr="c1b9173659-kosmetika-ruchnoj-raboty-konyak-spetsii-shampunevoe-n37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780928"/>
            <a:ext cx="4173919" cy="2771744"/>
          </a:xfrm>
        </p:spPr>
      </p:pic>
      <p:pic>
        <p:nvPicPr>
          <p:cNvPr id="6" name="Содержимое 5" descr="dscn209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МОЛОЧНОЕ МЫЛО.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r>
              <a:rPr lang="ru-RU" sz="1800" dirty="0" smtClean="0"/>
              <a:t>Мыло </a:t>
            </a:r>
            <a:r>
              <a:rPr lang="ru-RU" sz="1800" dirty="0" smtClean="0"/>
              <a:t>очень нежное, кремовое. Если вы его попробуете хоть раз, то вряд ли сможете от него отказаться. Оно прекрасно действует на кожу, смягчая и увлажняя даже очень сухую и чувствительную кожу.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koze-moloko-f965316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340768"/>
            <a:ext cx="5111750" cy="3514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ДЕТСКОЕ МЫЛО.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/>
              <a:t>О</a:t>
            </a:r>
            <a:r>
              <a:rPr lang="ru-RU" sz="2000" dirty="0" smtClean="0"/>
              <a:t>чень </a:t>
            </a:r>
            <a:r>
              <a:rPr lang="ru-RU" sz="2000" dirty="0" smtClean="0"/>
              <a:t>пригодится вам, если у вас есть ребенок, который </a:t>
            </a:r>
            <a:r>
              <a:rPr lang="ru-RU" sz="2000" dirty="0" smtClean="0"/>
              <a:t>полюбит купаться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5" name="Содержимое 4" descr="IMG_0551-9f13c2c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780928"/>
            <a:ext cx="5361747" cy="324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САДОВОЕ МЫЛО.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b="1" dirty="0" smtClean="0"/>
              <a:t> </a:t>
            </a:r>
            <a:r>
              <a:rPr lang="ru-RU" sz="1800" dirty="0" smtClean="0"/>
              <a:t>Мыло </a:t>
            </a:r>
            <a:r>
              <a:rPr lang="ru-RU" sz="1800" dirty="0" smtClean="0"/>
              <a:t>по названию говорит само за себя. Его используют в саду для мытья кожи после садовых работ. Поэтому оно должно интенсивно, но осторожно, смывать грязь, землю, следы травы. А еще лучше, если такое мыло одновременно будет обеззараживать небольшие ранки и ссадины. </a:t>
            </a:r>
          </a:p>
          <a:p>
            <a:r>
              <a:rPr lang="ru-RU" sz="1800" dirty="0" smtClean="0"/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628800"/>
            <a:ext cx="4907914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МЫЛО ДЛЯ БРИТЬЯ.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</a:t>
            </a:r>
            <a:r>
              <a:rPr lang="ru-RU" sz="2400" dirty="0" smtClean="0"/>
              <a:t>ыло </a:t>
            </a:r>
            <a:r>
              <a:rPr lang="ru-RU" sz="2400" dirty="0" smtClean="0"/>
              <a:t>образует достаточно много пены, его можно использовать для </a:t>
            </a:r>
            <a:r>
              <a:rPr lang="ru-RU" sz="2400" dirty="0" smtClean="0"/>
              <a:t>бритья</a:t>
            </a:r>
            <a:endParaRPr lang="ru-RU" sz="2400" dirty="0"/>
          </a:p>
        </p:txBody>
      </p:sp>
      <p:pic>
        <p:nvPicPr>
          <p:cNvPr id="5" name="Содержимое 4" descr="il_fullxfull.1905886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628800"/>
            <a:ext cx="5111750" cy="39349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МЫЛО- СКРАБ.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Отшелушивающее мыло. </a:t>
            </a:r>
          </a:p>
          <a:p>
            <a:r>
              <a:rPr lang="ru-RU" sz="1800" dirty="0" smtClean="0"/>
              <a:t>Это </a:t>
            </a:r>
            <a:r>
              <a:rPr lang="ru-RU" sz="1800" dirty="0" smtClean="0"/>
              <a:t>мыло дополнительно включает в себя частички </a:t>
            </a:r>
            <a:r>
              <a:rPr lang="ru-RU" sz="1800" dirty="0" err="1" smtClean="0"/>
              <a:t>скраба</a:t>
            </a:r>
            <a:r>
              <a:rPr lang="ru-RU" sz="1800" dirty="0" smtClean="0"/>
              <a:t> (дробленые косточки абрикоса, миндального ореха, овес и т.п.). Мыло прекрасно очищает, выравнивает кожу и обладает массажным эффектом. </a:t>
            </a:r>
            <a:endParaRPr lang="ru-RU" sz="1800" dirty="0"/>
          </a:p>
        </p:txBody>
      </p:sp>
      <p:pic>
        <p:nvPicPr>
          <p:cNvPr id="5" name="Содержимое 4" descr="7 078_en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484784"/>
            <a:ext cx="5111750" cy="3833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МЫЛО- СКРАБ.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1800" b="1" dirty="0" smtClean="0"/>
              <a:t>Пилинговое мыло.</a:t>
            </a:r>
          </a:p>
          <a:p>
            <a:r>
              <a:rPr lang="ru-RU" sz="1800" dirty="0" smtClean="0"/>
              <a:t>Н</a:t>
            </a:r>
            <a:r>
              <a:rPr lang="ru-RU" sz="1800" dirty="0" smtClean="0"/>
              <a:t>апоминает </a:t>
            </a:r>
            <a:r>
              <a:rPr lang="ru-RU" sz="1800" dirty="0" err="1" smtClean="0"/>
              <a:t>скрабовое</a:t>
            </a:r>
            <a:r>
              <a:rPr lang="ru-RU" sz="1800" dirty="0" smtClean="0"/>
              <a:t> мыло. Используют его для удаления отмерших клеток </a:t>
            </a:r>
            <a:r>
              <a:rPr lang="ru-RU" sz="1800" dirty="0" smtClean="0"/>
              <a:t>кожи, </a:t>
            </a:r>
            <a:r>
              <a:rPr lang="ru-RU" sz="1800" dirty="0" smtClean="0"/>
              <a:t>для его изготовления лучше взять морской песок.</a:t>
            </a:r>
            <a:endParaRPr lang="ru-RU" sz="1800" dirty="0"/>
          </a:p>
        </p:txBody>
      </p:sp>
      <p:pic>
        <p:nvPicPr>
          <p:cNvPr id="5" name="Содержимое 4" descr="ea54877922-kosmetika-ruchnoj-raboty-mylo-skrab-s-travami-n09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628800"/>
            <a:ext cx="5543798" cy="3680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Что такое мыло?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Мыло – жидкий или твердый продукт, содержащий поверхностно-активные вещества, в соединении с водой используемое либо как косметическое средство – для очищения и ухода за кожей (туалетное мыло) ; либо как средство бытовой химии – моющего средства (мыло хозяйственное) .</a:t>
            </a:r>
          </a:p>
          <a:p>
            <a:endParaRPr lang="ru-RU" sz="2000" dirty="0"/>
          </a:p>
        </p:txBody>
      </p:sp>
      <p:pic>
        <p:nvPicPr>
          <p:cNvPr id="5" name="Содержимое 4" descr="at41541726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783776"/>
            <a:ext cx="5111750" cy="4357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МЫЛО- СКРАБ.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Кофейное мыло.</a:t>
            </a:r>
          </a:p>
          <a:p>
            <a:r>
              <a:rPr lang="ru-RU" sz="1800" dirty="0" smtClean="0"/>
              <a:t>П</a:t>
            </a:r>
            <a:r>
              <a:rPr lang="ru-RU" sz="1800" dirty="0" smtClean="0"/>
              <a:t>о </a:t>
            </a:r>
            <a:r>
              <a:rPr lang="ru-RU" sz="1800" dirty="0" smtClean="0"/>
              <a:t>структуре напоминает обычное хозяйственное (прекрасно отмывает жир, удаляет неприятные запахи). Данное мыло очень функциональное. Оно отлично  будет смотреться с вкраплениями белых кусочков молочного мыла.</a:t>
            </a:r>
            <a:endParaRPr lang="ru-RU" sz="1800" dirty="0"/>
          </a:p>
        </p:txBody>
      </p:sp>
      <p:pic>
        <p:nvPicPr>
          <p:cNvPr id="5" name="Содержимое 4" descr="8b681d87fd3b64a16baf7878533e108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2132856"/>
            <a:ext cx="5142210" cy="3428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        Кофейное </a:t>
            </a:r>
            <a:r>
              <a:rPr lang="ru-RU" sz="5400" b="1" dirty="0" smtClean="0"/>
              <a:t>мыло.</a:t>
            </a:r>
            <a:br>
              <a:rPr lang="ru-RU" sz="5400" b="1" dirty="0" smtClean="0"/>
            </a:br>
            <a:endParaRPr lang="ru-RU" dirty="0"/>
          </a:p>
        </p:txBody>
      </p:sp>
      <p:pic>
        <p:nvPicPr>
          <p:cNvPr id="5" name="Содержимое 4" descr="c9dcd98c85d1c697ec66de34783b4227_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64904"/>
            <a:ext cx="4569739" cy="3024336"/>
          </a:xfrm>
        </p:spPr>
      </p:pic>
      <p:pic>
        <p:nvPicPr>
          <p:cNvPr id="6" name="Содержимое 5" descr="c$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69084"/>
            <a:ext cx="4244280" cy="3183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ПРОМЫШЛЕНОЕ ПРОИЗВАДСТВО МЫЛОВАРЕНИЯ.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Известно, что мыловарение поощрял царь Пётр I. </a:t>
            </a:r>
            <a:r>
              <a:rPr lang="ru-RU" sz="1800" dirty="0" smtClean="0"/>
              <a:t>В настоящее время мыло производится на специализированных предприятиях.</a:t>
            </a:r>
            <a:endParaRPr lang="ru-RU" sz="1800" dirty="0"/>
          </a:p>
        </p:txBody>
      </p:sp>
      <p:pic>
        <p:nvPicPr>
          <p:cNvPr id="5" name="Содержимое 4" descr="150254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700808"/>
            <a:ext cx="5111750" cy="3833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ПРОИЗВОДСТВО МЫЛА.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fontAlgn="b"/>
            <a:r>
              <a:rPr lang="ru-RU" sz="1800" dirty="0" smtClean="0"/>
              <a:t>Сегодня изготовление домашнего мыла является увлечением многих людей. Варить мыло в домашних условиях - захватывающее занятие.</a:t>
            </a:r>
            <a:endParaRPr lang="ru-RU" sz="1800" b="1" dirty="0" smtClean="0"/>
          </a:p>
          <a:p>
            <a:r>
              <a:rPr lang="ru-RU" sz="1800" dirty="0" smtClean="0"/>
              <a:t>Мыловарение в домашних условиях может освоить практически каждый. </a:t>
            </a:r>
          </a:p>
          <a:p>
            <a:endParaRPr lang="ru-RU" dirty="0"/>
          </a:p>
        </p:txBody>
      </p:sp>
      <p:pic>
        <p:nvPicPr>
          <p:cNvPr id="5" name="Содержимое 4" descr="637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916832"/>
            <a:ext cx="4551892" cy="34139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История возникновения </a:t>
            </a:r>
            <a:r>
              <a:rPr lang="en-US" u="sng" dirty="0" smtClean="0"/>
              <a:t>          </a:t>
            </a:r>
            <a:r>
              <a:rPr lang="ru-RU" u="sng" dirty="0" smtClean="0"/>
              <a:t>мыла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Мыло </a:t>
            </a:r>
            <a:r>
              <a:rPr lang="ru-RU" dirty="0" smtClean="0"/>
              <a:t>получило свое название от древнеримской горы </a:t>
            </a:r>
            <a:r>
              <a:rPr lang="ru-RU" dirty="0" err="1" smtClean="0"/>
              <a:t>Сапо</a:t>
            </a:r>
            <a:r>
              <a:rPr lang="ru-RU" dirty="0" smtClean="0"/>
              <a:t>. Когда-то на этой горе древние римляне совершали свои жертвоприношения. Саму же гору </a:t>
            </a:r>
            <a:r>
              <a:rPr lang="ru-RU" dirty="0" err="1" smtClean="0"/>
              <a:t>Сапо</a:t>
            </a:r>
            <a:r>
              <a:rPr lang="ru-RU" dirty="0" smtClean="0"/>
              <a:t> можно считать местом производства натурального мыла. Происходило это следующим образом. На горе после сжигания жертвы скапливался жир животного, который смешивался с золой от костра. Потоки дождя смывали эту массу в реку Тибр – место стирки белья. Со временем жители заметили, что при помощи смеси жира и золы белье лучше отстирывалось. Так появилось мыло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5" name="Содержимое 4" descr="0_887e7_2c64e8ee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89982" y="1916832"/>
            <a:ext cx="5315844" cy="3528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Nemnogo-istor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5204" y="1484784"/>
            <a:ext cx="6911172" cy="51833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ГИГИЕНИЧЕСКОЕ МЫЛО.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 Это самое привычное для нас </a:t>
            </a:r>
            <a:r>
              <a:rPr lang="ru-RU" sz="1600" dirty="0" smtClean="0"/>
              <a:t>мыло. Оно просто </a:t>
            </a:r>
            <a:r>
              <a:rPr lang="ru-RU" sz="1600" dirty="0" smtClean="0"/>
              <a:t>смывает обычную грязь</a:t>
            </a:r>
            <a:r>
              <a:rPr lang="ru-RU" sz="1600" dirty="0" smtClean="0"/>
              <a:t>.</a:t>
            </a:r>
            <a:r>
              <a:rPr lang="ru-RU" sz="1600" dirty="0" smtClean="0"/>
              <a:t> </a:t>
            </a:r>
            <a:r>
              <a:rPr lang="ru-RU" sz="1600" dirty="0" smtClean="0"/>
              <a:t>Это мыло </a:t>
            </a:r>
            <a:r>
              <a:rPr lang="ru-RU" sz="1600" dirty="0" err="1" smtClean="0"/>
              <a:t>противоаллергично,на</a:t>
            </a:r>
            <a:r>
              <a:rPr lang="ru-RU" sz="1600" dirty="0" smtClean="0"/>
              <a:t> коже не оставляет бактерий. </a:t>
            </a:r>
            <a:r>
              <a:rPr lang="ru-RU" sz="1600" dirty="0" smtClean="0"/>
              <a:t>Гигиеническими называют детские и антибактериальные сорта </a:t>
            </a:r>
            <a:r>
              <a:rPr lang="ru-RU" sz="1600" dirty="0" smtClean="0"/>
              <a:t>мыла. Раньше </a:t>
            </a:r>
            <a:r>
              <a:rPr lang="ru-RU" sz="1600" dirty="0" smtClean="0"/>
              <a:t>данное мыло использовалось только в хирургических операционных.</a:t>
            </a:r>
            <a:endParaRPr lang="ru-RU" sz="1600" dirty="0"/>
          </a:p>
        </p:txBody>
      </p:sp>
      <p:pic>
        <p:nvPicPr>
          <p:cNvPr id="9" name="Содержимое 8" descr="2892-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06925" y="1676400"/>
            <a:ext cx="3048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Гигиеническое мыло</a:t>
            </a:r>
            <a:endParaRPr lang="ru-RU" dirty="0"/>
          </a:p>
        </p:txBody>
      </p:sp>
      <p:pic>
        <p:nvPicPr>
          <p:cNvPr id="6" name="Содержимое 5" descr="601102__x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4104456" cy="4104456"/>
          </a:xfrm>
        </p:spPr>
      </p:pic>
      <p:pic>
        <p:nvPicPr>
          <p:cNvPr id="7" name="Содержимое 6" descr="тысячелистни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76374" y="2204864"/>
            <a:ext cx="4314316" cy="3024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КОСМЕТИЧЕСКОЕ МЫЛО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000" dirty="0" smtClean="0"/>
              <a:t>Косметическое </a:t>
            </a:r>
            <a:r>
              <a:rPr lang="ru-RU" sz="2000" dirty="0" smtClean="0"/>
              <a:t>мыло специально создано для ухода за сухой и чувствительной кожей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de5d4f3946d288537b31128b00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02632" y="3068960"/>
            <a:ext cx="5184576" cy="3456384"/>
          </a:xfrm>
        </p:spPr>
      </p:pic>
      <p:pic>
        <p:nvPicPr>
          <p:cNvPr id="6" name="Рисунок 5" descr="mylo_tvrd_gre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5" y="755730"/>
            <a:ext cx="3672408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НАТУРАЛЬНОЕ МЫЛО</a:t>
            </a:r>
            <a:r>
              <a:rPr lang="ru-RU" dirty="0" smtClean="0"/>
              <a:t>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Это</a:t>
            </a:r>
            <a:r>
              <a:rPr lang="ru-RU" sz="1600" dirty="0" smtClean="0"/>
              <a:t>, наверное, единственное мыло, которое  выглядит как целое произведение искусства. </a:t>
            </a:r>
            <a:r>
              <a:rPr lang="ru-RU" sz="1600" dirty="0" smtClean="0"/>
              <a:t>В </a:t>
            </a:r>
            <a:r>
              <a:rPr lang="ru-RU" sz="1600" dirty="0" smtClean="0"/>
              <a:t>него добавляют различные ароматы трав, какао, меда, фруктов и парфюмерии. В состав натурального мыла нередко включают </a:t>
            </a:r>
            <a:r>
              <a:rPr lang="ru-RU" sz="1600" dirty="0" smtClean="0"/>
              <a:t>крема для </a:t>
            </a:r>
            <a:r>
              <a:rPr lang="ru-RU" sz="1600" dirty="0" smtClean="0"/>
              <a:t>мягкости, сухоцветы – для красоты. Н</a:t>
            </a:r>
            <a:r>
              <a:rPr lang="ru-RU" sz="1600" dirty="0" smtClean="0"/>
              <a:t>атуральное </a:t>
            </a:r>
            <a:r>
              <a:rPr lang="ru-RU" sz="1600" dirty="0" smtClean="0"/>
              <a:t>мыло имеет меньший срок хранения и со временем очень легко теряет свой аромат, полезные свойства и красоту.</a:t>
            </a:r>
            <a:endParaRPr lang="ru-RU" sz="1600" dirty="0"/>
          </a:p>
        </p:txBody>
      </p:sp>
      <p:pic>
        <p:nvPicPr>
          <p:cNvPr id="7" name="Содержимое 6" descr="Bathroom-Design-Ideas-Soa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340768"/>
            <a:ext cx="5111750" cy="4304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НАТУРАЛЬНОЕ МЫЛО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5" name="Содержимое 4" descr="11-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6" name="Содержимое 5" descr="Mylo-Ruchnoy-Robo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2492896"/>
            <a:ext cx="3816424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280</Words>
  <Application>Microsoft Office PowerPoint</Application>
  <PresentationFormat>Экран (4:3)</PresentationFormat>
  <Paragraphs>46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«Мыльная история»</vt:lpstr>
      <vt:lpstr>Что такое мыло? </vt:lpstr>
      <vt:lpstr>История возникновения           мыла </vt:lpstr>
      <vt:lpstr>Слайд 4</vt:lpstr>
      <vt:lpstr>ГИГИЕНИЧЕСКОЕ МЫЛО.</vt:lpstr>
      <vt:lpstr>Гигиеническое мыло</vt:lpstr>
      <vt:lpstr>КОСМЕТИЧЕСКОЕ МЫЛО.</vt:lpstr>
      <vt:lpstr>НАТУРАЛЬНОЕ МЫЛО. </vt:lpstr>
      <vt:lpstr>НАТУРАЛЬНОЕ МЫЛО. </vt:lpstr>
      <vt:lpstr>ЖИДКОЕ МОЛЫ.</vt:lpstr>
      <vt:lpstr>ПАРФЮМИРОВАННОЕ МЫЛО.</vt:lpstr>
      <vt:lpstr>ШАМПУНЕВОЕ МЫЛО.</vt:lpstr>
      <vt:lpstr>ШАМПУНЕВОЕ МЫЛО.</vt:lpstr>
      <vt:lpstr>МОЛОЧНОЕ МЫЛО.</vt:lpstr>
      <vt:lpstr>ДЕТСКОЕ МЫЛО.</vt:lpstr>
      <vt:lpstr>САДОВОЕ МЫЛО.</vt:lpstr>
      <vt:lpstr>МЫЛО ДЛЯ БРИТЬЯ.</vt:lpstr>
      <vt:lpstr>МЫЛО- СКРАБ.</vt:lpstr>
      <vt:lpstr>МЫЛО- СКРАБ.</vt:lpstr>
      <vt:lpstr>МЫЛО- СКРАБ.</vt:lpstr>
      <vt:lpstr>        Кофейное мыло. </vt:lpstr>
      <vt:lpstr>ПРОМЫШЛЕНОЕ ПРОИЗВАДСТВО МЫЛОВАРЕНИЯ.</vt:lpstr>
      <vt:lpstr>ДОМАШНЕЕ ПРОИЗВОДСТВО МЫЛА.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«Мыльная история»</dc:title>
  <cp:lastModifiedBy>Sasha</cp:lastModifiedBy>
  <cp:revision>15</cp:revision>
  <dcterms:modified xsi:type="dcterms:W3CDTF">2015-12-13T20:37:27Z</dcterms:modified>
</cp:coreProperties>
</file>