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72" r:id="rId10"/>
    <p:sldId id="26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>
      <p:cViewPr varScale="1">
        <p:scale>
          <a:sx n="64" d="100"/>
          <a:sy n="64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C57D60-64A6-42BD-8BD2-3019792E215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762AC56-3546-4940-8C5F-ACC1EC38C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35732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ОФОРМЛЕНИЕ РАБОТЫ В РАМКУ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16386" name="Picture 2" descr="C:\Documents and Settings\Ася\Рабочий стол\фото 121.04.12г\P10207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55576" y="2276872"/>
            <a:ext cx="2796393" cy="37273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11960" y="5013176"/>
            <a:ext cx="40324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Рукоделие 5-8 класс</a:t>
            </a:r>
          </a:p>
          <a:p>
            <a:r>
              <a:rPr lang="ru-RU" b="1" dirty="0" smtClean="0"/>
              <a:t>МБОУ «Гимназия №44» г. Курск</a:t>
            </a:r>
          </a:p>
          <a:p>
            <a:r>
              <a:rPr lang="ru-RU" dirty="0" smtClean="0"/>
              <a:t>Учитель технологии Зиновьева Т. В.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(мастер-класс)</a:t>
            </a:r>
            <a:endParaRPr lang="ru-RU" b="1" dirty="0" smtClean="0">
              <a:solidFill>
                <a:schemeClr val="tx1">
                  <a:lumMod val="8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Изнаночную сторону закрыть бумагой, загнуть скрепки на рамке.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6" name="Picture 2" descr="C:\Documents and Settings\Ася\Рабочий стол\фото 121.04.12г\P10207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928926" y="2071678"/>
            <a:ext cx="3395749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Так выглядит оформленная работа с лицевой и изнаночной стороны.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8" name="Picture 2" descr="C:\Documents and Settings\Ася\Рабочий стол\фото 121.04.12г\P10207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857224" y="2000240"/>
            <a:ext cx="3395511" cy="4525963"/>
          </a:xfrm>
          <a:prstGeom prst="rect">
            <a:avLst/>
          </a:prstGeom>
          <a:noFill/>
        </p:spPr>
      </p:pic>
      <p:pic>
        <p:nvPicPr>
          <p:cNvPr id="14339" name="Picture 3" descr="C:\Documents and Settings\Ася\Рабочий стол\фото 121.04.12г\P10207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5143504" y="2000240"/>
            <a:ext cx="339551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Вам понадобятся: скотч двусторонний, ножницы, картон, бумага, рамка, вышивка.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Ася\Рабочий стол\фото 121.04.12г\P10207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857356" y="2071678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Двусторонний скотч наклеить на горизонтальные стороны картона.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Ася\Рабочий стол\фото 121.04.12г\P10207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54480" y="1691322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Определить композиционное расположение работы. Сняв защитную ленту,  приклеить вышивку, натягивая ее на картон.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Documents and Settings\Ася\Рабочий стол\фото 121.04.12г\P10207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714480" y="2143116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Проверить композицию и степень натяжения работы.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Documents and Settings\Ася\Рабочий стол\фото 121.04.12г\P10207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54480" y="1691322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Наклеить двусторонний скотч на вертикальные стороны картона.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Documents and Settings\Ася\Рабочий стол\фото 121.04.12г\P10207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54480" y="1691322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Сняв ленту, наклеить правую и левую стороны вышивки, хорошо ее натянув.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Documents and Settings\Ася\Рабочий стол\фото 121.04.12г\P10207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71604" y="1785926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Проверить полученный результат.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 descr="C:\Documents and Settings\Ася\Рабочий стол\фото 121.04.12г\P10207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54480" y="1691322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Подготовленную работу вставить в рамку.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2" descr="C:\Documents and Settings\Ася\Рабочий стол\фото 121.04.12г\P10207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78744" y="1600200"/>
            <a:ext cx="3395511" cy="4525963"/>
          </a:xfrm>
          <a:prstGeom prst="rect">
            <a:avLst/>
          </a:prstGeom>
          <a:noFill/>
        </p:spPr>
      </p:pic>
      <p:pic>
        <p:nvPicPr>
          <p:cNvPr id="8" name="Picture 2" descr="C:\Documents and Settings\Ася\Рабочий стол\фото 121.04.12г\P10207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969744" y="1600200"/>
            <a:ext cx="339551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308</TotalTime>
  <Words>99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ОФОРМЛЕНИЕ РАБОТЫ В РАМКУ</vt:lpstr>
      <vt:lpstr>Вам понадобятся: скотч двусторонний, ножницы, картон, бумага, рамка, вышивка.</vt:lpstr>
      <vt:lpstr>Двусторонний скотч наклеить на горизонтальные стороны картона.</vt:lpstr>
      <vt:lpstr> Определить композиционное расположение работы. Сняв защитную ленту,  приклеить вышивку, натягивая ее на картон.</vt:lpstr>
      <vt:lpstr>Проверить композицию и степень натяжения работы.</vt:lpstr>
      <vt:lpstr>Наклеить двусторонний скотч на вертикальные стороны картона.</vt:lpstr>
      <vt:lpstr>Сняв ленту, наклеить правую и левую стороны вышивки, хорошо ее натянув.</vt:lpstr>
      <vt:lpstr>Проверить полученный результат.</vt:lpstr>
      <vt:lpstr>Подготовленную работу вставить в рамку.</vt:lpstr>
      <vt:lpstr> Изнаночную сторону закрыть бумагой, загнуть скрепки на рамке.</vt:lpstr>
      <vt:lpstr>Так выглядит оформленная работа с лицевой и изнаночной стороны.</vt:lpstr>
    </vt:vector>
  </TitlesOfParts>
  <Company>Рога и Копыта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Мося</dc:creator>
  <cp:lastModifiedBy>User</cp:lastModifiedBy>
  <cp:revision>21</cp:revision>
  <dcterms:created xsi:type="dcterms:W3CDTF">2012-04-17T13:44:27Z</dcterms:created>
  <dcterms:modified xsi:type="dcterms:W3CDTF">2017-08-25T15:06:26Z</dcterms:modified>
</cp:coreProperties>
</file>