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2" r:id="rId2"/>
  </p:sldMasterIdLst>
  <p:notesMasterIdLst>
    <p:notesMasterId r:id="rId14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61725" autoAdjust="0"/>
  </p:normalViewPr>
  <p:slideViewPr>
    <p:cSldViewPr showGuides="1">
      <p:cViewPr varScale="1">
        <p:scale>
          <a:sx n="114" d="100"/>
          <a:sy n="114" d="100"/>
        </p:scale>
        <p:origin x="1560" y="1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image" Target="../media/image1.jp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image" Target="../media/image1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63282A7-70A2-40EB-BA90-3E5E0CC5412F}" type="doc">
      <dgm:prSet loTypeId="urn:microsoft.com/office/officeart/2008/layout/TitlePictureLineup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FD1F271-C6F3-4EB5-8F42-01A31264773A}">
      <dgm:prSet phldrT="[Текст]" custT="1"/>
      <dgm:spPr>
        <a:gradFill flip="none" rotWithShape="1">
          <a:gsLst>
            <a:gs pos="0">
              <a:srgbClr val="4D1C1B"/>
            </a:gs>
            <a:gs pos="50000">
              <a:srgbClr val="883230"/>
            </a:gs>
            <a:gs pos="100000">
              <a:srgbClr val="4D1C1B"/>
            </a:gs>
          </a:gsLst>
          <a:lin ang="0" scaled="1"/>
          <a:tileRect/>
        </a:gradFill>
        <a:ln>
          <a:noFill/>
        </a:ln>
        <a:effectLst>
          <a:outerShdw blurRad="50800" dist="38100" dir="8100000" algn="tr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2600" dirty="0">
              <a:latin typeface="Gill Sans MT" pitchFamily="34" charset="0"/>
            </a:rPr>
            <a:t>Велосипед</a:t>
          </a:r>
        </a:p>
      </dgm:t>
    </dgm:pt>
    <dgm:pt modelId="{074B466C-5E74-43B0-AC01-3032107620EA}" type="parTrans" cxnId="{A5C2BC63-CD93-4ED2-8B91-F588E0E68119}">
      <dgm:prSet/>
      <dgm:spPr/>
      <dgm:t>
        <a:bodyPr/>
        <a:lstStyle/>
        <a:p>
          <a:endParaRPr lang="ru-RU"/>
        </a:p>
      </dgm:t>
    </dgm:pt>
    <dgm:pt modelId="{2C6514D4-354C-4C04-88DE-F01CB5F87F6A}" type="sibTrans" cxnId="{A5C2BC63-CD93-4ED2-8B91-F588E0E68119}">
      <dgm:prSet/>
      <dgm:spPr/>
      <dgm:t>
        <a:bodyPr/>
        <a:lstStyle/>
        <a:p>
          <a:endParaRPr lang="ru-RU"/>
        </a:p>
      </dgm:t>
    </dgm:pt>
    <dgm:pt modelId="{EB8B5144-5386-4192-A705-9058E77C01B1}">
      <dgm:prSet phldrT="[Текст]" custT="1"/>
      <dgm:spPr/>
      <dgm:t>
        <a:bodyPr/>
        <a:lstStyle/>
        <a:p>
          <a:pPr algn="ctr"/>
          <a:endParaRPr lang="ru-RU" sz="4000" dirty="0">
            <a:solidFill>
              <a:schemeClr val="bg1"/>
            </a:solidFill>
            <a:latin typeface="Gill Sans MT" pitchFamily="34" charset="0"/>
          </a:endParaRPr>
        </a:p>
        <a:p>
          <a:pPr algn="ctr"/>
          <a:r>
            <a:rPr lang="ru-RU" sz="3600" dirty="0">
              <a:solidFill>
                <a:schemeClr val="bg1"/>
              </a:solidFill>
              <a:latin typeface="Gill Sans MT" pitchFamily="34" charset="0"/>
            </a:rPr>
            <a:t>Опасные</a:t>
          </a:r>
        </a:p>
      </dgm:t>
    </dgm:pt>
    <dgm:pt modelId="{612008EB-7F87-40A4-A6E3-E86E6DEDC204}" type="parTrans" cxnId="{B5314403-8592-43AB-9B0C-026A9911C1D1}">
      <dgm:prSet/>
      <dgm:spPr/>
      <dgm:t>
        <a:bodyPr/>
        <a:lstStyle/>
        <a:p>
          <a:endParaRPr lang="ru-RU"/>
        </a:p>
      </dgm:t>
    </dgm:pt>
    <dgm:pt modelId="{EE092C9A-F204-4DB9-9C74-C3AA7F3D68FC}" type="sibTrans" cxnId="{B5314403-8592-43AB-9B0C-026A9911C1D1}">
      <dgm:prSet/>
      <dgm:spPr/>
      <dgm:t>
        <a:bodyPr/>
        <a:lstStyle/>
        <a:p>
          <a:endParaRPr lang="ru-RU"/>
        </a:p>
      </dgm:t>
    </dgm:pt>
    <dgm:pt modelId="{3856EAB8-949C-408D-A6E4-941E45CD71B0}">
      <dgm:prSet phldrT="[Текст]" custT="1"/>
      <dgm:spPr>
        <a:gradFill flip="none" rotWithShape="1">
          <a:gsLst>
            <a:gs pos="0">
              <a:srgbClr val="4D1C1B"/>
            </a:gs>
            <a:gs pos="50000">
              <a:srgbClr val="883230"/>
            </a:gs>
            <a:gs pos="100000">
              <a:srgbClr val="4D1C1B"/>
            </a:gs>
          </a:gsLst>
          <a:lin ang="0" scaled="1"/>
          <a:tileRect/>
        </a:gradFill>
        <a:ln>
          <a:noFill/>
        </a:ln>
        <a:effectLst>
          <a:outerShdw blurRad="50800" dist="38100" dir="8100000" algn="tr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2600" dirty="0">
              <a:latin typeface="Gill Sans MT" pitchFamily="34" charset="0"/>
            </a:rPr>
            <a:t>Самокат</a:t>
          </a:r>
        </a:p>
      </dgm:t>
    </dgm:pt>
    <dgm:pt modelId="{ECB51387-F340-4607-BC98-F7CBC4D29424}" type="parTrans" cxnId="{F8437F7A-A0F4-4E69-BE6F-FF6DFD226F42}">
      <dgm:prSet/>
      <dgm:spPr/>
      <dgm:t>
        <a:bodyPr/>
        <a:lstStyle/>
        <a:p>
          <a:endParaRPr lang="ru-RU"/>
        </a:p>
      </dgm:t>
    </dgm:pt>
    <dgm:pt modelId="{719DBD9C-54E7-4B31-8D14-960A262E4059}" type="sibTrans" cxnId="{F8437F7A-A0F4-4E69-BE6F-FF6DFD226F42}">
      <dgm:prSet/>
      <dgm:spPr/>
      <dgm:t>
        <a:bodyPr/>
        <a:lstStyle/>
        <a:p>
          <a:endParaRPr lang="ru-RU"/>
        </a:p>
      </dgm:t>
    </dgm:pt>
    <dgm:pt modelId="{2879351E-2988-488A-8B94-15C25D4AD8C2}">
      <dgm:prSet phldrT="[Текст]" custT="1"/>
      <dgm:spPr>
        <a:gradFill flip="none" rotWithShape="1">
          <a:gsLst>
            <a:gs pos="0">
              <a:srgbClr val="4D1C1B"/>
            </a:gs>
            <a:gs pos="50000">
              <a:srgbClr val="883230"/>
            </a:gs>
            <a:gs pos="100000">
              <a:srgbClr val="4D1C1B"/>
            </a:gs>
          </a:gsLst>
          <a:lin ang="0" scaled="1"/>
          <a:tileRect/>
        </a:gradFill>
        <a:ln>
          <a:noFill/>
        </a:ln>
        <a:effectLst>
          <a:outerShdw blurRad="50800" dist="38100" dir="8100000" algn="tr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2600" dirty="0">
              <a:latin typeface="Gill Sans MT" pitchFamily="34" charset="0"/>
            </a:rPr>
            <a:t>Ролики</a:t>
          </a:r>
        </a:p>
      </dgm:t>
    </dgm:pt>
    <dgm:pt modelId="{14CE6DE6-7AE4-4065-AB74-552CC1D6A349}" type="parTrans" cxnId="{3FD83816-C361-4D24-8AB6-354B7437A76B}">
      <dgm:prSet/>
      <dgm:spPr/>
      <dgm:t>
        <a:bodyPr/>
        <a:lstStyle/>
        <a:p>
          <a:endParaRPr lang="ru-RU"/>
        </a:p>
      </dgm:t>
    </dgm:pt>
    <dgm:pt modelId="{881862A2-801E-4409-BBA3-1D28F906DF0D}" type="sibTrans" cxnId="{3FD83816-C361-4D24-8AB6-354B7437A76B}">
      <dgm:prSet/>
      <dgm:spPr/>
      <dgm:t>
        <a:bodyPr/>
        <a:lstStyle/>
        <a:p>
          <a:endParaRPr lang="ru-RU"/>
        </a:p>
      </dgm:t>
    </dgm:pt>
    <dgm:pt modelId="{E634B75E-B69A-45BD-949A-B28DA5F467F7}">
      <dgm:prSet phldrT="[Текст]" custT="1"/>
      <dgm:spPr/>
      <dgm:t>
        <a:bodyPr/>
        <a:lstStyle/>
        <a:p>
          <a:pPr algn="ctr"/>
          <a:endParaRPr lang="ru-RU" sz="3600" dirty="0">
            <a:solidFill>
              <a:schemeClr val="bg1"/>
            </a:solidFill>
            <a:latin typeface="Gill Sans MT" pitchFamily="34" charset="0"/>
          </a:endParaRPr>
        </a:p>
        <a:p>
          <a:pPr algn="ctr"/>
          <a:r>
            <a:rPr lang="ru-RU" sz="3600" dirty="0">
              <a:solidFill>
                <a:schemeClr val="bg1"/>
              </a:solidFill>
              <a:latin typeface="Gill Sans MT" pitchFamily="34" charset="0"/>
            </a:rPr>
            <a:t>места для</a:t>
          </a:r>
        </a:p>
      </dgm:t>
    </dgm:pt>
    <dgm:pt modelId="{0D8D3E7B-81A2-4A73-A251-95704DD22077}" type="sibTrans" cxnId="{FB209D1F-F594-4C29-87F5-94DAA9D4D3AA}">
      <dgm:prSet/>
      <dgm:spPr/>
      <dgm:t>
        <a:bodyPr/>
        <a:lstStyle/>
        <a:p>
          <a:endParaRPr lang="ru-RU"/>
        </a:p>
      </dgm:t>
    </dgm:pt>
    <dgm:pt modelId="{3F428930-701C-4CB9-8759-BF2C8E895ED2}" type="parTrans" cxnId="{FB209D1F-F594-4C29-87F5-94DAA9D4D3AA}">
      <dgm:prSet/>
      <dgm:spPr/>
      <dgm:t>
        <a:bodyPr/>
        <a:lstStyle/>
        <a:p>
          <a:endParaRPr lang="ru-RU"/>
        </a:p>
      </dgm:t>
    </dgm:pt>
    <dgm:pt modelId="{368813E9-88F2-4B87-A18F-8968DB02E955}">
      <dgm:prSet phldrT="[Текст]" custT="1"/>
      <dgm:spPr/>
      <dgm:t>
        <a:bodyPr/>
        <a:lstStyle/>
        <a:p>
          <a:pPr algn="ctr"/>
          <a:endParaRPr lang="ru-RU" sz="3600" dirty="0">
            <a:solidFill>
              <a:schemeClr val="bg1"/>
            </a:solidFill>
            <a:latin typeface="Gill Sans MT" pitchFamily="34" charset="0"/>
          </a:endParaRPr>
        </a:p>
        <a:p>
          <a:pPr algn="ctr"/>
          <a:r>
            <a:rPr lang="ru-RU" sz="3600" dirty="0">
              <a:solidFill>
                <a:schemeClr val="bg1"/>
              </a:solidFill>
              <a:latin typeface="Gill Sans MT" pitchFamily="34" charset="0"/>
            </a:rPr>
            <a:t>катания</a:t>
          </a:r>
        </a:p>
      </dgm:t>
    </dgm:pt>
    <dgm:pt modelId="{422B2A6C-E95B-4FDB-8D10-DE19A116E7B7}" type="sibTrans" cxnId="{1FB74535-938D-4C18-A440-47241A4D8FB5}">
      <dgm:prSet/>
      <dgm:spPr/>
      <dgm:t>
        <a:bodyPr/>
        <a:lstStyle/>
        <a:p>
          <a:endParaRPr lang="ru-RU"/>
        </a:p>
      </dgm:t>
    </dgm:pt>
    <dgm:pt modelId="{E88ABAB3-92C9-4BE8-8456-BA7C85E7E798}" type="parTrans" cxnId="{1FB74535-938D-4C18-A440-47241A4D8FB5}">
      <dgm:prSet/>
      <dgm:spPr/>
      <dgm:t>
        <a:bodyPr/>
        <a:lstStyle/>
        <a:p>
          <a:endParaRPr lang="ru-RU"/>
        </a:p>
      </dgm:t>
    </dgm:pt>
    <dgm:pt modelId="{9BAC8106-8CC6-4773-96AA-9DD524F0259F}" type="pres">
      <dgm:prSet presAssocID="{B63282A7-70A2-40EB-BA90-3E5E0CC5412F}" presName="Name0" presStyleCnt="0">
        <dgm:presLayoutVars>
          <dgm:dir/>
        </dgm:presLayoutVars>
      </dgm:prSet>
      <dgm:spPr/>
    </dgm:pt>
    <dgm:pt modelId="{7846938B-620B-48DC-889B-BB5890006A03}" type="pres">
      <dgm:prSet presAssocID="{BFD1F271-C6F3-4EB5-8F42-01A31264773A}" presName="composite" presStyleCnt="0"/>
      <dgm:spPr/>
    </dgm:pt>
    <dgm:pt modelId="{6EE71F31-E1FD-4051-8E20-8F20240C9854}" type="pres">
      <dgm:prSet presAssocID="{BFD1F271-C6F3-4EB5-8F42-01A31264773A}" presName="Accent" presStyleLbl="alignAcc1" presStyleIdx="0" presStyleCnt="3"/>
      <dgm:spPr>
        <a:ln w="38100">
          <a:gradFill>
            <a:gsLst>
              <a:gs pos="0">
                <a:srgbClr val="280F0E"/>
              </a:gs>
              <a:gs pos="100000">
                <a:srgbClr val="000000">
                  <a:alpha val="0"/>
                </a:srgbClr>
              </a:gs>
            </a:gsLst>
            <a:lin ang="5400000" scaled="0"/>
          </a:gradFill>
        </a:ln>
      </dgm:spPr>
    </dgm:pt>
    <dgm:pt modelId="{7E7413C4-7C09-40FD-B67F-7804CD290F9A}" type="pres">
      <dgm:prSet presAssocID="{BFD1F271-C6F3-4EB5-8F42-01A31264773A}" presName="Image" presStyleLbl="node1" presStyleIdx="0" presStyleCnt="3" custScaleX="104489" custScaleY="99256"/>
      <dgm:spPr>
        <a:prstGeom prst="round1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7000" b="-17000"/>
          </a:stretch>
        </a:blipFill>
        <a:ln>
          <a:noFill/>
        </a:ln>
        <a:effectLst>
          <a:innerShdw blurRad="63500" dist="50800" dir="18900000">
            <a:prstClr val="black">
              <a:alpha val="50000"/>
            </a:prstClr>
          </a:innerShdw>
        </a:effectLst>
      </dgm:spPr>
    </dgm:pt>
    <dgm:pt modelId="{B2F64801-3A43-43B6-B958-B3D683F772C2}" type="pres">
      <dgm:prSet presAssocID="{BFD1F271-C6F3-4EB5-8F42-01A31264773A}" presName="Child" presStyleLbl="revTx" presStyleIdx="0" presStyleCnt="3">
        <dgm:presLayoutVars>
          <dgm:bulletEnabled val="1"/>
        </dgm:presLayoutVars>
      </dgm:prSet>
      <dgm:spPr/>
    </dgm:pt>
    <dgm:pt modelId="{7280A11D-BA7D-4498-851F-3374AA3FA2AC}" type="pres">
      <dgm:prSet presAssocID="{BFD1F271-C6F3-4EB5-8F42-01A31264773A}" presName="Parent" presStyleLbl="alignNode1" presStyleIdx="0" presStyleCnt="3">
        <dgm:presLayoutVars>
          <dgm:bulletEnabled val="1"/>
        </dgm:presLayoutVars>
      </dgm:prSet>
      <dgm:spPr>
        <a:prstGeom prst="round2DiagRect">
          <a:avLst/>
        </a:prstGeom>
      </dgm:spPr>
    </dgm:pt>
    <dgm:pt modelId="{603EBAD6-A84D-40D7-98AC-3E48ACBD8F03}" type="pres">
      <dgm:prSet presAssocID="{2C6514D4-354C-4C04-88DE-F01CB5F87F6A}" presName="sibTrans" presStyleCnt="0"/>
      <dgm:spPr/>
    </dgm:pt>
    <dgm:pt modelId="{24865614-F0C5-4FBB-A223-5B113E817005}" type="pres">
      <dgm:prSet presAssocID="{3856EAB8-949C-408D-A6E4-941E45CD71B0}" presName="composite" presStyleCnt="0"/>
      <dgm:spPr/>
    </dgm:pt>
    <dgm:pt modelId="{9F0CC73E-F503-4F00-9BD7-91C8AA5613F1}" type="pres">
      <dgm:prSet presAssocID="{3856EAB8-949C-408D-A6E4-941E45CD71B0}" presName="Accent" presStyleLbl="alignAcc1" presStyleIdx="1" presStyleCnt="3"/>
      <dgm:spPr>
        <a:ln w="38100">
          <a:gradFill>
            <a:gsLst>
              <a:gs pos="0">
                <a:srgbClr val="280F0E"/>
              </a:gs>
              <a:gs pos="100000">
                <a:srgbClr val="000000">
                  <a:alpha val="0"/>
                </a:srgbClr>
              </a:gs>
            </a:gsLst>
            <a:lin ang="5400000" scaled="0"/>
          </a:gradFill>
        </a:ln>
      </dgm:spPr>
    </dgm:pt>
    <dgm:pt modelId="{67DCCFF5-35CE-4975-B1FA-880272C581D1}" type="pres">
      <dgm:prSet presAssocID="{3856EAB8-949C-408D-A6E4-941E45CD71B0}" presName="Image" presStyleLbl="node1" presStyleIdx="1" presStyleCnt="3"/>
      <dgm:spPr>
        <a:prstGeom prst="round1Rect">
          <a:avLst/>
        </a:prstGeom>
        <a:blipFill>
          <a:blip xmlns:r="http://schemas.openxmlformats.org/officeDocument/2006/relationships" r:embed="rId2"/>
          <a:srcRect/>
          <a:stretch>
            <a:fillRect t="-8000" b="-8000"/>
          </a:stretch>
        </a:blipFill>
        <a:ln>
          <a:noFill/>
        </a:ln>
        <a:effectLst>
          <a:innerShdw blurRad="63500" dist="50800" dir="18900000">
            <a:prstClr val="black">
              <a:alpha val="50000"/>
            </a:prstClr>
          </a:innerShdw>
        </a:effectLst>
      </dgm:spPr>
    </dgm:pt>
    <dgm:pt modelId="{5AB57B8F-CA64-436E-A0E8-FE9731F3E6DE}" type="pres">
      <dgm:prSet presAssocID="{3856EAB8-949C-408D-A6E4-941E45CD71B0}" presName="Child" presStyleLbl="revTx" presStyleIdx="1" presStyleCnt="3">
        <dgm:presLayoutVars>
          <dgm:bulletEnabled val="1"/>
        </dgm:presLayoutVars>
      </dgm:prSet>
      <dgm:spPr/>
    </dgm:pt>
    <dgm:pt modelId="{F62A90DE-2642-464C-9280-6F593CF60FBF}" type="pres">
      <dgm:prSet presAssocID="{3856EAB8-949C-408D-A6E4-941E45CD71B0}" presName="Parent" presStyleLbl="alignNode1" presStyleIdx="1" presStyleCnt="3">
        <dgm:presLayoutVars>
          <dgm:bulletEnabled val="1"/>
        </dgm:presLayoutVars>
      </dgm:prSet>
      <dgm:spPr>
        <a:prstGeom prst="round2DiagRect">
          <a:avLst/>
        </a:prstGeom>
      </dgm:spPr>
    </dgm:pt>
    <dgm:pt modelId="{9B5D9EF6-9F70-4DEC-944D-F6606BEB9AA7}" type="pres">
      <dgm:prSet presAssocID="{719DBD9C-54E7-4B31-8D14-960A262E4059}" presName="sibTrans" presStyleCnt="0"/>
      <dgm:spPr/>
    </dgm:pt>
    <dgm:pt modelId="{9A150E43-8FB0-4614-8517-B57D7DBCE5F2}" type="pres">
      <dgm:prSet presAssocID="{2879351E-2988-488A-8B94-15C25D4AD8C2}" presName="composite" presStyleCnt="0"/>
      <dgm:spPr/>
    </dgm:pt>
    <dgm:pt modelId="{AD89D675-E175-4FF3-8F50-BBF50D9E32C4}" type="pres">
      <dgm:prSet presAssocID="{2879351E-2988-488A-8B94-15C25D4AD8C2}" presName="Accent" presStyleLbl="alignAcc1" presStyleIdx="2" presStyleCnt="3"/>
      <dgm:spPr>
        <a:ln w="38100">
          <a:gradFill>
            <a:gsLst>
              <a:gs pos="0">
                <a:srgbClr val="280F0E"/>
              </a:gs>
              <a:gs pos="100000">
                <a:srgbClr val="000000">
                  <a:alpha val="0"/>
                </a:srgbClr>
              </a:gs>
            </a:gsLst>
            <a:lin ang="5400000" scaled="0"/>
          </a:gradFill>
        </a:ln>
      </dgm:spPr>
    </dgm:pt>
    <dgm:pt modelId="{D1B0BBF7-099D-42AE-80F3-58CFA928DE2B}" type="pres">
      <dgm:prSet presAssocID="{2879351E-2988-488A-8B94-15C25D4AD8C2}" presName="Image" presStyleLbl="node1" presStyleIdx="2" presStyleCnt="3"/>
      <dgm:spPr>
        <a:prstGeom prst="round1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8000" b="-28000"/>
          </a:stretch>
        </a:blipFill>
        <a:ln>
          <a:noFill/>
        </a:ln>
        <a:effectLst>
          <a:innerShdw blurRad="63500" dist="50800" dir="18900000">
            <a:prstClr val="black">
              <a:alpha val="50000"/>
            </a:prstClr>
          </a:innerShdw>
        </a:effectLst>
      </dgm:spPr>
    </dgm:pt>
    <dgm:pt modelId="{2CC0510A-D5E0-4210-82F4-A6D466888A3E}" type="pres">
      <dgm:prSet presAssocID="{2879351E-2988-488A-8B94-15C25D4AD8C2}" presName="Child" presStyleLbl="revTx" presStyleIdx="2" presStyleCnt="3">
        <dgm:presLayoutVars>
          <dgm:bulletEnabled val="1"/>
        </dgm:presLayoutVars>
      </dgm:prSet>
      <dgm:spPr/>
    </dgm:pt>
    <dgm:pt modelId="{F9EAB057-2BD4-412C-9B22-97C8795AAB98}" type="pres">
      <dgm:prSet presAssocID="{2879351E-2988-488A-8B94-15C25D4AD8C2}" presName="Parent" presStyleLbl="alignNode1" presStyleIdx="2" presStyleCnt="3">
        <dgm:presLayoutVars>
          <dgm:bulletEnabled val="1"/>
        </dgm:presLayoutVars>
      </dgm:prSet>
      <dgm:spPr>
        <a:prstGeom prst="round2DiagRect">
          <a:avLst/>
        </a:prstGeom>
      </dgm:spPr>
    </dgm:pt>
  </dgm:ptLst>
  <dgm:cxnLst>
    <dgm:cxn modelId="{B5314403-8592-43AB-9B0C-026A9911C1D1}" srcId="{BFD1F271-C6F3-4EB5-8F42-01A31264773A}" destId="{EB8B5144-5386-4192-A705-9058E77C01B1}" srcOrd="0" destOrd="0" parTransId="{612008EB-7F87-40A4-A6E3-E86E6DEDC204}" sibTransId="{EE092C9A-F204-4DB9-9C74-C3AA7F3D68FC}"/>
    <dgm:cxn modelId="{0D83FA08-A5F5-4252-8BFB-8980F61972DC}" type="presOf" srcId="{BFD1F271-C6F3-4EB5-8F42-01A31264773A}" destId="{7280A11D-BA7D-4498-851F-3374AA3FA2AC}" srcOrd="0" destOrd="0" presId="urn:microsoft.com/office/officeart/2008/layout/TitlePictureLineup"/>
    <dgm:cxn modelId="{875C960C-6CB2-4CC7-A33E-A8AE3522705C}" type="presOf" srcId="{B63282A7-70A2-40EB-BA90-3E5E0CC5412F}" destId="{9BAC8106-8CC6-4773-96AA-9DD524F0259F}" srcOrd="0" destOrd="0" presId="urn:microsoft.com/office/officeart/2008/layout/TitlePictureLineup"/>
    <dgm:cxn modelId="{3FD83816-C361-4D24-8AB6-354B7437A76B}" srcId="{B63282A7-70A2-40EB-BA90-3E5E0CC5412F}" destId="{2879351E-2988-488A-8B94-15C25D4AD8C2}" srcOrd="2" destOrd="0" parTransId="{14CE6DE6-7AE4-4065-AB74-552CC1D6A349}" sibTransId="{881862A2-801E-4409-BBA3-1D28F906DF0D}"/>
    <dgm:cxn modelId="{FB209D1F-F594-4C29-87F5-94DAA9D4D3AA}" srcId="{3856EAB8-949C-408D-A6E4-941E45CD71B0}" destId="{E634B75E-B69A-45BD-949A-B28DA5F467F7}" srcOrd="0" destOrd="0" parTransId="{3F428930-701C-4CB9-8759-BF2C8E895ED2}" sibTransId="{0D8D3E7B-81A2-4A73-A251-95704DD22077}"/>
    <dgm:cxn modelId="{AB41FB2F-834E-4D8F-93A3-0179CF8557B8}" type="presOf" srcId="{E634B75E-B69A-45BD-949A-B28DA5F467F7}" destId="{5AB57B8F-CA64-436E-A0E8-FE9731F3E6DE}" srcOrd="0" destOrd="0" presId="urn:microsoft.com/office/officeart/2008/layout/TitlePictureLineup"/>
    <dgm:cxn modelId="{1FB74535-938D-4C18-A440-47241A4D8FB5}" srcId="{2879351E-2988-488A-8B94-15C25D4AD8C2}" destId="{368813E9-88F2-4B87-A18F-8968DB02E955}" srcOrd="0" destOrd="0" parTransId="{E88ABAB3-92C9-4BE8-8456-BA7C85E7E798}" sibTransId="{422B2A6C-E95B-4FDB-8D10-DE19A116E7B7}"/>
    <dgm:cxn modelId="{A5C2BC63-CD93-4ED2-8B91-F588E0E68119}" srcId="{B63282A7-70A2-40EB-BA90-3E5E0CC5412F}" destId="{BFD1F271-C6F3-4EB5-8F42-01A31264773A}" srcOrd="0" destOrd="0" parTransId="{074B466C-5E74-43B0-AC01-3032107620EA}" sibTransId="{2C6514D4-354C-4C04-88DE-F01CB5F87F6A}"/>
    <dgm:cxn modelId="{CD91F64F-F572-48D4-93DB-344AA2301658}" type="presOf" srcId="{EB8B5144-5386-4192-A705-9058E77C01B1}" destId="{B2F64801-3A43-43B6-B958-B3D683F772C2}" srcOrd="0" destOrd="0" presId="urn:microsoft.com/office/officeart/2008/layout/TitlePictureLineup"/>
    <dgm:cxn modelId="{F8437F7A-A0F4-4E69-BE6F-FF6DFD226F42}" srcId="{B63282A7-70A2-40EB-BA90-3E5E0CC5412F}" destId="{3856EAB8-949C-408D-A6E4-941E45CD71B0}" srcOrd="1" destOrd="0" parTransId="{ECB51387-F340-4607-BC98-F7CBC4D29424}" sibTransId="{719DBD9C-54E7-4B31-8D14-960A262E4059}"/>
    <dgm:cxn modelId="{2F4AF6B1-3CAD-42A7-B201-60F854355CEC}" type="presOf" srcId="{2879351E-2988-488A-8B94-15C25D4AD8C2}" destId="{F9EAB057-2BD4-412C-9B22-97C8795AAB98}" srcOrd="0" destOrd="0" presId="urn:microsoft.com/office/officeart/2008/layout/TitlePictureLineup"/>
    <dgm:cxn modelId="{90A62DB4-6CBB-4CBD-97C2-A75275B49F39}" type="presOf" srcId="{3856EAB8-949C-408D-A6E4-941E45CD71B0}" destId="{F62A90DE-2642-464C-9280-6F593CF60FBF}" srcOrd="0" destOrd="0" presId="urn:microsoft.com/office/officeart/2008/layout/TitlePictureLineup"/>
    <dgm:cxn modelId="{AC5249C6-FFC8-46D9-900B-E7693D151423}" type="presOf" srcId="{368813E9-88F2-4B87-A18F-8968DB02E955}" destId="{2CC0510A-D5E0-4210-82F4-A6D466888A3E}" srcOrd="0" destOrd="0" presId="urn:microsoft.com/office/officeart/2008/layout/TitlePictureLineup"/>
    <dgm:cxn modelId="{2FC4953F-5115-4482-9C17-EA98753C9E35}" type="presParOf" srcId="{9BAC8106-8CC6-4773-96AA-9DD524F0259F}" destId="{7846938B-620B-48DC-889B-BB5890006A03}" srcOrd="0" destOrd="0" presId="urn:microsoft.com/office/officeart/2008/layout/TitlePictureLineup"/>
    <dgm:cxn modelId="{78CB19C9-8808-4E2E-ABF6-B448585AE646}" type="presParOf" srcId="{7846938B-620B-48DC-889B-BB5890006A03}" destId="{6EE71F31-E1FD-4051-8E20-8F20240C9854}" srcOrd="0" destOrd="0" presId="urn:microsoft.com/office/officeart/2008/layout/TitlePictureLineup"/>
    <dgm:cxn modelId="{7BEBB43C-AE69-4440-97B9-A6F58A65582E}" type="presParOf" srcId="{7846938B-620B-48DC-889B-BB5890006A03}" destId="{7E7413C4-7C09-40FD-B67F-7804CD290F9A}" srcOrd="1" destOrd="0" presId="urn:microsoft.com/office/officeart/2008/layout/TitlePictureLineup"/>
    <dgm:cxn modelId="{D3F28873-429D-407C-A319-3FA3A5B578B9}" type="presParOf" srcId="{7846938B-620B-48DC-889B-BB5890006A03}" destId="{B2F64801-3A43-43B6-B958-B3D683F772C2}" srcOrd="2" destOrd="0" presId="urn:microsoft.com/office/officeart/2008/layout/TitlePictureLineup"/>
    <dgm:cxn modelId="{84E9944F-2C96-42CE-AF67-87314F515076}" type="presParOf" srcId="{7846938B-620B-48DC-889B-BB5890006A03}" destId="{7280A11D-BA7D-4498-851F-3374AA3FA2AC}" srcOrd="3" destOrd="0" presId="urn:microsoft.com/office/officeart/2008/layout/TitlePictureLineup"/>
    <dgm:cxn modelId="{EC9F7DC0-65F2-4297-8256-265905C6F57F}" type="presParOf" srcId="{9BAC8106-8CC6-4773-96AA-9DD524F0259F}" destId="{603EBAD6-A84D-40D7-98AC-3E48ACBD8F03}" srcOrd="1" destOrd="0" presId="urn:microsoft.com/office/officeart/2008/layout/TitlePictureLineup"/>
    <dgm:cxn modelId="{AEA36F3C-8DA2-429F-8472-03984C6E2F99}" type="presParOf" srcId="{9BAC8106-8CC6-4773-96AA-9DD524F0259F}" destId="{24865614-F0C5-4FBB-A223-5B113E817005}" srcOrd="2" destOrd="0" presId="urn:microsoft.com/office/officeart/2008/layout/TitlePictureLineup"/>
    <dgm:cxn modelId="{876E8CDC-DB04-466D-97C9-3B89C7563207}" type="presParOf" srcId="{24865614-F0C5-4FBB-A223-5B113E817005}" destId="{9F0CC73E-F503-4F00-9BD7-91C8AA5613F1}" srcOrd="0" destOrd="0" presId="urn:microsoft.com/office/officeart/2008/layout/TitlePictureLineup"/>
    <dgm:cxn modelId="{28664F06-0822-4B0B-9857-CBA160F09AEC}" type="presParOf" srcId="{24865614-F0C5-4FBB-A223-5B113E817005}" destId="{67DCCFF5-35CE-4975-B1FA-880272C581D1}" srcOrd="1" destOrd="0" presId="urn:microsoft.com/office/officeart/2008/layout/TitlePictureLineup"/>
    <dgm:cxn modelId="{72836286-7B93-4FC2-8B02-69C7324BDB08}" type="presParOf" srcId="{24865614-F0C5-4FBB-A223-5B113E817005}" destId="{5AB57B8F-CA64-436E-A0E8-FE9731F3E6DE}" srcOrd="2" destOrd="0" presId="urn:microsoft.com/office/officeart/2008/layout/TitlePictureLineup"/>
    <dgm:cxn modelId="{C9D7FEEE-DC89-4D0C-91A6-03D1A700C0D4}" type="presParOf" srcId="{24865614-F0C5-4FBB-A223-5B113E817005}" destId="{F62A90DE-2642-464C-9280-6F593CF60FBF}" srcOrd="3" destOrd="0" presId="urn:microsoft.com/office/officeart/2008/layout/TitlePictureLineup"/>
    <dgm:cxn modelId="{E8DF7073-274E-464E-A8DB-1E05DD9162E2}" type="presParOf" srcId="{9BAC8106-8CC6-4773-96AA-9DD524F0259F}" destId="{9B5D9EF6-9F70-4DEC-944D-F6606BEB9AA7}" srcOrd="3" destOrd="0" presId="urn:microsoft.com/office/officeart/2008/layout/TitlePictureLineup"/>
    <dgm:cxn modelId="{2F22AD6D-F538-4A1E-801B-B6213E26C61E}" type="presParOf" srcId="{9BAC8106-8CC6-4773-96AA-9DD524F0259F}" destId="{9A150E43-8FB0-4614-8517-B57D7DBCE5F2}" srcOrd="4" destOrd="0" presId="urn:microsoft.com/office/officeart/2008/layout/TitlePictureLineup"/>
    <dgm:cxn modelId="{2EC6046F-6501-4AF7-92EE-7E871EDBAFC5}" type="presParOf" srcId="{9A150E43-8FB0-4614-8517-B57D7DBCE5F2}" destId="{AD89D675-E175-4FF3-8F50-BBF50D9E32C4}" srcOrd="0" destOrd="0" presId="urn:microsoft.com/office/officeart/2008/layout/TitlePictureLineup"/>
    <dgm:cxn modelId="{4628A382-3C42-4C96-BAD7-EEB976B69CEA}" type="presParOf" srcId="{9A150E43-8FB0-4614-8517-B57D7DBCE5F2}" destId="{D1B0BBF7-099D-42AE-80F3-58CFA928DE2B}" srcOrd="1" destOrd="0" presId="urn:microsoft.com/office/officeart/2008/layout/TitlePictureLineup"/>
    <dgm:cxn modelId="{BF330A2F-0563-4DCD-AA3F-1B3024F8B603}" type="presParOf" srcId="{9A150E43-8FB0-4614-8517-B57D7DBCE5F2}" destId="{2CC0510A-D5E0-4210-82F4-A6D466888A3E}" srcOrd="2" destOrd="0" presId="urn:microsoft.com/office/officeart/2008/layout/TitlePictureLineup"/>
    <dgm:cxn modelId="{4059E374-7C83-4235-9156-EA7E50F1FC80}" type="presParOf" srcId="{9A150E43-8FB0-4614-8517-B57D7DBCE5F2}" destId="{F9EAB057-2BD4-412C-9B22-97C8795AAB98}" srcOrd="3" destOrd="0" presId="urn:microsoft.com/office/officeart/2008/layout/TitlePictureLineup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E71F31-E1FD-4051-8E20-8F20240C9854}">
      <dsp:nvSpPr>
        <dsp:cNvPr id="0" name=""/>
        <dsp:cNvSpPr/>
      </dsp:nvSpPr>
      <dsp:spPr>
        <a:xfrm>
          <a:off x="4362" y="775602"/>
          <a:ext cx="0" cy="4341368"/>
        </a:xfrm>
        <a:prstGeom prst="lin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gradFill>
            <a:gsLst>
              <a:gs pos="0">
                <a:srgbClr val="280F0E"/>
              </a:gs>
              <a:gs pos="100000">
                <a:srgbClr val="000000">
                  <a:alpha val="0"/>
                </a:srgbClr>
              </a:gs>
            </a:gsLst>
            <a:lin ang="5400000" scaled="0"/>
          </a:gra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7413C4-7C09-40FD-B67F-7804CD290F9A}">
      <dsp:nvSpPr>
        <dsp:cNvPr id="0" name=""/>
        <dsp:cNvSpPr/>
      </dsp:nvSpPr>
      <dsp:spPr>
        <a:xfrm>
          <a:off x="73707" y="927582"/>
          <a:ext cx="2385816" cy="1939080"/>
        </a:xfrm>
        <a:prstGeom prst="round1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7000" b="-17000"/>
          </a:stretch>
        </a:blipFill>
        <a:ln w="25400" cap="flat" cmpd="sng" algn="ctr">
          <a:noFill/>
          <a:prstDash val="solid"/>
        </a:ln>
        <a:effectLst>
          <a:innerShdw blurRad="63500" dist="50800" dir="18900000">
            <a:prstClr val="black">
              <a:alpha val="50000"/>
            </a:prstClr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F64801-3A43-43B6-B958-B3D683F772C2}">
      <dsp:nvSpPr>
        <dsp:cNvPr id="0" name=""/>
        <dsp:cNvSpPr/>
      </dsp:nvSpPr>
      <dsp:spPr>
        <a:xfrm>
          <a:off x="124956" y="2873930"/>
          <a:ext cx="2283318" cy="22430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0" tIns="101600" rIns="101600" bIns="101600" numCol="1" spcCol="1270" anchor="t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4000" kern="1200" dirty="0">
            <a:solidFill>
              <a:schemeClr val="bg1"/>
            </a:solidFill>
            <a:latin typeface="Gill Sans MT" pitchFamily="34" charset="0"/>
          </a:endParaRPr>
        </a:p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600" kern="1200" dirty="0">
              <a:solidFill>
                <a:schemeClr val="bg1"/>
              </a:solidFill>
              <a:latin typeface="Gill Sans MT" pitchFamily="34" charset="0"/>
            </a:rPr>
            <a:t>Опасные</a:t>
          </a:r>
        </a:p>
      </dsp:txBody>
      <dsp:txXfrm>
        <a:off x="124956" y="2873930"/>
        <a:ext cx="2283318" cy="2243040"/>
      </dsp:txXfrm>
    </dsp:sp>
    <dsp:sp modelId="{7280A11D-BA7D-4498-851F-3374AA3FA2AC}">
      <dsp:nvSpPr>
        <dsp:cNvPr id="0" name=""/>
        <dsp:cNvSpPr/>
      </dsp:nvSpPr>
      <dsp:spPr>
        <a:xfrm>
          <a:off x="4362" y="293228"/>
          <a:ext cx="2411871" cy="482374"/>
        </a:xfrm>
        <a:prstGeom prst="round2DiagRect">
          <a:avLst/>
        </a:prstGeom>
        <a:gradFill flip="none" rotWithShape="1">
          <a:gsLst>
            <a:gs pos="0">
              <a:srgbClr val="4D1C1B"/>
            </a:gs>
            <a:gs pos="50000">
              <a:srgbClr val="883230"/>
            </a:gs>
            <a:gs pos="100000">
              <a:srgbClr val="4D1C1B"/>
            </a:gs>
          </a:gsLst>
          <a:lin ang="0" scaled="1"/>
          <a:tileRect/>
        </a:gradFill>
        <a:ln w="25400" cap="flat" cmpd="sng" algn="ctr">
          <a:noFill/>
          <a:prstDash val="solid"/>
        </a:ln>
        <a:effectLst>
          <a:outerShdw blurRad="50800" dist="38100" dir="8100000" algn="tr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040" tIns="66040" rIns="66040" bIns="6604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600" kern="1200" dirty="0">
              <a:latin typeface="Gill Sans MT" pitchFamily="34" charset="0"/>
            </a:rPr>
            <a:t>Велосипед</a:t>
          </a:r>
        </a:p>
      </dsp:txBody>
      <dsp:txXfrm>
        <a:off x="27910" y="316776"/>
        <a:ext cx="2364775" cy="435278"/>
      </dsp:txXfrm>
    </dsp:sp>
    <dsp:sp modelId="{9F0CC73E-F503-4F00-9BD7-91C8AA5613F1}">
      <dsp:nvSpPr>
        <dsp:cNvPr id="0" name=""/>
        <dsp:cNvSpPr/>
      </dsp:nvSpPr>
      <dsp:spPr>
        <a:xfrm>
          <a:off x="2816209" y="775602"/>
          <a:ext cx="0" cy="4341368"/>
        </a:xfrm>
        <a:prstGeom prst="lin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gradFill>
            <a:gsLst>
              <a:gs pos="0">
                <a:srgbClr val="280F0E"/>
              </a:gs>
              <a:gs pos="100000">
                <a:srgbClr val="000000">
                  <a:alpha val="0"/>
                </a:srgbClr>
              </a:gs>
            </a:gsLst>
            <a:lin ang="5400000" scaled="0"/>
          </a:gra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7DCCFF5-35CE-4975-B1FA-880272C581D1}">
      <dsp:nvSpPr>
        <dsp:cNvPr id="0" name=""/>
        <dsp:cNvSpPr/>
      </dsp:nvSpPr>
      <dsp:spPr>
        <a:xfrm>
          <a:off x="2936802" y="920315"/>
          <a:ext cx="2283318" cy="1953615"/>
        </a:xfrm>
        <a:prstGeom prst="round1Rect">
          <a:avLst/>
        </a:prstGeom>
        <a:blipFill>
          <a:blip xmlns:r="http://schemas.openxmlformats.org/officeDocument/2006/relationships" r:embed="rId2"/>
          <a:srcRect/>
          <a:stretch>
            <a:fillRect t="-8000" b="-8000"/>
          </a:stretch>
        </a:blipFill>
        <a:ln w="25400" cap="flat" cmpd="sng" algn="ctr">
          <a:noFill/>
          <a:prstDash val="solid"/>
        </a:ln>
        <a:effectLst>
          <a:innerShdw blurRad="63500" dist="50800" dir="18900000">
            <a:prstClr val="black">
              <a:alpha val="50000"/>
            </a:prstClr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B57B8F-CA64-436E-A0E8-FE9731F3E6DE}">
      <dsp:nvSpPr>
        <dsp:cNvPr id="0" name=""/>
        <dsp:cNvSpPr/>
      </dsp:nvSpPr>
      <dsp:spPr>
        <a:xfrm>
          <a:off x="2936802" y="2873930"/>
          <a:ext cx="2283318" cy="22430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3600" kern="1200" dirty="0">
            <a:solidFill>
              <a:schemeClr val="bg1"/>
            </a:solidFill>
            <a:latin typeface="Gill Sans MT" pitchFamily="34" charset="0"/>
          </a:endParaRP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600" kern="1200" dirty="0">
              <a:solidFill>
                <a:schemeClr val="bg1"/>
              </a:solidFill>
              <a:latin typeface="Gill Sans MT" pitchFamily="34" charset="0"/>
            </a:rPr>
            <a:t>места для</a:t>
          </a:r>
        </a:p>
      </dsp:txBody>
      <dsp:txXfrm>
        <a:off x="2936802" y="2873930"/>
        <a:ext cx="2283318" cy="2243040"/>
      </dsp:txXfrm>
    </dsp:sp>
    <dsp:sp modelId="{F62A90DE-2642-464C-9280-6F593CF60FBF}">
      <dsp:nvSpPr>
        <dsp:cNvPr id="0" name=""/>
        <dsp:cNvSpPr/>
      </dsp:nvSpPr>
      <dsp:spPr>
        <a:xfrm>
          <a:off x="2816209" y="293228"/>
          <a:ext cx="2411871" cy="482374"/>
        </a:xfrm>
        <a:prstGeom prst="round2DiagRect">
          <a:avLst/>
        </a:prstGeom>
        <a:gradFill flip="none" rotWithShape="1">
          <a:gsLst>
            <a:gs pos="0">
              <a:srgbClr val="4D1C1B"/>
            </a:gs>
            <a:gs pos="50000">
              <a:srgbClr val="883230"/>
            </a:gs>
            <a:gs pos="100000">
              <a:srgbClr val="4D1C1B"/>
            </a:gs>
          </a:gsLst>
          <a:lin ang="0" scaled="1"/>
          <a:tileRect/>
        </a:gradFill>
        <a:ln w="25400" cap="flat" cmpd="sng" algn="ctr">
          <a:noFill/>
          <a:prstDash val="solid"/>
        </a:ln>
        <a:effectLst>
          <a:outerShdw blurRad="50800" dist="38100" dir="8100000" algn="tr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040" tIns="66040" rIns="66040" bIns="6604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600" kern="1200" dirty="0">
              <a:latin typeface="Gill Sans MT" pitchFamily="34" charset="0"/>
            </a:rPr>
            <a:t>Самокат</a:t>
          </a:r>
        </a:p>
      </dsp:txBody>
      <dsp:txXfrm>
        <a:off x="2839757" y="316776"/>
        <a:ext cx="2364775" cy="435278"/>
      </dsp:txXfrm>
    </dsp:sp>
    <dsp:sp modelId="{AD89D675-E175-4FF3-8F50-BBF50D9E32C4}">
      <dsp:nvSpPr>
        <dsp:cNvPr id="0" name=""/>
        <dsp:cNvSpPr/>
      </dsp:nvSpPr>
      <dsp:spPr>
        <a:xfrm>
          <a:off x="5584765" y="775602"/>
          <a:ext cx="0" cy="4341368"/>
        </a:xfrm>
        <a:prstGeom prst="lin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gradFill>
            <a:gsLst>
              <a:gs pos="0">
                <a:srgbClr val="280F0E"/>
              </a:gs>
              <a:gs pos="100000">
                <a:srgbClr val="000000">
                  <a:alpha val="0"/>
                </a:srgbClr>
              </a:gs>
            </a:gsLst>
            <a:lin ang="5400000" scaled="0"/>
          </a:gra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1B0BBF7-099D-42AE-80F3-58CFA928DE2B}">
      <dsp:nvSpPr>
        <dsp:cNvPr id="0" name=""/>
        <dsp:cNvSpPr/>
      </dsp:nvSpPr>
      <dsp:spPr>
        <a:xfrm>
          <a:off x="5705359" y="920315"/>
          <a:ext cx="2283318" cy="1953615"/>
        </a:xfrm>
        <a:prstGeom prst="round1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8000" b="-28000"/>
          </a:stretch>
        </a:blipFill>
        <a:ln w="25400" cap="flat" cmpd="sng" algn="ctr">
          <a:noFill/>
          <a:prstDash val="solid"/>
        </a:ln>
        <a:effectLst>
          <a:innerShdw blurRad="63500" dist="50800" dir="18900000">
            <a:prstClr val="black">
              <a:alpha val="50000"/>
            </a:prstClr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C0510A-D5E0-4210-82F4-A6D466888A3E}">
      <dsp:nvSpPr>
        <dsp:cNvPr id="0" name=""/>
        <dsp:cNvSpPr/>
      </dsp:nvSpPr>
      <dsp:spPr>
        <a:xfrm>
          <a:off x="5705359" y="2873930"/>
          <a:ext cx="2283318" cy="22430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3600" kern="1200" dirty="0">
            <a:solidFill>
              <a:schemeClr val="bg1"/>
            </a:solidFill>
            <a:latin typeface="Gill Sans MT" pitchFamily="34" charset="0"/>
          </a:endParaRP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600" kern="1200" dirty="0">
              <a:solidFill>
                <a:schemeClr val="bg1"/>
              </a:solidFill>
              <a:latin typeface="Gill Sans MT" pitchFamily="34" charset="0"/>
            </a:rPr>
            <a:t>катания</a:t>
          </a:r>
        </a:p>
      </dsp:txBody>
      <dsp:txXfrm>
        <a:off x="5705359" y="2873930"/>
        <a:ext cx="2283318" cy="2243040"/>
      </dsp:txXfrm>
    </dsp:sp>
    <dsp:sp modelId="{F9EAB057-2BD4-412C-9B22-97C8795AAB98}">
      <dsp:nvSpPr>
        <dsp:cNvPr id="0" name=""/>
        <dsp:cNvSpPr/>
      </dsp:nvSpPr>
      <dsp:spPr>
        <a:xfrm>
          <a:off x="5584765" y="293228"/>
          <a:ext cx="2411871" cy="482374"/>
        </a:xfrm>
        <a:prstGeom prst="round2DiagRect">
          <a:avLst/>
        </a:prstGeom>
        <a:gradFill flip="none" rotWithShape="1">
          <a:gsLst>
            <a:gs pos="0">
              <a:srgbClr val="4D1C1B"/>
            </a:gs>
            <a:gs pos="50000">
              <a:srgbClr val="883230"/>
            </a:gs>
            <a:gs pos="100000">
              <a:srgbClr val="4D1C1B"/>
            </a:gs>
          </a:gsLst>
          <a:lin ang="0" scaled="1"/>
          <a:tileRect/>
        </a:gradFill>
        <a:ln w="25400" cap="flat" cmpd="sng" algn="ctr">
          <a:noFill/>
          <a:prstDash val="solid"/>
        </a:ln>
        <a:effectLst>
          <a:outerShdw blurRad="50800" dist="38100" dir="8100000" algn="tr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040" tIns="66040" rIns="66040" bIns="6604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600" kern="1200" dirty="0">
              <a:latin typeface="Gill Sans MT" pitchFamily="34" charset="0"/>
            </a:rPr>
            <a:t>Ролики</a:t>
          </a:r>
        </a:p>
      </dsp:txBody>
      <dsp:txXfrm>
        <a:off x="5608313" y="316776"/>
        <a:ext cx="2364775" cy="4352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TitlePictureLineup">
  <dgm:title val=""/>
  <dgm:desc val=""/>
  <dgm:catLst>
    <dgm:cat type="picture" pri="18000"/>
    <dgm:cat type="pictureconvert" pri="18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dir/>
    </dgm:varLst>
    <dgm:choose name="Name1">
      <dgm:if name="Name2" func="var" arg="dir" op="equ" val="norm">
        <dgm:alg type="lin">
          <dgm:param type="linDir" val="fromL"/>
          <dgm:param type="fallback" val="1D"/>
          <dgm:param type="horzAlign" val="ctr"/>
          <dgm:param type="vertAlign" val="mid"/>
          <dgm:param type="nodeVertAlign" val="t"/>
        </dgm:alg>
      </dgm:if>
      <dgm:else name="Name3">
        <dgm:alg type="lin">
          <dgm:param type="linDir" val="fromR"/>
          <dgm:param type="fallback" val="1D"/>
          <dgm:param type="horzAlign" val="ctr"/>
          <dgm:param type="vertAlign" val="mid"/>
          <dgm:param type="nodeVertAlign" val="t"/>
        </dgm:alg>
      </dgm:else>
    </dgm:choose>
    <dgm:shape xmlns:r="http://schemas.openxmlformats.org/officeDocument/2006/relationships" r:blip="">
      <dgm:adjLst/>
    </dgm:shape>
    <dgm:constrLst>
      <dgm:constr type="h" for="des" forName="Child" op="equ"/>
      <dgm:constr type="w" for="des" forName="Child" op="equ"/>
      <dgm:constr type="h" for="des" forName="Accent" op="equ"/>
      <dgm:constr type="w" for="des" forName="Accent" op="equ"/>
      <dgm:constr type="primFontSz" for="des" forName="Parent" op="equ"/>
      <dgm:constr type="primFontSz" for="des" forName="Child" op="equ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05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0.5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 fact="0.1"/>
              <dgm:constr type="l" for="ch" forName="Accent" refType="w" fact="0"/>
              <dgm:constr type="b" for="ch" forName="Accent" refType="h"/>
              <dgm:constr type="w" for="ch" forName="Accent" refType="w" fact="0"/>
              <dgm:constr type="h" for="ch" forName="Accent" refType="h" fact="0.9"/>
              <dgm:constr type="l" for="ch" forName="Image" refType="w" fact="0.05"/>
              <dgm:constr type="t" for="ch" forName="Image" refType="h" fact="0.13"/>
              <dgm:constr type="w" for="ch" forName="Image" refType="w" fact="0.9467"/>
              <dgm:constr type="h" for="ch" forName="Image" refType="h" fact="0.405"/>
              <dgm:constr type="l" for="ch" forName="Child" refType="w" fact="0.05"/>
              <dgm:constr type="t" for="ch" forName="Child" refType="h" fact="0.535"/>
              <dgm:constr type="w" for="ch" forName="Child" refType="w" fact="0.9467"/>
              <dgm:constr type="h" for="ch" forName="Child" refType="h" fact="0.465"/>
            </dgm:constrLst>
          </dgm:if>
          <dgm:else name="Name6">
            <dgm:constrLst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 fact="0.1"/>
              <dgm:constr type="l" for="ch" forName="Accent" refType="w"/>
              <dgm:constr type="b" for="ch" forName="Accent" refType="h"/>
              <dgm:constr type="h" for="ch" forName="Accent" refType="h" fact="0.9"/>
              <dgm:constr type="l" for="ch" forName="Image" refType="w" fact="0"/>
              <dgm:constr type="t" for="ch" forName="Image" refType="h" fact="0.13"/>
              <dgm:constr type="w" for="ch" forName="Image" refType="w" fact="0.9467"/>
              <dgm:constr type="h" for="ch" forName="Image" refType="h" fact="0.405"/>
              <dgm:constr type="l" for="ch" forName="Child" refType="w" fact="0"/>
              <dgm:constr type="t" for="ch" forName="Child" refType="h" fact="0.535"/>
              <dgm:constr type="w" for="ch" forName="Child" refType="w" fact="0.9467"/>
              <dgm:constr type="h" for="ch" forName="Child" refType="h" fact="0.465"/>
            </dgm:constrLst>
          </dgm:else>
        </dgm:choose>
        <dgm:forEach name="Name7" axis="self" ptType="node">
          <dgm:layoutNode name="Accent" styleLbl="alignAcc1">
            <dgm:alg type="sp"/>
            <dgm:shape xmlns:r="http://schemas.openxmlformats.org/officeDocument/2006/relationships" type="line" r:blip="">
              <dgm:adjLst/>
            </dgm:shape>
            <dgm:presOf/>
          </dgm:layoutNode>
          <dgm:layoutNode name="Image">
            <dgm:alg type="sp"/>
            <dgm:shape xmlns:r="http://schemas.openxmlformats.org/officeDocument/2006/relationships" type="rect" r:blip="" blipPhldr="1">
              <dgm:adjLst/>
            </dgm:shape>
            <dgm:presOf/>
          </dgm:layoutNode>
          <dgm:layoutNode name="Child" styleLbl="revTx">
            <dgm:varLst>
              <dgm:bulletEnabled val="1"/>
            </dgm:varLst>
            <dgm:choose name="Name8">
              <dgm:if name="Name9" axis="ch" ptType="node" func="cnt" op="gt" val="1">
                <dgm:choose name="Name10">
                  <dgm:if name="Name11" func="var" arg="dir" op="equ" val="norm">
                    <dgm:alg type="tx">
                      <dgm:param type="shpTxLTRAlignCh" val="l"/>
                      <dgm:param type="shpTxRTLAlignCh" val="r"/>
                      <dgm:param type="txAnchorVert" val="t"/>
                      <dgm:param type="stBulletLvl" val="1"/>
                    </dgm:alg>
                  </dgm:if>
                  <dgm:else name="Name12">
                    <dgm:alg type="tx">
                      <dgm:param type="shpTxLTRAlignCh" val="l"/>
                      <dgm:param type="shpTxRTLAlignCh" val="r"/>
                      <dgm:param type="txAnchorVert" val="t"/>
                      <dgm:param type="stBulletLvl" val="1"/>
                    </dgm:alg>
                  </dgm:else>
                </dgm:choose>
              </dgm:if>
              <dgm:else name="Name13">
                <dgm:choose name="Name14">
                  <dgm:if name="Name15" func="var" arg="dir" op="equ" val="norm">
                    <dgm:alg type="tx">
                      <dgm:param type="shpTxLTRAlignCh" val="l"/>
                      <dgm:param type="shpTxRTLAlignCh" val="r"/>
                      <dgm:param type="txAnchorVert" val="t"/>
                      <dgm:param type="stBulletLvl" val="2"/>
                    </dgm:alg>
                  </dgm:if>
                  <dgm:else name="Name16">
                    <dgm:alg type="tx">
                      <dgm:param type="shpTxLTRAlignCh" val="l"/>
                      <dgm:param type="shpTxRTLAlignCh" val="r"/>
                      <dgm:param type="txAnchorVert" val="t"/>
                      <dgm:param type="stBulletLvl" val="2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2"/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  <dgm:layoutNode name="Parent" styleLbl="alignNode1">
            <dgm:varLst>
              <dgm:bulletEnabled val="1"/>
            </dgm:varLst>
            <dgm:alg type="tx">
              <dgm:param type="shpTxLTRAlignCh" val="ctr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self"/>
            <dgm:constrLst>
              <dgm:constr type="lMarg" refType="primFontSz" fact="0.2"/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forEach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ru-RU"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ru-RU" sz="1200"/>
            </a:lvl1pPr>
          </a:lstStyle>
          <a:p>
            <a:fld id="{EA75AFB0-0976-44A2-AD22-7A8880AA263B}" type="datetimeFigureOut">
              <a:t>05.08.2017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Щелкните здесь, чтобы изменить образцы стилей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ru-RU"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ru-RU" sz="1200"/>
            </a:lvl1pPr>
          </a:lstStyle>
          <a:p>
            <a:fld id="{C8519EB1-BBBA-4DC8-B0F2-8610D58BBDE2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62585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400" b="1" dirty="0"/>
              <a:t>Графический элемент SmartArt </a:t>
            </a:r>
            <a:r>
              <a:rPr lang="ru-RU" sz="1400" b="1" baseline="0" dirty="0"/>
              <a:t>с рисунками на красном фоне </a:t>
            </a:r>
          </a:p>
          <a:p>
            <a:r>
              <a:rPr lang="ru-RU" sz="1400" baseline="0" dirty="0"/>
              <a:t>(средней сложности)</a:t>
            </a:r>
          </a:p>
          <a:p>
            <a:endParaRPr lang="ru-RU" baseline="0" dirty="0"/>
          </a:p>
          <a:p>
            <a:endParaRPr lang="ru-RU" baseline="0" dirty="0"/>
          </a:p>
          <a:p>
            <a:r>
              <a:rPr lang="ru-RU" baseline="0" dirty="0"/>
              <a:t>Чтобы воспроизвести на этом слайде графический элемент SmartArt, выполните указанные ниже действия.</a:t>
            </a:r>
          </a:p>
          <a:p>
            <a:pPr marL="228600" indent="-228600">
              <a:buFont typeface="+mj-lt"/>
              <a:buAutoNum type="arabicPeriod"/>
            </a:pPr>
            <a:r>
              <a:rPr lang="ru-RU" baseline="0" dirty="0"/>
              <a:t>На вкладке </a:t>
            </a:r>
            <a:r>
              <a:rPr lang="ru-RU" b="1" baseline="0" dirty="0"/>
              <a:t>Главная</a:t>
            </a:r>
            <a:r>
              <a:rPr lang="ru-RU" baseline="0" dirty="0"/>
              <a:t> в группе </a:t>
            </a:r>
            <a:r>
              <a:rPr lang="ru-RU" b="1" baseline="0" dirty="0"/>
              <a:t>Слайды</a:t>
            </a:r>
            <a:r>
              <a:rPr lang="ru-RU" baseline="0" dirty="0"/>
              <a:t> нажмите кнопку </a:t>
            </a:r>
            <a:r>
              <a:rPr lang="ru-RU" b="1" baseline="0" dirty="0"/>
              <a:t>Макет</a:t>
            </a:r>
            <a:r>
              <a:rPr lang="ru-RU" baseline="0" dirty="0"/>
              <a:t> и выберите вариант </a:t>
            </a:r>
            <a:r>
              <a:rPr lang="ru-RU" b="1" baseline="0" dirty="0"/>
              <a:t>Пустой слайд</a:t>
            </a:r>
            <a:r>
              <a:rPr lang="ru-RU" baseline="0" dirty="0"/>
              <a:t>.</a:t>
            </a:r>
          </a:p>
          <a:p>
            <a:pPr marL="228600" lvl="0" indent="-228600">
              <a:buFont typeface="+mj-lt"/>
              <a:buAutoNum type="arabicPeriod"/>
            </a:pP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 вкладке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Вставка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в группе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Иллюстрации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нажмите кнопку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SmartArt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228600" indent="-228600">
              <a:buFont typeface="+mj-lt"/>
              <a:buAutoNum type="arabicPeriod"/>
            </a:pP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диалоговом окне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Выбор рисунка SmartArt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в левой области выберите категорию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Рисунок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 В области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Рисунок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дважды щелкните элемент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Линия рисунков с названиями 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(в пятом</a:t>
            </a:r>
            <a:r>
              <a:rPr lang="ru-RU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ряду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), чтобы вставить его на слайд. 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 lang="ru-RU"/>
            </a:pP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Щелкните каждую из замещающих рамок рисунков на графическом элементе SmartArt, выберите рисунок и нажмите кнопку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Вставить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 lang="ru-RU"/>
            </a:pP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Выделите графический элемент. На вкладке </a:t>
            </a:r>
            <a:r>
              <a:rPr lang="ru-RU" sz="1200" b="1" u="non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Работа с рисунками SmartArt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на вложенной вкладке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Формат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в группе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Размер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введите значение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15 см</a:t>
            </a:r>
            <a:r>
              <a:rPr lang="ru-RU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в поле </a:t>
            </a:r>
            <a:r>
              <a:rPr lang="ru-RU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Высота:</a:t>
            </a:r>
            <a:r>
              <a:rPr lang="ru-RU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и </a:t>
            </a:r>
            <a:r>
              <a:rPr lang="ru-RU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22,2 см</a:t>
            </a:r>
            <a:r>
              <a:rPr lang="ru-RU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в поле </a:t>
            </a:r>
            <a:r>
              <a:rPr lang="ru-RU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Ширина:</a:t>
            </a:r>
            <a:r>
              <a:rPr lang="ru-RU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 lang="ru-RU"/>
            </a:pPr>
            <a:r>
              <a:rPr lang="ru-RU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Кроме того, на вкладке </a:t>
            </a:r>
            <a:r>
              <a:rPr lang="ru-RU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Работа с рисунками SmartArt</a:t>
            </a:r>
            <a:r>
              <a:rPr lang="ru-RU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на вложенной вкладке </a:t>
            </a:r>
            <a:r>
              <a:rPr lang="ru-RU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Формат</a:t>
            </a:r>
            <a:r>
              <a:rPr lang="ru-RU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в группе </a:t>
            </a:r>
            <a:r>
              <a:rPr lang="ru-RU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Упорядочить</a:t>
            </a:r>
            <a:r>
              <a:rPr lang="ru-RU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нажмите кнопку </a:t>
            </a:r>
            <a:r>
              <a:rPr lang="ru-RU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Выровнять</a:t>
            </a:r>
            <a:r>
              <a:rPr lang="ru-RU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и выполните указанные ниже действия.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 lang="ru-RU"/>
            </a:pPr>
            <a:r>
              <a:rPr lang="ru-RU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Выберите параметр </a:t>
            </a:r>
            <a:r>
              <a:rPr lang="ru-RU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Выровнять относительно слайда</a:t>
            </a:r>
            <a:r>
              <a:rPr lang="ru-RU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 lang="ru-RU"/>
            </a:pPr>
            <a:r>
              <a:rPr lang="ru-RU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Выберите команду </a:t>
            </a:r>
            <a:r>
              <a:rPr lang="ru-RU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Выровнять по центру</a:t>
            </a:r>
            <a:r>
              <a:rPr lang="ru-RU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 lang="ru-RU"/>
            </a:pPr>
            <a:r>
              <a:rPr lang="ru-RU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Выберите команду </a:t>
            </a:r>
            <a:r>
              <a:rPr lang="ru-RU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Выровнять по середине</a:t>
            </a:r>
            <a:r>
              <a:rPr lang="ru-RU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ru-R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lvl="0" indent="-228600">
              <a:buFont typeface="+mj-lt"/>
              <a:buAutoNum type="arabicPeriod"/>
            </a:pP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Выделите графический элемент и щелкните одну из стрелок на левой границе. В диалоговом окне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Введите текст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введите текст.</a:t>
            </a:r>
          </a:p>
          <a:p>
            <a:pPr marL="228600" lvl="0" indent="-228600">
              <a:buFont typeface="+mj-lt"/>
              <a:buAutoNum type="arabicPeriod"/>
            </a:pPr>
            <a:r>
              <a:rPr lang="ru-RU" sz="1200" baseline="0" dirty="0"/>
              <a:t>Нажав и удерживая клавишу CTRL, выделите все надписи над рисунками. 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 вкладке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Главная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в группе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Шрифт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выберите шрифт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Gill Sans MT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в списке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Шрифт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а затем — значение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26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в списке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Размер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шрифта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ru-RU" sz="1200" b="0" baseline="0" dirty="0"/>
              <a:t>Нажмите стрелку рядом с кнопкой </a:t>
            </a:r>
            <a:r>
              <a:rPr lang="ru-RU" sz="1200" b="1" baseline="0" dirty="0"/>
              <a:t>Цвет текста</a:t>
            </a:r>
            <a:r>
              <a:rPr lang="ru-RU" sz="1200" b="0" baseline="0" dirty="0"/>
              <a:t> и выберите вариант </a:t>
            </a:r>
            <a:r>
              <a:rPr lang="ru-RU" sz="1200" b="1" baseline="0" dirty="0"/>
              <a:t>Белый, Фон 1</a:t>
            </a:r>
            <a:r>
              <a:rPr lang="ru-RU" sz="1200" baseline="0" dirty="0"/>
              <a:t>.</a:t>
            </a:r>
            <a:endParaRPr lang="ru-RU" b="1" dirty="0"/>
          </a:p>
          <a:p>
            <a:pPr marL="228600" lvl="0" indent="-228600">
              <a:buFont typeface="+mj-lt"/>
              <a:buAutoNum type="arabicPeriod"/>
            </a:pP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Нажав и удерживая клавишу CTRL, выделите все надписи над рисунками.</a:t>
            </a:r>
            <a:r>
              <a:rPr lang="ru-RU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 вкладке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Работа с рисунками SmartArt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на вложенной вкладке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Формат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в группе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Фигуры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нажмите кнопку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Изменить</a:t>
            </a:r>
            <a:r>
              <a:rPr lang="ru-RU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фигуру</a:t>
            </a:r>
            <a:r>
              <a:rPr lang="ru-RU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а затем в разделе </a:t>
            </a:r>
            <a:r>
              <a:rPr lang="ru-RU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Прямоугольники</a:t>
            </a:r>
            <a:r>
              <a:rPr lang="ru-RU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выберите фигуру </a:t>
            </a:r>
            <a:r>
              <a:rPr lang="ru-RU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Прямоугольник с двумя скругленными противолежащими углами</a:t>
            </a:r>
            <a:r>
              <a:rPr lang="ru-RU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228600" lvl="0" indent="-228600">
              <a:buFont typeface="+mj-lt"/>
              <a:buAutoNum type="arabicPeriod"/>
            </a:pPr>
            <a:r>
              <a:rPr lang="ru-RU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Также на вкладке </a:t>
            </a:r>
            <a:r>
              <a:rPr lang="ru-RU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Работа с рисунками SmartArt</a:t>
            </a:r>
            <a:r>
              <a:rPr lang="ru-RU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на вложенной вкладке </a:t>
            </a:r>
            <a:r>
              <a:rPr lang="ru-RU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Формат</a:t>
            </a:r>
            <a:r>
              <a:rPr lang="ru-RU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в группе </a:t>
            </a:r>
            <a:r>
              <a:rPr lang="ru-RU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Стили фигур</a:t>
            </a:r>
            <a:r>
              <a:rPr lang="ru-RU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нажмите кнопку вызова диалогового окна </a:t>
            </a:r>
            <a:r>
              <a:rPr lang="ru-RU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Формат фигуры</a:t>
            </a:r>
            <a:r>
              <a:rPr lang="ru-RU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В диалоговом окне </a:t>
            </a:r>
            <a:r>
              <a:rPr lang="ru-RU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Формат фигуры</a:t>
            </a:r>
            <a:r>
              <a:rPr lang="ru-RU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выберите в левой области категорию </a:t>
            </a:r>
            <a:r>
              <a:rPr lang="ru-RU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Заливка</a:t>
            </a:r>
            <a:r>
              <a:rPr lang="ru-RU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а затем в области </a:t>
            </a:r>
            <a:r>
              <a:rPr lang="ru-RU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Заливка</a:t>
            </a:r>
            <a:r>
              <a:rPr lang="ru-RU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установите переключатель </a:t>
            </a:r>
            <a:r>
              <a:rPr lang="ru-RU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Градиентная заливка</a:t>
            </a:r>
            <a:r>
              <a:rPr lang="ru-RU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и выполните указанные ниже действия.</a:t>
            </a:r>
          </a:p>
          <a:p>
            <a:pPr marL="685800" lvl="1" indent="-228600">
              <a:buFont typeface="+mj-lt"/>
              <a:buAutoNum type="arabicPeriod"/>
            </a:pPr>
            <a:r>
              <a:rPr lang="ru-RU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списке </a:t>
            </a:r>
            <a:r>
              <a:rPr lang="ru-RU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Тип:</a:t>
            </a:r>
            <a:r>
              <a:rPr lang="ru-RU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выберите пункт </a:t>
            </a:r>
            <a:r>
              <a:rPr lang="ru-RU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Линейный</a:t>
            </a:r>
            <a:r>
              <a:rPr lang="ru-RU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685800" lvl="1" indent="-228600">
              <a:buFont typeface="+mj-lt"/>
              <a:buAutoNum type="arabicPeriod"/>
            </a:pPr>
            <a:r>
              <a:rPr lang="ru-RU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списке </a:t>
            </a:r>
            <a:r>
              <a:rPr lang="ru-RU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Угол:</a:t>
            </a:r>
            <a:r>
              <a:rPr lang="ru-RU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введите значение </a:t>
            </a:r>
            <a:r>
              <a:rPr lang="ru-RU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0,3°</a:t>
            </a:r>
            <a:r>
              <a:rPr lang="ru-RU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ru-RU" sz="1200" b="1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685800" lvl="1" indent="-228600">
              <a:buFont typeface="+mj-lt"/>
              <a:buAutoNum type="arabicPeriod"/>
            </a:pP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разделе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Точки градиента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воспользуйтесь кнопками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Добавить точку градиента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и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Удалить точку градиента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, чтобы оставить на ползунке три точки.</a:t>
            </a:r>
          </a:p>
          <a:p>
            <a:pPr marL="228600" indent="-228600">
              <a:buFont typeface="+mj-lt"/>
              <a:buAutoNum type="arabicPeriod"/>
            </a:pP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Кроме того, в разделе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Точки градиента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настройте точки градиента, как описано ниже.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Выберите первую точку на ползунке и выполните указанные ниже действия.</a:t>
            </a:r>
          </a:p>
          <a:p>
            <a:pPr marL="1085850" lvl="2" indent="-171450">
              <a:buFont typeface="Arial" pitchFamily="34" charset="0"/>
              <a:buChar char="•"/>
            </a:pP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поле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Положение: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введите значение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0%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085850" lvl="2" indent="-171450">
              <a:buFont typeface="Arial" pitchFamily="34" charset="0"/>
              <a:buChar char="•"/>
            </a:pP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Нажмите кнопку рядом с надписью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Цвет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выберите команду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Другие цвета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а затем в диалоговом окне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Цвета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на вкладке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Спектр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введите для красного цвета значение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77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для зеленого —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28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а для синего —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27</a:t>
            </a:r>
            <a:r>
              <a:rPr lang="ru-RU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ru-RU" sz="12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628650" lvl="1" indent="-171450">
              <a:buFont typeface="Arial" pitchFamily="34" charset="0"/>
              <a:buChar char="•"/>
            </a:pP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Выберите на ползунке следующую точку и выполните указанные ниже действия.</a:t>
            </a:r>
          </a:p>
          <a:p>
            <a:pPr marL="1085850" lvl="2" indent="-171450">
              <a:buFont typeface="Arial" pitchFamily="34" charset="0"/>
              <a:buChar char="•"/>
            </a:pP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поле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Положение: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введите значение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50%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085850" lvl="2" indent="-171450">
              <a:buFont typeface="Arial" pitchFamily="34" charset="0"/>
              <a:buChar char="•"/>
            </a:pP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Нажмите кнопку рядом с надписью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Цвет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и выберите команду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Другие цвета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а затем в диалоговом окне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Цвета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на вкладке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Спектр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введите для красного цвета значение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136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для зеленого —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50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а для синего —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48</a:t>
            </a:r>
            <a:r>
              <a:rPr lang="ru-RU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Выберите на ползунке последнюю точку и выполните указанные ниже действия.</a:t>
            </a:r>
          </a:p>
          <a:p>
            <a:pPr marL="1085850" lvl="2" indent="-171450">
              <a:buFont typeface="Arial" pitchFamily="34" charset="0"/>
              <a:buChar char="•"/>
            </a:pP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поле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Положение: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введите значение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100%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085850" lvl="2" indent="-171450">
              <a:buFont typeface="Arial" pitchFamily="34" charset="0"/>
              <a:buChar char="•"/>
            </a:pP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Нажмите кнопку рядом с надписью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Цвет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и выберите команду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Другие цвета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а затем в диалоговом окне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Цвета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на вкладке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Спектр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введите для красного цвета значение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77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для зеленого —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28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а для синего —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27</a:t>
            </a:r>
          </a:p>
          <a:p>
            <a:pPr marL="228600" lvl="0" indent="-228600">
              <a:buFont typeface="+mj-lt"/>
              <a:buAutoNum type="arabicPeriod"/>
            </a:pP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Затем в диалоговом</a:t>
            </a:r>
            <a:r>
              <a:rPr lang="ru-RU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окне </a:t>
            </a:r>
            <a:r>
              <a:rPr lang="ru-RU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Формат фигуры</a:t>
            </a:r>
            <a:r>
              <a:rPr lang="ru-RU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в левой области выберите категорию </a:t>
            </a:r>
            <a:r>
              <a:rPr lang="ru-RU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Цвет линии</a:t>
            </a:r>
            <a:r>
              <a:rPr lang="ru-RU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а затем в области </a:t>
            </a:r>
            <a:r>
              <a:rPr lang="ru-RU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Цвет линии</a:t>
            </a:r>
            <a:r>
              <a:rPr lang="ru-RU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установите переключатель </a:t>
            </a:r>
            <a:r>
              <a:rPr lang="ru-RU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Нет линий</a:t>
            </a:r>
            <a:r>
              <a:rPr lang="ru-RU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228600" lvl="0" indent="-228600">
              <a:buFont typeface="+mj-lt"/>
              <a:buAutoNum type="arabicPeriod"/>
            </a:pPr>
            <a:r>
              <a:rPr lang="ru-RU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Кроме того, в диалоговом окне </a:t>
            </a:r>
            <a:r>
              <a:rPr lang="ru-RU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Формат фигуры</a:t>
            </a:r>
            <a:r>
              <a:rPr lang="ru-RU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выберите в левой области категорию </a:t>
            </a:r>
            <a:r>
              <a:rPr lang="ru-RU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Тень</a:t>
            </a:r>
            <a:r>
              <a:rPr lang="ru-RU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в области </a:t>
            </a:r>
            <a:r>
              <a:rPr lang="ru-RU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Тень</a:t>
            </a:r>
            <a:r>
              <a:rPr lang="ru-RU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нажмите кнопку рядом с надписью </a:t>
            </a:r>
            <a:r>
              <a:rPr lang="ru-RU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Заготовки:</a:t>
            </a:r>
            <a:r>
              <a:rPr lang="ru-RU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а затем в разделе </a:t>
            </a:r>
            <a:r>
              <a:rPr lang="ru-RU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Снаружи</a:t>
            </a:r>
            <a:r>
              <a:rPr lang="ru-RU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выберите вариант </a:t>
            </a:r>
            <a:r>
              <a:rPr lang="ru-RU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 диагонали налево вниз со смещением</a:t>
            </a:r>
            <a:r>
              <a:rPr lang="ru-RU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(в первом ряду)</a:t>
            </a:r>
          </a:p>
          <a:p>
            <a:pPr marL="228600" lvl="0" indent="-228600">
              <a:buFont typeface="+mj-lt"/>
              <a:buAutoNum type="arabicPeriod"/>
            </a:pP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Нажав и удерживая клавишу CTRL, выделите три надписи</a:t>
            </a:r>
            <a:r>
              <a:rPr lang="ru-RU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под рисунками.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 вкладке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Главная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в группе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Шрифт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выберите шрифт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Gill Sans MT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в списке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Шрифт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затем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выберите значение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24 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списке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Размер шрифта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нажмите стрелку рядом с кнопкой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Цвет текста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и выберите вариант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Белый, Фон 1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228600" lvl="0" indent="-228600">
              <a:buFont typeface="+mj-lt"/>
              <a:buAutoNum type="arabicPeriod"/>
            </a:pPr>
            <a:r>
              <a:rPr lang="ru-RU" baseline="0" dirty="0"/>
              <a:t>Кроме того, на вкладке </a:t>
            </a:r>
            <a:r>
              <a:rPr lang="ru-RU" b="1" baseline="0" dirty="0"/>
              <a:t>Главная</a:t>
            </a:r>
            <a:r>
              <a:rPr lang="ru-RU" baseline="0" dirty="0"/>
              <a:t> в группе </a:t>
            </a:r>
            <a:r>
              <a:rPr lang="ru-RU" b="1" baseline="0" dirty="0"/>
              <a:t>Абзац</a:t>
            </a:r>
            <a:r>
              <a:rPr lang="ru-RU" baseline="0" dirty="0"/>
              <a:t> нажмите кнопку </a:t>
            </a:r>
            <a:r>
              <a:rPr lang="ru-RU" b="1" baseline="0" dirty="0"/>
              <a:t>Выровнять текст по левому краю</a:t>
            </a:r>
            <a:r>
              <a:rPr lang="ru-RU" baseline="0" dirty="0"/>
              <a:t>. </a:t>
            </a:r>
          </a:p>
          <a:p>
            <a:pPr marL="228600" lvl="0" indent="-228600">
              <a:buFont typeface="+mj-lt"/>
              <a:buAutoNum type="arabicPeriod"/>
            </a:pPr>
            <a:r>
              <a:rPr lang="ru-RU" baseline="0" dirty="0"/>
              <a:t>Нажав и удерживая клавишу CTRL, выделите три вертикальные линии на графическом элементе SmartArt. На вкладке </a:t>
            </a:r>
            <a:r>
              <a:rPr lang="ru-RU" b="1" baseline="0" dirty="0"/>
              <a:t>Работа с рисунками SmartArt</a:t>
            </a:r>
            <a:r>
              <a:rPr lang="ru-RU" baseline="0" dirty="0"/>
              <a:t>, на вложенной вкладке </a:t>
            </a:r>
            <a:r>
              <a:rPr lang="ru-RU" b="1" baseline="0" dirty="0"/>
              <a:t>Формат</a:t>
            </a:r>
            <a:r>
              <a:rPr lang="ru-RU" baseline="0" dirty="0"/>
              <a:t> в группе </a:t>
            </a:r>
            <a:r>
              <a:rPr lang="ru-RU" b="1" baseline="0" dirty="0"/>
              <a:t>Стили фигур</a:t>
            </a:r>
            <a:r>
              <a:rPr lang="ru-RU" baseline="0" dirty="0"/>
              <a:t> нажмите кнопку вызова диалогового окна </a:t>
            </a:r>
            <a:r>
              <a:rPr lang="ru-RU" b="1" baseline="0" dirty="0"/>
              <a:t>Формат фигуры</a:t>
            </a:r>
            <a:r>
              <a:rPr lang="ru-RU" baseline="0" dirty="0"/>
              <a:t>. В диалоговом окне </a:t>
            </a:r>
            <a:r>
              <a:rPr lang="ru-RU" b="1" baseline="0" dirty="0"/>
              <a:t>Формат фигуры</a:t>
            </a:r>
            <a:r>
              <a:rPr lang="ru-RU" baseline="0" dirty="0"/>
              <a:t> выберите в левой области категорию </a:t>
            </a:r>
            <a:r>
              <a:rPr lang="ru-RU" b="1" baseline="0" dirty="0"/>
              <a:t>Цвет линии</a:t>
            </a:r>
            <a:r>
              <a:rPr lang="ru-RU" baseline="0" dirty="0"/>
              <a:t>, а затем в области </a:t>
            </a:r>
            <a:r>
              <a:rPr lang="ru-RU" b="1" baseline="0" dirty="0"/>
              <a:t>Цвет линии</a:t>
            </a:r>
            <a:r>
              <a:rPr lang="ru-RU" baseline="0" dirty="0"/>
              <a:t> установите переключатель </a:t>
            </a:r>
            <a:r>
              <a:rPr lang="ru-RU" b="1" baseline="0" dirty="0"/>
              <a:t>Градиентная линия</a:t>
            </a:r>
            <a:r>
              <a:rPr lang="ru-RU" baseline="0" dirty="0"/>
              <a:t> и выполните указанные ниже действия.</a:t>
            </a:r>
          </a:p>
          <a:p>
            <a:pPr marL="685800" lvl="1" indent="-228600">
              <a:buFont typeface="+mj-lt"/>
              <a:buAutoNum type="arabicPeriod"/>
            </a:pPr>
            <a:r>
              <a:rPr lang="ru-RU" baseline="0" dirty="0"/>
              <a:t>В списке </a:t>
            </a:r>
            <a:r>
              <a:rPr lang="ru-RU" b="1" baseline="0" dirty="0"/>
              <a:t>Тип:</a:t>
            </a:r>
            <a:r>
              <a:rPr lang="ru-RU" baseline="0" dirty="0"/>
              <a:t> выберите пункт </a:t>
            </a:r>
            <a:r>
              <a:rPr lang="ru-RU" b="1" baseline="0" dirty="0"/>
              <a:t>Линейный</a:t>
            </a:r>
            <a:r>
              <a:rPr lang="ru-RU" baseline="0" dirty="0"/>
              <a:t>.</a:t>
            </a:r>
          </a:p>
          <a:p>
            <a:pPr marL="685800" lvl="1" indent="-228600">
              <a:buFont typeface="+mj-lt"/>
              <a:buAutoNum type="arabicPeriod"/>
            </a:pPr>
            <a:r>
              <a:rPr lang="ru-RU" baseline="0" dirty="0"/>
              <a:t>В поле </a:t>
            </a:r>
            <a:r>
              <a:rPr lang="ru-RU" b="1" baseline="0" dirty="0"/>
              <a:t>Угол:</a:t>
            </a:r>
            <a:r>
              <a:rPr lang="ru-RU" baseline="0" dirty="0"/>
              <a:t> введите значение </a:t>
            </a:r>
            <a:r>
              <a:rPr lang="ru-RU" b="1" baseline="0" dirty="0"/>
              <a:t>90</a:t>
            </a:r>
            <a:r>
              <a:rPr lang="ru-RU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°</a:t>
            </a:r>
            <a:r>
              <a:rPr lang="ru-RU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685800" lvl="1" indent="-228600">
              <a:buFont typeface="+mj-lt"/>
              <a:buAutoNum type="arabicPeriod"/>
            </a:pP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разделе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Точки градиента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воспользуйтесь кнопками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Добавить точку градиента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и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Удалить точку градиента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, чтобы оставить на ползунке две точки.</a:t>
            </a:r>
          </a:p>
          <a:p>
            <a:pPr marL="228600" indent="-228600">
              <a:buFont typeface="+mj-lt"/>
              <a:buAutoNum type="arabicPeriod"/>
            </a:pP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Затем в разделе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Точки градиента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настройте точки градиента, как описано ниже.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Выберите первую точку на ползунке и выполните указанные ниже действия.</a:t>
            </a:r>
          </a:p>
          <a:p>
            <a:pPr marL="1085850" lvl="2" indent="-171450">
              <a:buFont typeface="Arial" pitchFamily="34" charset="0"/>
              <a:buChar char="•"/>
            </a:pP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поле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Положение: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введите значение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46%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085850" lvl="2" indent="-171450">
              <a:buFont typeface="Arial" pitchFamily="34" charset="0"/>
              <a:buChar char="•"/>
            </a:pP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Нажмите кнопку рядом с надписью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Цвет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и выберите команду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Другие цвета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а затем в диалоговом окне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Цвета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на вкладке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Спектр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введите для красного цвета значение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40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для зеленого —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15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а для синего —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14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085850" lvl="2" indent="-171450">
              <a:buFont typeface="Arial" pitchFamily="34" charset="0"/>
              <a:buChar char="•"/>
            </a:pP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поле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Прозрачность: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введите значение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0%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Выделите последнюю</a:t>
            </a:r>
            <a:r>
              <a:rPr lang="ru-RU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точку на ползунке и выполните указанные ниже действия.</a:t>
            </a:r>
          </a:p>
          <a:p>
            <a:pPr marL="1085850" lvl="2" indent="-171450">
              <a:buFont typeface="Arial" pitchFamily="34" charset="0"/>
              <a:buChar char="•"/>
            </a:pP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поле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Положение: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введите значение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100%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085850" lvl="2" indent="-171450">
              <a:buFont typeface="Arial" pitchFamily="34" charset="0"/>
              <a:buChar char="•"/>
            </a:pP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Нажмите кнопку рядом с надписью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Цвет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а затем в разделе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Цвета темы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выберите вариант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Черный, Текст 1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(в первом ряду)</a:t>
            </a:r>
          </a:p>
          <a:p>
            <a:pPr marL="1085850" lvl="2" indent="-171450">
              <a:buFont typeface="Arial" pitchFamily="34" charset="0"/>
              <a:buChar char="•"/>
            </a:pP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поле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Прозрачность: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введите значение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100%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pPr marL="228600" lvl="0" indent="-228600">
              <a:buFont typeface="+mj-lt"/>
              <a:buAutoNum type="arabicPeriod"/>
            </a:pPr>
            <a:r>
              <a:rPr lang="ru-RU" baseline="0" dirty="0"/>
              <a:t>Нажав и удерживая клавишу CTRL, выделите все три рисунка. На вкладке </a:t>
            </a:r>
            <a:r>
              <a:rPr lang="ru-RU" b="1" baseline="0" dirty="0"/>
              <a:t>Работа с рисунками SmartArt</a:t>
            </a:r>
            <a:r>
              <a:rPr lang="ru-RU" baseline="0" dirty="0"/>
              <a:t>, на вложенной вкладке </a:t>
            </a:r>
            <a:r>
              <a:rPr lang="ru-RU" b="1" baseline="0" dirty="0"/>
              <a:t>Формат</a:t>
            </a:r>
            <a:r>
              <a:rPr lang="ru-RU" baseline="0" dirty="0"/>
              <a:t> в группе </a:t>
            </a:r>
            <a:r>
              <a:rPr lang="ru-RU" b="1" baseline="0" dirty="0"/>
              <a:t>Фигуры</a:t>
            </a:r>
            <a:r>
              <a:rPr lang="ru-RU" baseline="0" dirty="0"/>
              <a:t> нажмите кнопку </a:t>
            </a:r>
            <a:r>
              <a:rPr lang="ru-RU" b="1" baseline="0" dirty="0"/>
              <a:t>Изменить фигуру</a:t>
            </a:r>
            <a:r>
              <a:rPr lang="ru-RU" baseline="0" dirty="0"/>
              <a:t>, а затем в разделе </a:t>
            </a:r>
            <a:r>
              <a:rPr lang="ru-RU" b="1" baseline="0" dirty="0"/>
              <a:t>Прямоугольники</a:t>
            </a:r>
            <a:r>
              <a:rPr lang="ru-RU" baseline="0" dirty="0"/>
              <a:t> выберите вариант </a:t>
            </a:r>
            <a:r>
              <a:rPr lang="ru-RU" b="1" baseline="0" dirty="0"/>
              <a:t>Прямоугольник с одним скругленным углом</a:t>
            </a:r>
            <a:r>
              <a:rPr lang="ru-RU" baseline="0" dirty="0"/>
              <a:t>.</a:t>
            </a:r>
          </a:p>
          <a:p>
            <a:pPr marL="228600" lvl="0" indent="-228600">
              <a:buFont typeface="+mj-lt"/>
              <a:buAutoNum type="arabicPeriod"/>
            </a:pPr>
            <a:r>
              <a:rPr lang="ru-RU" baseline="0" dirty="0"/>
              <a:t>На вкладке </a:t>
            </a:r>
            <a:r>
              <a:rPr lang="ru-RU" b="1" baseline="0" dirty="0"/>
              <a:t>Работа с рисунками</a:t>
            </a:r>
            <a:r>
              <a:rPr lang="ru-RU" baseline="0" dirty="0"/>
              <a:t>, на вложенной вкладке </a:t>
            </a:r>
            <a:r>
              <a:rPr lang="ru-RU" b="1" baseline="0" dirty="0"/>
              <a:t>Формат</a:t>
            </a:r>
            <a:r>
              <a:rPr lang="ru-RU" baseline="0" dirty="0"/>
              <a:t> в группе </a:t>
            </a:r>
            <a:r>
              <a:rPr lang="ru-RU" b="1" baseline="0" dirty="0"/>
              <a:t>Стили рисунков</a:t>
            </a:r>
            <a:r>
              <a:rPr lang="ru-RU" baseline="0" dirty="0"/>
              <a:t> нажмите кнопку </a:t>
            </a:r>
            <a:r>
              <a:rPr lang="ru-RU" b="1" baseline="0" dirty="0"/>
              <a:t>Эффекты для рисунка</a:t>
            </a:r>
            <a:r>
              <a:rPr lang="ru-RU" baseline="0" dirty="0"/>
              <a:t>, наведите указатель мыши на элемент </a:t>
            </a:r>
            <a:r>
              <a:rPr lang="ru-RU" b="1" baseline="0" dirty="0"/>
              <a:t>Тень</a:t>
            </a:r>
            <a:r>
              <a:rPr lang="ru-RU" baseline="0" dirty="0"/>
              <a:t>, а затем в разделе </a:t>
            </a:r>
            <a:r>
              <a:rPr lang="ru-RU" b="1" baseline="0" dirty="0"/>
              <a:t>Внутри</a:t>
            </a:r>
            <a:r>
              <a:rPr lang="ru-RU" baseline="0" dirty="0"/>
              <a:t> выберите вариант </a:t>
            </a:r>
            <a:r>
              <a:rPr lang="ru-RU" b="1" baseline="0" dirty="0"/>
              <a:t>По диагонали направо вверх внутри</a:t>
            </a:r>
            <a:r>
              <a:rPr lang="ru-RU" baseline="0" dirty="0"/>
              <a:t>.</a:t>
            </a:r>
          </a:p>
          <a:p>
            <a:pPr marL="228600" lvl="0" indent="-228600">
              <a:buFont typeface="+mj-lt"/>
              <a:buAutoNum type="arabicPeriod"/>
            </a:pPr>
            <a:r>
              <a:rPr lang="ru-RU" baseline="0" dirty="0"/>
              <a:t>Также на вкладке </a:t>
            </a:r>
            <a:r>
              <a:rPr lang="ru-RU" b="1" baseline="0" dirty="0"/>
              <a:t>Работа с</a:t>
            </a:r>
            <a:r>
              <a:rPr lang="ru-RU" baseline="0" dirty="0"/>
              <a:t> </a:t>
            </a:r>
            <a:r>
              <a:rPr lang="ru-RU" b="1" baseline="0" dirty="0"/>
              <a:t>рисунками</a:t>
            </a:r>
            <a:r>
              <a:rPr lang="ru-RU" baseline="0" dirty="0"/>
              <a:t>, на вложенной вкладке </a:t>
            </a:r>
            <a:r>
              <a:rPr lang="ru-RU" b="1" baseline="0" dirty="0"/>
              <a:t>Формат</a:t>
            </a:r>
            <a:r>
              <a:rPr lang="ru-RU" baseline="0" dirty="0"/>
              <a:t> в группе </a:t>
            </a:r>
            <a:r>
              <a:rPr lang="ru-RU" b="1" baseline="0" dirty="0"/>
              <a:t>Стили рисунков</a:t>
            </a:r>
            <a:r>
              <a:rPr lang="ru-RU" baseline="0" dirty="0"/>
              <a:t> нажмите кнопку </a:t>
            </a:r>
            <a:r>
              <a:rPr lang="ru-RU" b="1" baseline="0" dirty="0"/>
              <a:t>Граница рисунка</a:t>
            </a:r>
            <a:r>
              <a:rPr lang="ru-RU" baseline="0" dirty="0"/>
              <a:t> и выберите пункт </a:t>
            </a:r>
            <a:r>
              <a:rPr lang="ru-RU" b="1" baseline="0" dirty="0"/>
              <a:t>Нет контура</a:t>
            </a:r>
            <a:r>
              <a:rPr lang="ru-RU" baseline="0" dirty="0"/>
              <a:t>.</a:t>
            </a:r>
          </a:p>
          <a:p>
            <a:endParaRPr lang="ru-RU" dirty="0"/>
          </a:p>
          <a:p>
            <a:endParaRPr lang="ru-RU" dirty="0"/>
          </a:p>
          <a:p>
            <a:r>
              <a:rPr lang="ru-RU" dirty="0"/>
              <a:t>Чтобы воспроизвести на этом слайде эффекты для фона,</a:t>
            </a:r>
            <a:r>
              <a:rPr lang="ru-RU" baseline="0" dirty="0"/>
              <a:t> выполните указанные ниже действия.</a:t>
            </a:r>
          </a:p>
          <a:p>
            <a:pPr marL="228600" indent="-228600">
              <a:buFont typeface="+mj-lt"/>
              <a:buAutoNum type="arabicPeriod"/>
            </a:pPr>
            <a:r>
              <a:rPr lang="ru-RU" dirty="0"/>
              <a:t>На вкладке </a:t>
            </a:r>
            <a:r>
              <a:rPr lang="ru-RU" b="1" dirty="0"/>
              <a:t>Дизайн</a:t>
            </a:r>
            <a:r>
              <a:rPr lang="ru-RU" dirty="0"/>
              <a:t> в группе </a:t>
            </a:r>
            <a:r>
              <a:rPr lang="ru-RU" b="1" dirty="0"/>
              <a:t>Фон</a:t>
            </a:r>
            <a:r>
              <a:rPr lang="ru-RU" baseline="0" dirty="0"/>
              <a:t> нажмите кнопку </a:t>
            </a:r>
            <a:r>
              <a:rPr lang="ru-RU" b="1" baseline="0" dirty="0"/>
              <a:t>Стили</a:t>
            </a:r>
            <a:r>
              <a:rPr lang="ru-RU" baseline="0" dirty="0"/>
              <a:t> </a:t>
            </a:r>
            <a:r>
              <a:rPr lang="ru-RU" b="1" baseline="0" dirty="0"/>
              <a:t>фона</a:t>
            </a:r>
            <a:r>
              <a:rPr lang="ru-RU" baseline="0" dirty="0"/>
              <a:t> и выберите команду </a:t>
            </a:r>
            <a:r>
              <a:rPr lang="ru-RU" b="1" baseline="0" dirty="0"/>
              <a:t>Формат фона</a:t>
            </a:r>
            <a:r>
              <a:rPr lang="ru-RU" baseline="0" dirty="0"/>
              <a:t>. В диалоговом окне </a:t>
            </a:r>
            <a:r>
              <a:rPr lang="ru-RU" b="1" baseline="0" dirty="0"/>
              <a:t>Формат</a:t>
            </a:r>
            <a:r>
              <a:rPr lang="ru-RU" baseline="0" dirty="0"/>
              <a:t> </a:t>
            </a:r>
            <a:r>
              <a:rPr lang="ru-RU" b="1" baseline="0" dirty="0"/>
              <a:t>фона</a:t>
            </a:r>
            <a:r>
              <a:rPr lang="ru-RU" baseline="0" dirty="0"/>
              <a:t> установите переключатель </a:t>
            </a:r>
            <a:r>
              <a:rPr lang="ru-RU" b="1" baseline="0" dirty="0"/>
              <a:t>Градиентная заливка</a:t>
            </a:r>
            <a:r>
              <a:rPr lang="ru-RU" baseline="0" dirty="0"/>
              <a:t> и выполните указанные ниже действия.</a:t>
            </a:r>
          </a:p>
          <a:p>
            <a:pPr marL="685800" lvl="1" indent="-228600">
              <a:buFont typeface="+mj-lt"/>
              <a:buAutoNum type="arabicPeriod"/>
            </a:pPr>
            <a:r>
              <a:rPr lang="ru-RU" baseline="0" dirty="0"/>
              <a:t>В списке </a:t>
            </a:r>
            <a:r>
              <a:rPr lang="ru-RU" b="1" baseline="0" dirty="0"/>
              <a:t>Тип:</a:t>
            </a:r>
            <a:r>
              <a:rPr lang="ru-RU" baseline="0" dirty="0"/>
              <a:t> выберите пункт </a:t>
            </a:r>
            <a:r>
              <a:rPr lang="ru-RU" b="1" baseline="0" dirty="0"/>
              <a:t>Радиальный</a:t>
            </a:r>
            <a:r>
              <a:rPr lang="ru-RU" baseline="0" dirty="0"/>
              <a:t>.</a:t>
            </a:r>
          </a:p>
          <a:p>
            <a:pPr marL="685800" lvl="1" indent="-228600">
              <a:buFont typeface="+mj-lt"/>
              <a:buAutoNum type="arabicPeriod"/>
            </a:pPr>
            <a:r>
              <a:rPr lang="ru-RU" baseline="0" dirty="0"/>
              <a:t>В списке </a:t>
            </a:r>
            <a:r>
              <a:rPr lang="ru-RU" b="1" baseline="0" dirty="0"/>
              <a:t>Направление:</a:t>
            </a:r>
            <a:r>
              <a:rPr lang="ru-RU" baseline="0" dirty="0"/>
              <a:t> выберите вариант </a:t>
            </a:r>
            <a:r>
              <a:rPr lang="ru-RU" b="1" baseline="0" dirty="0"/>
              <a:t>Из центра</a:t>
            </a:r>
            <a:r>
              <a:rPr lang="ru-RU" baseline="0" dirty="0"/>
              <a:t>.</a:t>
            </a:r>
          </a:p>
          <a:p>
            <a:pPr marL="685800" lvl="1" indent="-228600">
              <a:buFont typeface="+mj-lt"/>
              <a:buAutoNum type="arabicPeriod"/>
            </a:pP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разделе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Точки градиента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воспользуйтесь кнопками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Добавить точку градиента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и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Удалить точку градиента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, чтобы оставить на ползунке три точки.</a:t>
            </a:r>
            <a:endParaRPr lang="ru-RU" baseline="0" dirty="0"/>
          </a:p>
          <a:p>
            <a:pPr marL="228600" indent="-228600">
              <a:buFont typeface="+mj-lt"/>
              <a:buAutoNum type="arabicPeriod"/>
            </a:pP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Затем в разделе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Точки градиента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настройте точки градиента, как описано ниже.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Выберите первую точку на ползунке и выполните указанные ниже действия.</a:t>
            </a:r>
          </a:p>
          <a:p>
            <a:pPr marL="1085850" lvl="2" indent="-171450">
              <a:buFont typeface="Arial" pitchFamily="34" charset="0"/>
              <a:buChar char="•"/>
            </a:pP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поле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Положение: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введите значение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0%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085850" lvl="2" indent="-171450">
              <a:buFont typeface="Arial" pitchFamily="34" charset="0"/>
              <a:buChar char="•"/>
            </a:pP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Нажмите кнопку рядом с надписью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Цвет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и выберите команду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Другие цвета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а затем в диалоговом окне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Цвета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на вкладке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Спектр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введите для красного цвета значение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153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для зеленого —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57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а для синего —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55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Выберите на ползунке следующую точку и выполните указанные ниже действия.</a:t>
            </a:r>
          </a:p>
          <a:p>
            <a:pPr marL="1085850" lvl="2" indent="-171450">
              <a:buFont typeface="Arial" pitchFamily="34" charset="0"/>
              <a:buChar char="•"/>
            </a:pP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поле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Положение: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введите значение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50%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085850" lvl="2" indent="-171450">
              <a:buFont typeface="Arial" pitchFamily="34" charset="0"/>
              <a:buChar char="•"/>
            </a:pP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Нажмите кнопку рядом с надписью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Цвет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и выберите команду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Другие цвета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а затем в диалоговом окне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Цвета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на вкладке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Спектр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введите для красного цвета значение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114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для зеленого —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42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а для синего —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40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Выберите на ползунке последнюю точку и выполните указанные ниже действия.</a:t>
            </a:r>
          </a:p>
          <a:p>
            <a:pPr marL="1085850" lvl="2" indent="-171450">
              <a:buFont typeface="Arial" pitchFamily="34" charset="0"/>
              <a:buChar char="•"/>
            </a:pP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поле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Положение: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введите значение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100%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085850" lvl="2" indent="-171450">
              <a:buFont typeface="Arial" pitchFamily="34" charset="0"/>
              <a:buChar char="•"/>
            </a:pP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Нажмите кнопку рядом с надписью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Цвет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и выберите команду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Другие цвета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а затем в диалоговом окне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Цвета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на вкладке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Спектр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введите для красного цвета значение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40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для зеленого —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15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а для синего —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14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DBE89-0D3A-4930-9130-5796A18168FD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99004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A4B51-94A5-4CBE-9638-EDCEB0EBD2D7}" type="datetimeFigureOut">
              <a:t>05.08.2017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69139-0691-482E-B61E-EEAAFED6E116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00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A4B51-94A5-4CBE-9638-EDCEB0EBD2D7}" type="datetimeFigureOut">
              <a:t>05.08.2017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69139-0691-482E-B61E-EEAAFED6E116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3352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A4B51-94A5-4CBE-9638-EDCEB0EBD2D7}" type="datetimeFigureOut">
              <a:t>05.08.2017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69139-0691-482E-B61E-EEAAFED6E116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2085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A4B51-94A5-4CBE-9638-EDCEB0EBD2D7}" type="datetimeFigureOut">
              <a:t>05.08.2017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69139-0691-482E-B61E-EEAAFED6E116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6311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 latinLnBrk="0">
              <a:defRPr lang="ru-RU"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 latinLnBrk="0">
              <a:buNone/>
              <a:defRPr lang="ru-RU"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latinLnBrk="0">
              <a:buNone/>
              <a:defRPr lang="ru-RU"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latinLnBrk="0">
              <a:buNone/>
              <a:defRPr lang="ru-RU"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latinLnBrk="0">
              <a:buNone/>
              <a:defRPr lang="ru-RU"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latinLnBrk="0">
              <a:buNone/>
              <a:defRPr lang="ru-RU"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latinLnBrk="0">
              <a:buNone/>
              <a:defRPr lang="ru-RU"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latinLnBrk="0">
              <a:buNone/>
              <a:defRPr lang="ru-RU"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latinLnBrk="0">
              <a:buNone/>
              <a:defRPr lang="ru-RU"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latinLnBrk="0">
              <a:buNone/>
              <a:defRPr lang="ru-RU"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A4B51-94A5-4CBE-9638-EDCEB0EBD2D7}" type="datetimeFigureOut">
              <a:t>05.08.2017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69139-0691-482E-B61E-EEAAFED6E116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41587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 latinLnBrk="0">
              <a:defRPr lang="ru-RU" sz="2800"/>
            </a:lvl1pPr>
            <a:lvl2pPr latinLnBrk="0">
              <a:defRPr lang="ru-RU" sz="2400"/>
            </a:lvl2pPr>
            <a:lvl3pPr latinLnBrk="0">
              <a:defRPr lang="ru-RU" sz="2000"/>
            </a:lvl3pPr>
            <a:lvl4pPr latinLnBrk="0">
              <a:defRPr lang="ru-RU" sz="1800"/>
            </a:lvl4pPr>
            <a:lvl5pPr latinLnBrk="0">
              <a:defRPr lang="ru-RU" sz="1800"/>
            </a:lvl5pPr>
            <a:lvl6pPr latinLnBrk="0">
              <a:defRPr lang="ru-RU" sz="1800"/>
            </a:lvl6pPr>
            <a:lvl7pPr latinLnBrk="0">
              <a:defRPr lang="ru-RU" sz="1800"/>
            </a:lvl7pPr>
            <a:lvl8pPr latinLnBrk="0">
              <a:defRPr lang="ru-RU" sz="1800"/>
            </a:lvl8pPr>
            <a:lvl9pPr latinLnBrk="0">
              <a:defRPr lang="ru-RU"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 latinLnBrk="0">
              <a:defRPr lang="ru-RU" sz="2800"/>
            </a:lvl1pPr>
            <a:lvl2pPr latinLnBrk="0">
              <a:defRPr lang="ru-RU" sz="2400"/>
            </a:lvl2pPr>
            <a:lvl3pPr latinLnBrk="0">
              <a:defRPr lang="ru-RU" sz="2000"/>
            </a:lvl3pPr>
            <a:lvl4pPr latinLnBrk="0">
              <a:defRPr lang="ru-RU" sz="1800"/>
            </a:lvl4pPr>
            <a:lvl5pPr latinLnBrk="0">
              <a:defRPr lang="ru-RU" sz="1800"/>
            </a:lvl5pPr>
            <a:lvl6pPr latinLnBrk="0">
              <a:defRPr lang="ru-RU" sz="1800"/>
            </a:lvl6pPr>
            <a:lvl7pPr latinLnBrk="0">
              <a:defRPr lang="ru-RU" sz="1800"/>
            </a:lvl7pPr>
            <a:lvl8pPr latinLnBrk="0">
              <a:defRPr lang="ru-RU" sz="1800"/>
            </a:lvl8pPr>
            <a:lvl9pPr latinLnBrk="0">
              <a:defRPr lang="ru-RU"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A4B51-94A5-4CBE-9638-EDCEB0EBD2D7}" type="datetimeFigureOut">
              <a:t>05.08.2017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69139-0691-482E-B61E-EEAAFED6E116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6209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latinLnBrk="0">
              <a:defRPr lang="ru-RU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latinLnBrk="0">
              <a:buNone/>
              <a:defRPr lang="ru-RU" sz="2400" b="1"/>
            </a:lvl1pPr>
            <a:lvl2pPr marL="457200" indent="0" latinLnBrk="0">
              <a:buNone/>
              <a:defRPr lang="ru-RU" sz="2000" b="1"/>
            </a:lvl2pPr>
            <a:lvl3pPr marL="914400" indent="0" latinLnBrk="0">
              <a:buNone/>
              <a:defRPr lang="ru-RU" sz="1800" b="1"/>
            </a:lvl3pPr>
            <a:lvl4pPr marL="1371600" indent="0" latinLnBrk="0">
              <a:buNone/>
              <a:defRPr lang="ru-RU" sz="1600" b="1"/>
            </a:lvl4pPr>
            <a:lvl5pPr marL="1828800" indent="0" latinLnBrk="0">
              <a:buNone/>
              <a:defRPr lang="ru-RU" sz="1600" b="1"/>
            </a:lvl5pPr>
            <a:lvl6pPr marL="2286000" indent="0" latinLnBrk="0">
              <a:buNone/>
              <a:defRPr lang="ru-RU" sz="1600" b="1"/>
            </a:lvl6pPr>
            <a:lvl7pPr marL="2743200" indent="0" latinLnBrk="0">
              <a:buNone/>
              <a:defRPr lang="ru-RU" sz="1600" b="1"/>
            </a:lvl7pPr>
            <a:lvl8pPr marL="3200400" indent="0" latinLnBrk="0">
              <a:buNone/>
              <a:defRPr lang="ru-RU" sz="1600" b="1"/>
            </a:lvl8pPr>
            <a:lvl9pPr marL="3657600" indent="0" latinLnBrk="0">
              <a:buNone/>
              <a:defRPr lang="ru-RU"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 latinLnBrk="0">
              <a:defRPr lang="ru-RU" sz="2400"/>
            </a:lvl1pPr>
            <a:lvl2pPr latinLnBrk="0">
              <a:defRPr lang="ru-RU" sz="2000"/>
            </a:lvl2pPr>
            <a:lvl3pPr latinLnBrk="0">
              <a:defRPr lang="ru-RU" sz="1800"/>
            </a:lvl3pPr>
            <a:lvl4pPr latinLnBrk="0">
              <a:defRPr lang="ru-RU" sz="1600"/>
            </a:lvl4pPr>
            <a:lvl5pPr latinLnBrk="0">
              <a:defRPr lang="ru-RU" sz="1600"/>
            </a:lvl5pPr>
            <a:lvl6pPr latinLnBrk="0">
              <a:defRPr lang="ru-RU" sz="1600"/>
            </a:lvl6pPr>
            <a:lvl7pPr latinLnBrk="0">
              <a:defRPr lang="ru-RU" sz="1600"/>
            </a:lvl7pPr>
            <a:lvl8pPr latinLnBrk="0">
              <a:defRPr lang="ru-RU" sz="1600"/>
            </a:lvl8pPr>
            <a:lvl9pPr latinLnBrk="0">
              <a:defRPr lang="ru-RU"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latinLnBrk="0">
              <a:buNone/>
              <a:defRPr lang="ru-RU" sz="2400" b="1"/>
            </a:lvl1pPr>
            <a:lvl2pPr marL="457200" indent="0" latinLnBrk="0">
              <a:buNone/>
              <a:defRPr lang="ru-RU" sz="2000" b="1"/>
            </a:lvl2pPr>
            <a:lvl3pPr marL="914400" indent="0" latinLnBrk="0">
              <a:buNone/>
              <a:defRPr lang="ru-RU" sz="1800" b="1"/>
            </a:lvl3pPr>
            <a:lvl4pPr marL="1371600" indent="0" latinLnBrk="0">
              <a:buNone/>
              <a:defRPr lang="ru-RU" sz="1600" b="1"/>
            </a:lvl4pPr>
            <a:lvl5pPr marL="1828800" indent="0" latinLnBrk="0">
              <a:buNone/>
              <a:defRPr lang="ru-RU" sz="1600" b="1"/>
            </a:lvl5pPr>
            <a:lvl6pPr marL="2286000" indent="0" latinLnBrk="0">
              <a:buNone/>
              <a:defRPr lang="ru-RU" sz="1600" b="1"/>
            </a:lvl6pPr>
            <a:lvl7pPr marL="2743200" indent="0" latinLnBrk="0">
              <a:buNone/>
              <a:defRPr lang="ru-RU" sz="1600" b="1"/>
            </a:lvl7pPr>
            <a:lvl8pPr marL="3200400" indent="0" latinLnBrk="0">
              <a:buNone/>
              <a:defRPr lang="ru-RU" sz="1600" b="1"/>
            </a:lvl8pPr>
            <a:lvl9pPr marL="3657600" indent="0" latinLnBrk="0">
              <a:buNone/>
              <a:defRPr lang="ru-RU"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 latinLnBrk="0">
              <a:defRPr lang="ru-RU" sz="2400"/>
            </a:lvl1pPr>
            <a:lvl2pPr latinLnBrk="0">
              <a:defRPr lang="ru-RU" sz="2000"/>
            </a:lvl2pPr>
            <a:lvl3pPr latinLnBrk="0">
              <a:defRPr lang="ru-RU" sz="1800"/>
            </a:lvl3pPr>
            <a:lvl4pPr latinLnBrk="0">
              <a:defRPr lang="ru-RU" sz="1600"/>
            </a:lvl4pPr>
            <a:lvl5pPr latinLnBrk="0">
              <a:defRPr lang="ru-RU" sz="1600"/>
            </a:lvl5pPr>
            <a:lvl6pPr latinLnBrk="0">
              <a:defRPr lang="ru-RU" sz="1600"/>
            </a:lvl6pPr>
            <a:lvl7pPr latinLnBrk="0">
              <a:defRPr lang="ru-RU" sz="1600"/>
            </a:lvl7pPr>
            <a:lvl8pPr latinLnBrk="0">
              <a:defRPr lang="ru-RU" sz="1600"/>
            </a:lvl8pPr>
            <a:lvl9pPr latinLnBrk="0">
              <a:defRPr lang="ru-RU"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A4B51-94A5-4CBE-9638-EDCEB0EBD2D7}" type="datetimeFigureOut">
              <a:t>05.08.2017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69139-0691-482E-B61E-EEAAFED6E116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7586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A4B51-94A5-4CBE-9638-EDCEB0EBD2D7}" type="datetimeFigureOut">
              <a:t>05.08.2017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69139-0691-482E-B61E-EEAAFED6E116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6165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A4B51-94A5-4CBE-9638-EDCEB0EBD2D7}" type="datetimeFigureOut">
              <a:t>05.08.2017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69139-0691-482E-B61E-EEAAFED6E116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68097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 latinLnBrk="0">
              <a:defRPr lang="ru-RU"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 latinLnBrk="0">
              <a:defRPr lang="ru-RU" sz="3200"/>
            </a:lvl1pPr>
            <a:lvl2pPr latinLnBrk="0">
              <a:defRPr lang="ru-RU" sz="2800"/>
            </a:lvl2pPr>
            <a:lvl3pPr latinLnBrk="0">
              <a:defRPr lang="ru-RU" sz="2400"/>
            </a:lvl3pPr>
            <a:lvl4pPr latinLnBrk="0">
              <a:defRPr lang="ru-RU" sz="2000"/>
            </a:lvl4pPr>
            <a:lvl5pPr latinLnBrk="0">
              <a:defRPr lang="ru-RU" sz="2000"/>
            </a:lvl5pPr>
            <a:lvl6pPr latinLnBrk="0">
              <a:defRPr lang="ru-RU" sz="2000"/>
            </a:lvl6pPr>
            <a:lvl7pPr latinLnBrk="0">
              <a:defRPr lang="ru-RU" sz="2000"/>
            </a:lvl7pPr>
            <a:lvl8pPr latinLnBrk="0">
              <a:defRPr lang="ru-RU" sz="2000"/>
            </a:lvl8pPr>
            <a:lvl9pPr latinLnBrk="0">
              <a:defRPr lang="ru-RU"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 latinLnBrk="0">
              <a:buNone/>
              <a:defRPr lang="ru-RU" sz="1400"/>
            </a:lvl1pPr>
            <a:lvl2pPr marL="457200" indent="0" latinLnBrk="0">
              <a:buNone/>
              <a:defRPr lang="ru-RU" sz="1200"/>
            </a:lvl2pPr>
            <a:lvl3pPr marL="914400" indent="0" latinLnBrk="0">
              <a:buNone/>
              <a:defRPr lang="ru-RU" sz="1000"/>
            </a:lvl3pPr>
            <a:lvl4pPr marL="1371600" indent="0" latinLnBrk="0">
              <a:buNone/>
              <a:defRPr lang="ru-RU" sz="900"/>
            </a:lvl4pPr>
            <a:lvl5pPr marL="1828800" indent="0" latinLnBrk="0">
              <a:buNone/>
              <a:defRPr lang="ru-RU" sz="900"/>
            </a:lvl5pPr>
            <a:lvl6pPr marL="2286000" indent="0" latinLnBrk="0">
              <a:buNone/>
              <a:defRPr lang="ru-RU" sz="900"/>
            </a:lvl6pPr>
            <a:lvl7pPr marL="2743200" indent="0" latinLnBrk="0">
              <a:buNone/>
              <a:defRPr lang="ru-RU" sz="900"/>
            </a:lvl7pPr>
            <a:lvl8pPr marL="3200400" indent="0" latinLnBrk="0">
              <a:buNone/>
              <a:defRPr lang="ru-RU" sz="900"/>
            </a:lvl8pPr>
            <a:lvl9pPr marL="3657600" indent="0" latinLnBrk="0">
              <a:buNone/>
              <a:defRPr lang="ru-RU"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A4B51-94A5-4CBE-9638-EDCEB0EBD2D7}" type="datetimeFigureOut">
              <a:t>05.08.2017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69139-0691-482E-B61E-EEAAFED6E116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8330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 latinLnBrk="0">
              <a:defRPr lang="ru-RU"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 latinLnBrk="0">
              <a:buNone/>
              <a:defRPr lang="ru-RU" sz="3200"/>
            </a:lvl1pPr>
            <a:lvl2pPr marL="457200" indent="0" latinLnBrk="0">
              <a:buNone/>
              <a:defRPr lang="ru-RU" sz="2800"/>
            </a:lvl2pPr>
            <a:lvl3pPr marL="914400" indent="0" latinLnBrk="0">
              <a:buNone/>
              <a:defRPr lang="ru-RU" sz="2400"/>
            </a:lvl3pPr>
            <a:lvl4pPr marL="1371600" indent="0" latinLnBrk="0">
              <a:buNone/>
              <a:defRPr lang="ru-RU" sz="2000"/>
            </a:lvl4pPr>
            <a:lvl5pPr marL="1828800" indent="0" latinLnBrk="0">
              <a:buNone/>
              <a:defRPr lang="ru-RU" sz="2000"/>
            </a:lvl5pPr>
            <a:lvl6pPr marL="2286000" indent="0" latinLnBrk="0">
              <a:buNone/>
              <a:defRPr lang="ru-RU" sz="2000"/>
            </a:lvl6pPr>
            <a:lvl7pPr marL="2743200" indent="0" latinLnBrk="0">
              <a:buNone/>
              <a:defRPr lang="ru-RU" sz="2000"/>
            </a:lvl7pPr>
            <a:lvl8pPr marL="3200400" indent="0" latinLnBrk="0">
              <a:buNone/>
              <a:defRPr lang="ru-RU" sz="2000"/>
            </a:lvl8pPr>
            <a:lvl9pPr marL="3657600" indent="0" latinLnBrk="0">
              <a:buNone/>
              <a:defRPr lang="ru-RU"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 latinLnBrk="0">
              <a:buNone/>
              <a:defRPr lang="ru-RU" sz="1400"/>
            </a:lvl1pPr>
            <a:lvl2pPr marL="457200" indent="0" latinLnBrk="0">
              <a:buNone/>
              <a:defRPr lang="ru-RU" sz="1200"/>
            </a:lvl2pPr>
            <a:lvl3pPr marL="914400" indent="0" latinLnBrk="0">
              <a:buNone/>
              <a:defRPr lang="ru-RU" sz="1000"/>
            </a:lvl3pPr>
            <a:lvl4pPr marL="1371600" indent="0" latinLnBrk="0">
              <a:buNone/>
              <a:defRPr lang="ru-RU" sz="900"/>
            </a:lvl4pPr>
            <a:lvl5pPr marL="1828800" indent="0" latinLnBrk="0">
              <a:buNone/>
              <a:defRPr lang="ru-RU" sz="900"/>
            </a:lvl5pPr>
            <a:lvl6pPr marL="2286000" indent="0" latinLnBrk="0">
              <a:buNone/>
              <a:defRPr lang="ru-RU" sz="900"/>
            </a:lvl6pPr>
            <a:lvl7pPr marL="2743200" indent="0" latinLnBrk="0">
              <a:buNone/>
              <a:defRPr lang="ru-RU" sz="900"/>
            </a:lvl7pPr>
            <a:lvl8pPr marL="3200400" indent="0" latinLnBrk="0">
              <a:buNone/>
              <a:defRPr lang="ru-RU" sz="900"/>
            </a:lvl8pPr>
            <a:lvl9pPr marL="3657600" indent="0" latinLnBrk="0">
              <a:buNone/>
              <a:defRPr lang="ru-RU"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A4B51-94A5-4CBE-9638-EDCEB0EBD2D7}" type="datetimeFigureOut">
              <a:t>05.08.2017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69139-0691-482E-B61E-EEAAFED6E116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1537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accent2">
                <a:lumMod val="40000"/>
                <a:lumOff val="60000"/>
                <a:alpha val="87000"/>
              </a:schemeClr>
            </a:gs>
            <a:gs pos="46000">
              <a:schemeClr val="accent2">
                <a:lumMod val="95000"/>
                <a:lumOff val="5000"/>
              </a:schemeClr>
            </a:gs>
            <a:gs pos="96000">
              <a:schemeClr val="accent2">
                <a:lumMod val="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latinLnBrk="0">
              <a:defRPr lang="ru-RU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A4B51-94A5-4CBE-9638-EDCEB0EBD2D7}" type="datetimeFigureOut">
              <a:t>05.08.2017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latinLnBrk="0">
              <a:defRPr lang="ru-RU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lang="ru-RU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469139-0691-482E-B61E-EEAAFED6E116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9716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lang="ru-RU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lang="ru-RU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056529264"/>
              </p:ext>
            </p:extLst>
          </p:nvPr>
        </p:nvGraphicFramePr>
        <p:xfrm>
          <a:off x="609600" y="1143000"/>
          <a:ext cx="8001000" cy="541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9375336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08012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Опасные места для катания на роликах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Нельзя кататься рядом с автомагистралями</a:t>
            </a:r>
          </a:p>
          <a:p>
            <a:r>
              <a:rPr lang="ru-RU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Нельзя кататься на проезжей части внутри дворовых дорог.</a:t>
            </a:r>
          </a:p>
          <a:p>
            <a:r>
              <a:rPr lang="ru-RU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Нельзя кататься без защиты: шлем, налокотники, наколенники</a:t>
            </a:r>
          </a:p>
          <a:p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348880"/>
            <a:ext cx="3774711" cy="2831033"/>
          </a:xfr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25904899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78" r="26978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869160"/>
            <a:ext cx="5486400" cy="1303040"/>
          </a:xfrm>
        </p:spPr>
        <p:txBody>
          <a:bodyPr>
            <a:noAutofit/>
          </a:bodyPr>
          <a:lstStyle/>
          <a:p>
            <a:r>
              <a:rPr lang="ru-RU" sz="1800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Группа №7</a:t>
            </a:r>
          </a:p>
          <a:p>
            <a:r>
              <a:rPr lang="ru-RU" sz="1800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Воспитатели:</a:t>
            </a:r>
          </a:p>
          <a:p>
            <a:r>
              <a:rPr lang="ru-RU" sz="1800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Поспелова Е.Б.</a:t>
            </a:r>
          </a:p>
          <a:p>
            <a:r>
              <a:rPr lang="ru-RU" sz="1800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Мусаева </a:t>
            </a:r>
            <a:r>
              <a:rPr lang="ru-RU" sz="1800">
                <a:solidFill>
                  <a:schemeClr val="accent2">
                    <a:lumMod val="20000"/>
                    <a:lumOff val="80000"/>
                  </a:schemeClr>
                </a:solidFill>
              </a:rPr>
              <a:t>Б.У.</a:t>
            </a:r>
            <a:endParaRPr lang="ru-RU" sz="1800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10323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Катание на велосипеде</a:t>
            </a:r>
          </a:p>
        </p:txBody>
      </p:sp>
      <p:sp useBgFill="1">
        <p:nvSpPr>
          <p:cNvPr id="6" name="Объект 5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1400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ОБЩИЕ ПРАВИЛА БЕЗОПАСНОСТИ ПРИ ЕЗДЕ НА ВЕЛОСИПЕДЕ</a:t>
            </a:r>
          </a:p>
          <a:p>
            <a:pPr marL="0" indent="0">
              <a:buNone/>
            </a:pPr>
            <a:r>
              <a:rPr lang="ru-RU" sz="1400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1. Всегда надевайте шлем при езде на велосипеде. Использование шлема защитит Вас от травм головы. Шлем должен соответствовать стандартам безопасности и быть удобным.</a:t>
            </a:r>
          </a:p>
          <a:p>
            <a:pPr marL="0" indent="0">
              <a:buNone/>
            </a:pPr>
            <a:r>
              <a:rPr lang="ru-RU" sz="1400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2. Рекомендуется надевать защитные очки и специальную </a:t>
            </a:r>
            <a:r>
              <a:rPr lang="ru-RU" sz="1400" dirty="0" err="1">
                <a:solidFill>
                  <a:schemeClr val="accent2">
                    <a:lumMod val="20000"/>
                    <a:lumOff val="80000"/>
                  </a:schemeClr>
                </a:solidFill>
              </a:rPr>
              <a:t>велоодежду</a:t>
            </a:r>
            <a:endParaRPr lang="ru-RU" sz="1400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  <a:p>
            <a:pPr marL="0" indent="0">
              <a:buNone/>
            </a:pPr>
            <a:r>
              <a:rPr lang="ru-RU" sz="1400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3. До 14 лет дети могут ездить только внутри дворов, на специальных площадках, по велодорожкам.</a:t>
            </a:r>
          </a:p>
          <a:p>
            <a:pPr marL="0" indent="0">
              <a:buNone/>
            </a:pPr>
            <a:r>
              <a:rPr lang="ru-RU" sz="1400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4. Учиться ездить на велосипеде надо в тех местах, где нет движения автомобилей - во дворах, на велодорожках, но ни в коем случае не на тротуаре и пешеходных дорожках. Там движение на велосипедах вообще запрещено. Опасно учиться ездить на обочинах. Отсутствие ровного покрытия и проезжающие в непосредственной близости автомобили представляют опасность. </a:t>
            </a: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727325"/>
            <a:ext cx="4038600" cy="2271712"/>
          </a:xfrm>
        </p:spPr>
      </p:pic>
    </p:spTree>
    <p:extLst>
      <p:ext uri="{BB962C8B-B14F-4D97-AF65-F5344CB8AC3E}">
        <p14:creationId xmlns:p14="http://schemas.microsoft.com/office/powerpoint/2010/main" val="2766799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11807"/>
            <a:ext cx="8587913" cy="5969521"/>
          </a:xfrm>
          <a:effectLst>
            <a:softEdge rad="266700"/>
          </a:effectLst>
        </p:spPr>
      </p:pic>
    </p:spTree>
    <p:extLst>
      <p:ext uri="{BB962C8B-B14F-4D97-AF65-F5344CB8AC3E}">
        <p14:creationId xmlns:p14="http://schemas.microsoft.com/office/powerpoint/2010/main" val="6197501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04664"/>
            <a:ext cx="8470775" cy="5954430"/>
          </a:xfr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23443908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Опасные места для велосипедистов</a:t>
            </a:r>
          </a:p>
        </p:txBody>
      </p:sp>
      <p:sp>
        <p:nvSpPr>
          <p:cNvPr id="8" name="Объект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pPr marL="0" indent="0">
              <a:buNone/>
            </a:pPr>
            <a:endParaRPr lang="ru-RU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pPr marL="0" indent="0">
              <a:buNone/>
            </a:pPr>
            <a:r>
              <a:rPr lang="ru-RU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Движение на велосипедах запрещено:</a:t>
            </a:r>
          </a:p>
          <a:p>
            <a:pPr>
              <a:buFontTx/>
              <a:buChar char="-"/>
            </a:pPr>
            <a:r>
              <a:rPr lang="ru-RU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На дорогах</a:t>
            </a:r>
          </a:p>
          <a:p>
            <a:pPr>
              <a:buFontTx/>
              <a:buChar char="-"/>
            </a:pPr>
            <a:r>
              <a:rPr lang="ru-RU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На пешеходных дорожках</a:t>
            </a:r>
          </a:p>
          <a:p>
            <a:pPr>
              <a:buFontTx/>
              <a:buChar char="-"/>
            </a:pPr>
            <a:r>
              <a:rPr lang="ru-RU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На детских площадках </a:t>
            </a:r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068748"/>
            <a:ext cx="4038600" cy="3588867"/>
          </a:xfr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30357670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accent2">
                <a:lumMod val="0"/>
              </a:schemeClr>
            </a:gs>
            <a:gs pos="48000">
              <a:schemeClr val="accent2">
                <a:lumMod val="97000"/>
                <a:lumOff val="3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dirty="0">
                <a:solidFill>
                  <a:schemeClr val="bg1"/>
                </a:solidFill>
              </a:rPr>
              <a:t>Катание на самокате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124744"/>
            <a:ext cx="4038600" cy="5733256"/>
          </a:xfrm>
        </p:spPr>
        <p:txBody>
          <a:bodyPr>
            <a:normAutofit/>
          </a:bodyPr>
          <a:lstStyle/>
          <a:p>
            <a:r>
              <a:rPr lang="ru-RU" sz="1500" dirty="0">
                <a:solidFill>
                  <a:schemeClr val="bg1"/>
                </a:solidFill>
              </a:rPr>
              <a:t>Техника безопасного катания</a:t>
            </a:r>
          </a:p>
          <a:p>
            <a:r>
              <a:rPr lang="ru-RU" sz="1500" dirty="0">
                <a:solidFill>
                  <a:schemeClr val="bg1"/>
                </a:solidFill>
              </a:rPr>
              <a:t>Чтобы самокат доставлял только радость, следует соблюдать правила безопасности:</a:t>
            </a:r>
          </a:p>
          <a:p>
            <a:r>
              <a:rPr lang="ru-RU" sz="1500" dirty="0">
                <a:solidFill>
                  <a:schemeClr val="bg1"/>
                </a:solidFill>
              </a:rPr>
              <a:t>малыш должен четко знать, где кататься нельзя;</a:t>
            </a:r>
          </a:p>
          <a:p>
            <a:r>
              <a:rPr lang="ru-RU" sz="1500" dirty="0">
                <a:solidFill>
                  <a:schemeClr val="bg1"/>
                </a:solidFill>
              </a:rPr>
              <a:t>пропускать этапы обучения не стоит. Сначала освойте прямую езду, езду кругами и зигзагами, навыки владения рулем, торможения;</a:t>
            </a:r>
          </a:p>
          <a:p>
            <a:r>
              <a:rPr lang="ru-RU" sz="1500" dirty="0">
                <a:solidFill>
                  <a:schemeClr val="bg1"/>
                </a:solidFill>
              </a:rPr>
              <a:t>научите ребенка ездить по ровной поверхности и объезжать препятствия. Если у малыша отсутствуют навыки езды по неровной дороге либо дороге с поворотами, ни в коем случае не давайте ему кататься на улице;</a:t>
            </a:r>
          </a:p>
          <a:p>
            <a:r>
              <a:rPr lang="ru-RU" sz="1500" dirty="0">
                <a:solidFill>
                  <a:schemeClr val="bg1"/>
                </a:solidFill>
              </a:rPr>
              <a:t>выпускать кататься на улицу ребенка можно только после отработки техники падения;</a:t>
            </a:r>
          </a:p>
          <a:p>
            <a:r>
              <a:rPr lang="ru-RU" sz="1500" dirty="0">
                <a:solidFill>
                  <a:schemeClr val="bg1"/>
                </a:solidFill>
              </a:rPr>
              <a:t>строго запрещено катание рядом с автомагистралями;</a:t>
            </a:r>
          </a:p>
          <a:p>
            <a:r>
              <a:rPr lang="ru-RU" sz="1500" dirty="0">
                <a:solidFill>
                  <a:schemeClr val="bg1"/>
                </a:solidFill>
              </a:rPr>
              <a:t>маленьким деткам следует кататься только под присмотром взрослых;</a:t>
            </a:r>
          </a:p>
          <a:p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7425" y="2132856"/>
            <a:ext cx="3600400" cy="3600400"/>
          </a:xfr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31922133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accent2">
                <a:lumMod val="0"/>
              </a:schemeClr>
            </a:gs>
            <a:gs pos="48000">
              <a:schemeClr val="accent2">
                <a:lumMod val="97000"/>
                <a:lumOff val="3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bg1"/>
                </a:solidFill>
              </a:rPr>
              <a:t>Экипировка для езды на самокате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124744"/>
            <a:ext cx="4038600" cy="5733256"/>
          </a:xfrm>
        </p:spPr>
        <p:txBody>
          <a:bodyPr>
            <a:normAutofit fontScale="77500" lnSpcReduction="20000"/>
          </a:bodyPr>
          <a:lstStyle/>
          <a:p>
            <a:r>
              <a:rPr lang="ru-RU" dirty="0">
                <a:solidFill>
                  <a:schemeClr val="bg1"/>
                </a:solidFill>
              </a:rPr>
              <a:t>Чтобы обезопасить малыша во время катания, производители выпускают специальные средства защиты. Это:</a:t>
            </a:r>
          </a:p>
          <a:p>
            <a:r>
              <a:rPr lang="ru-RU" dirty="0">
                <a:solidFill>
                  <a:schemeClr val="bg1"/>
                </a:solidFill>
              </a:rPr>
              <a:t>шлем на голову;</a:t>
            </a:r>
          </a:p>
          <a:p>
            <a:r>
              <a:rPr lang="ru-RU" dirty="0">
                <a:solidFill>
                  <a:schemeClr val="bg1"/>
                </a:solidFill>
              </a:rPr>
              <a:t>налокотники;</a:t>
            </a:r>
          </a:p>
          <a:p>
            <a:r>
              <a:rPr lang="ru-RU" dirty="0">
                <a:solidFill>
                  <a:schemeClr val="bg1"/>
                </a:solidFill>
              </a:rPr>
              <a:t>перчатки без пальцев;</a:t>
            </a:r>
          </a:p>
          <a:p>
            <a:r>
              <a:rPr lang="ru-RU" dirty="0">
                <a:solidFill>
                  <a:schemeClr val="bg1"/>
                </a:solidFill>
              </a:rPr>
              <a:t>наколенники.</a:t>
            </a:r>
          </a:p>
          <a:p>
            <a:r>
              <a:rPr lang="ru-RU" dirty="0">
                <a:solidFill>
                  <a:schemeClr val="bg1"/>
                </a:solidFill>
              </a:rPr>
              <a:t>Также существуют шорты со вставками, защищающими при падении копчик и смягчающие удар при приземлении на ягодицы.</a:t>
            </a:r>
          </a:p>
          <a:p>
            <a:r>
              <a:rPr lang="ru-RU" dirty="0">
                <a:solidFill>
                  <a:schemeClr val="bg1"/>
                </a:solidFill>
              </a:rPr>
              <a:t>Весь комплект сравнительно недорогой, прекрасно компенсирует удары во время падения и придает ребенку уверенности в себе.</a:t>
            </a:r>
          </a:p>
        </p:txBody>
      </p:sp>
      <p:pic>
        <p:nvPicPr>
          <p:cNvPr id="12" name="Объект 11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517554"/>
            <a:ext cx="4038600" cy="2691254"/>
          </a:xfr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6364124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bg1"/>
                </a:solidFill>
              </a:rPr>
              <a:t>Опасные места для катания на самокате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638139"/>
            <a:ext cx="4038600" cy="2450084"/>
          </a:xfrm>
          <a:effectLst>
            <a:softEdge rad="127000"/>
          </a:effec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276872"/>
            <a:ext cx="4038600" cy="3849291"/>
          </a:xfrm>
        </p:spPr>
        <p:txBody>
          <a:bodyPr/>
          <a:lstStyle/>
          <a:p>
            <a:r>
              <a:rPr lang="ru-RU" dirty="0">
                <a:solidFill>
                  <a:schemeClr val="bg1"/>
                </a:solidFill>
              </a:rPr>
              <a:t>Строго запрещено катание рядом с автомагистралями</a:t>
            </a:r>
          </a:p>
          <a:p>
            <a:r>
              <a:rPr lang="ru-RU" dirty="0">
                <a:solidFill>
                  <a:schemeClr val="bg1"/>
                </a:solidFill>
              </a:rPr>
              <a:t>Нельзя кататься на детских и спортивных площадках</a:t>
            </a:r>
          </a:p>
          <a:p>
            <a:r>
              <a:rPr lang="ru-RU" dirty="0">
                <a:solidFill>
                  <a:schemeClr val="bg1"/>
                </a:solidFill>
              </a:rPr>
              <a:t>Нельзя кататься по бездорожью</a:t>
            </a:r>
          </a:p>
        </p:txBody>
      </p:sp>
    </p:spTree>
    <p:extLst>
      <p:ext uri="{BB962C8B-B14F-4D97-AF65-F5344CB8AC3E}">
        <p14:creationId xmlns:p14="http://schemas.microsoft.com/office/powerpoint/2010/main" val="21425191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bg1"/>
                </a:solidFill>
              </a:rPr>
              <a:t>Катание на роликовых коньках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4784"/>
            <a:ext cx="4038600" cy="5112568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</a:rPr>
              <a:t>самые главные правила:</a:t>
            </a:r>
          </a:p>
          <a:p>
            <a:pPr marL="0" indent="0">
              <a:buNone/>
            </a:pPr>
            <a:endParaRPr lang="ru-R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</a:rPr>
              <a:t>- Никогда не катайтесь на роликах по Лужам и Песку! 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</a:rPr>
              <a:t>- Соблюдайте осторожность на мокром асфальте! 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</a:rPr>
              <a:t>- Катаясь на роликах, контролируйте скорость и свои движения! 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</a:rPr>
              <a:t>- Одевайте защиту при катании на роликах! 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</a:rPr>
              <a:t>- Держите равновесие и не бойтесь падения! 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</a:rPr>
              <a:t>- Наклон тела - всегда вперед! 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</a:rPr>
              <a:t>- Одна нога всегда на полролика впереди другой! 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</a:rPr>
              <a:t>- Ноги - всегда полусогнуты и работают как амортизаторы! 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</a:rPr>
              <a:t>- Всегда аккуратно застегивайте ролики! 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8750" y="1958181"/>
            <a:ext cx="2857500" cy="3810000"/>
          </a:xfr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190666756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34536B2F-5115-4E27-877F-E1F4E91C2EF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545</Words>
  <Application>Microsoft Office PowerPoint</Application>
  <PresentationFormat>Экран (4:3)</PresentationFormat>
  <Paragraphs>132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Gill Sans MT</vt:lpstr>
      <vt:lpstr>Тема Office</vt:lpstr>
      <vt:lpstr>Презентация PowerPoint</vt:lpstr>
      <vt:lpstr>Катание на велосипеде</vt:lpstr>
      <vt:lpstr>Презентация PowerPoint</vt:lpstr>
      <vt:lpstr>Презентация PowerPoint</vt:lpstr>
      <vt:lpstr>Опасные места для велосипедистов</vt:lpstr>
      <vt:lpstr>Катание на самокате</vt:lpstr>
      <vt:lpstr>Экипировка для езды на самокате</vt:lpstr>
      <vt:lpstr>Опасные места для катания на самокате</vt:lpstr>
      <vt:lpstr>Катание на роликовых коньках</vt:lpstr>
      <vt:lpstr>Опасные места для катания на роликах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2017-04-27T19:20:37Z</dcterms:created>
  <dcterms:modified xsi:type="dcterms:W3CDTF">2017-08-05T10:51:18Z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TC020116369991</vt:lpwstr>
  </property>
</Properties>
</file>