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5" r:id="rId6"/>
    <p:sldId id="269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E092C-A6C6-4781-BDB7-E99572B935C3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BDC7-8DBC-4D68-9B4B-FD33A031E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ОТЧЕТ по летней- оздоровительной работе в старшей группе №14 МБДОУ ЦРР ДС №16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7415242" cy="1785950"/>
          </a:xfrm>
        </p:spPr>
        <p:txBody>
          <a:bodyPr/>
          <a:lstStyle/>
          <a:p>
            <a:r>
              <a:rPr lang="ru-RU" dirty="0" smtClean="0"/>
              <a:t>Воспитатели: </a:t>
            </a:r>
            <a:r>
              <a:rPr lang="ru-RU" dirty="0" err="1" smtClean="0"/>
              <a:t>Апишева</a:t>
            </a:r>
            <a:r>
              <a:rPr lang="ru-RU" dirty="0" smtClean="0"/>
              <a:t> </a:t>
            </a:r>
            <a:r>
              <a:rPr lang="ru-RU" dirty="0" err="1" smtClean="0"/>
              <a:t>Е.Б,Ануфриенко</a:t>
            </a:r>
            <a:r>
              <a:rPr lang="ru-RU" dirty="0" smtClean="0"/>
              <a:t> О.В.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Здравствуй лето!</a:t>
            </a:r>
            <a:endParaRPr lang="ru-RU" dirty="0"/>
          </a:p>
        </p:txBody>
      </p:sp>
      <p:pic>
        <p:nvPicPr>
          <p:cNvPr id="5" name="Содержимое 4" descr="IMG-20170821-WA001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77764" y="1357298"/>
            <a:ext cx="3594169" cy="5286412"/>
          </a:xfrm>
        </p:spPr>
      </p:pic>
      <p:pic>
        <p:nvPicPr>
          <p:cNvPr id="6" name="Содержимое 5" descr="IMG-20170821-WA0013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628" y="1357298"/>
            <a:ext cx="3429024" cy="52575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Девочки и мальчики  Прыгают, как мячики, Ножками топочут, Весело хохочут.</a:t>
            </a:r>
            <a:endParaRPr lang="ru-RU" dirty="0"/>
          </a:p>
        </p:txBody>
      </p:sp>
      <p:pic>
        <p:nvPicPr>
          <p:cNvPr id="5" name="Содержимое 4" descr="IMG-20160804-WA000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93139" y="2077242"/>
            <a:ext cx="4564613" cy="3423460"/>
          </a:xfrm>
        </p:spPr>
      </p:pic>
      <p:pic>
        <p:nvPicPr>
          <p:cNvPr id="6" name="Содержимое 5" descr="IMG-20170821-WA0016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43504" y="1600200"/>
            <a:ext cx="3143271" cy="51416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Празднование праздника «Троица».</a:t>
            </a:r>
            <a:br>
              <a:rPr lang="ru-RU" dirty="0" smtClean="0"/>
            </a:br>
            <a:r>
              <a:rPr lang="ru-RU" dirty="0" smtClean="0"/>
              <a:t>Беседа с батюшкой Сергием.</a:t>
            </a:r>
            <a:endParaRPr lang="ru-RU" dirty="0"/>
          </a:p>
        </p:txBody>
      </p:sp>
      <p:pic>
        <p:nvPicPr>
          <p:cNvPr id="5" name="Содержимое 4" descr="IMG-20170820-WA00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-20170820-WA0000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dirty="0" smtClean="0"/>
              <a:t>Мы любим трудиться!</a:t>
            </a:r>
            <a:endParaRPr lang="ru-RU" dirty="0"/>
          </a:p>
        </p:txBody>
      </p:sp>
      <p:pic>
        <p:nvPicPr>
          <p:cNvPr id="5" name="Содержимое 4" descr="IMG_20160629_110438_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071678"/>
            <a:ext cx="4038600" cy="3028950"/>
          </a:xfrm>
        </p:spPr>
      </p:pic>
      <p:pic>
        <p:nvPicPr>
          <p:cNvPr id="6" name="Содержимое 5" descr="IMG-20170820-WA0002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14876" y="207167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«А ну-ка </a:t>
            </a:r>
            <a:r>
              <a:rPr lang="ru-RU" dirty="0" err="1" smtClean="0"/>
              <a:t>дедушки,а</a:t>
            </a:r>
            <a:r>
              <a:rPr lang="ru-RU" dirty="0" smtClean="0"/>
              <a:t> </a:t>
            </a:r>
            <a:r>
              <a:rPr lang="ru-RU" dirty="0" err="1" smtClean="0"/>
              <a:t>ну-ка</a:t>
            </a:r>
            <a:r>
              <a:rPr lang="ru-RU" dirty="0" smtClean="0"/>
              <a:t> бабушки!»</a:t>
            </a:r>
            <a:endParaRPr lang="ru-RU" dirty="0"/>
          </a:p>
        </p:txBody>
      </p:sp>
      <p:pic>
        <p:nvPicPr>
          <p:cNvPr id="5" name="Содержимое 4" descr="IMG-20170827-WA000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2357430"/>
            <a:ext cx="4038600" cy="268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-20170827-WA0004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14876" y="2143116"/>
            <a:ext cx="4038600" cy="268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Закаливание и водные процедуры.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Вода нас закаляет,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От грязи отмывает!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С водой мы любим поиграть!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Игрушки любим мы купать - и в ванночках и тазиках 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Такие мы проказники!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F:\фото дети\P10809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00438"/>
            <a:ext cx="357822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:\фото дети\P10809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714356"/>
            <a:ext cx="2857488" cy="2362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92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ОТЧЕТ по летней- оздоровительной работе в старшей группе №14 МБДОУ ЦРР ДС №16</vt:lpstr>
      <vt:lpstr>Здравствуй лето!</vt:lpstr>
      <vt:lpstr>Девочки и мальчики  Прыгают, как мячики, Ножками топочут, Весело хохочут.</vt:lpstr>
      <vt:lpstr>Празднование праздника «Троица». Беседа с батюшкой Сергием.</vt:lpstr>
      <vt:lpstr>Мы любим трудиться!</vt:lpstr>
      <vt:lpstr>«А ну-ка дедушки,а ну-ка бабушки!»</vt:lpstr>
      <vt:lpstr>Закаливание и водные процедуры.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летней- оздоровительной работе в старшей группе №14 МБДОУ ЦРР ДС №16</dc:title>
  <dc:creator>Аня</dc:creator>
  <cp:lastModifiedBy>Аня</cp:lastModifiedBy>
  <cp:revision>14</cp:revision>
  <dcterms:created xsi:type="dcterms:W3CDTF">2017-08-22T07:05:22Z</dcterms:created>
  <dcterms:modified xsi:type="dcterms:W3CDTF">2017-08-27T14:29:17Z</dcterms:modified>
</cp:coreProperties>
</file>