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Муниципальное автономное общеобразовательное учреждение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«Средняя общеобразовательная школа №64»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643578"/>
          </a:xfrm>
        </p:spPr>
        <p:txBody>
          <a:bodyPr>
            <a:normAutofit lnSpcReduction="10000"/>
          </a:bodyPr>
          <a:lstStyle/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800" b="1" dirty="0" smtClean="0">
                <a:latin typeface="+mj-lt"/>
                <a:cs typeface="Times New Roman" pitchFamily="18" charset="0"/>
              </a:rPr>
              <a:t>My pet</a:t>
            </a:r>
            <a:endParaRPr lang="ru-RU" sz="4800" b="1" dirty="0" smtClean="0">
              <a:latin typeface="+mj-lt"/>
              <a:cs typeface="Times New Roman" pitchFamily="18" charset="0"/>
            </a:endParaRP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Выполнила: Суханова Дарья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Ученица 4 А класса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Учитель: Иванова Юлия Алексеевна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719126"/>
          </a:xfrm>
        </p:spPr>
        <p:txBody>
          <a:bodyPr/>
          <a:lstStyle/>
          <a:p>
            <a:r>
              <a:rPr lang="en-US" sz="3200" b="0" dirty="0" smtClean="0"/>
              <a:t>I love him very much</a:t>
            </a:r>
            <a:r>
              <a:rPr lang="en-US" b="0" dirty="0" smtClean="0"/>
              <a:t>.</a:t>
            </a:r>
            <a:endParaRPr lang="ru-RU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 descr="SDC1039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085" r="8085"/>
          <a:stretch>
            <a:fillRect/>
          </a:stretch>
        </p:blipFill>
        <p:spPr>
          <a:xfrm>
            <a:off x="857250" y="1428750"/>
            <a:ext cx="4419600" cy="3514725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 have a pet.</a:t>
            </a:r>
            <a:endParaRPr lang="ru-RU" dirty="0"/>
          </a:p>
        </p:txBody>
      </p:sp>
      <p:pic>
        <p:nvPicPr>
          <p:cNvPr id="11" name="Содержимое 10" descr="SDC1052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9124" y="1643050"/>
            <a:ext cx="4514856" cy="336709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 is a dog.</a:t>
            </a:r>
            <a:endParaRPr lang="ru-RU" dirty="0"/>
          </a:p>
        </p:txBody>
      </p:sp>
      <p:pic>
        <p:nvPicPr>
          <p:cNvPr id="17" name="Содержимое 16" descr="IMG_20141019_13412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76850" y="2827337"/>
            <a:ext cx="3657600" cy="2057400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His name is </a:t>
            </a:r>
            <a:r>
              <a:rPr lang="en-US" dirty="0" err="1" smtClean="0"/>
              <a:t>Biron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21" name="Содержимое 20" descr="SDC1042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86454"/>
            <a:ext cx="4022725" cy="2681817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647688"/>
          </a:xfrm>
        </p:spPr>
        <p:txBody>
          <a:bodyPr/>
          <a:lstStyle/>
          <a:p>
            <a:r>
              <a:rPr lang="en-US" b="0" dirty="0" smtClean="0"/>
              <a:t>He is five.</a:t>
            </a:r>
            <a:endParaRPr lang="ru-RU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IMG_20141030_17515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846" r="2846"/>
          <a:stretch>
            <a:fillRect/>
          </a:stretch>
        </p:blipFill>
        <p:spPr/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0140801_21272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857364"/>
            <a:ext cx="3657600" cy="209867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He has small brown eyes and short legs.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err="1" smtClean="0"/>
              <a:t>Biron</a:t>
            </a:r>
            <a:r>
              <a:rPr lang="en-US" dirty="0" smtClean="0"/>
              <a:t> likes to eat sausage and ice cream. </a:t>
            </a:r>
            <a:endParaRPr lang="ru-RU" dirty="0"/>
          </a:p>
        </p:txBody>
      </p:sp>
      <p:pic>
        <p:nvPicPr>
          <p:cNvPr id="7" name="Содержимое 6" descr="SDC10461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64075" y="1686454"/>
            <a:ext cx="4022725" cy="2681817"/>
          </a:xfr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0140924_1652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2484437"/>
            <a:ext cx="3657600" cy="27432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He likes to walk every day 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My dog plays with gloves.</a:t>
            </a:r>
            <a:endParaRPr lang="ru-RU" dirty="0"/>
          </a:p>
        </p:txBody>
      </p:sp>
      <p:pic>
        <p:nvPicPr>
          <p:cNvPr id="9" name="Содержимое 8" descr="IMG_20141019_13404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18841"/>
            <a:ext cx="4022725" cy="3017044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133</TotalTime>
  <Words>67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Муниципальное автономное общеобразовательное учреждение «Средняя общеобразовательная школа №64»</vt:lpstr>
      <vt:lpstr>Слайд 2</vt:lpstr>
      <vt:lpstr>Слайд 3</vt:lpstr>
      <vt:lpstr>Слайд 4</vt:lpstr>
      <vt:lpstr>He is five.</vt:lpstr>
      <vt:lpstr>Слайд 6</vt:lpstr>
      <vt:lpstr>Слайд 7</vt:lpstr>
      <vt:lpstr>Слайд 8</vt:lpstr>
      <vt:lpstr>Слайд 9</vt:lpstr>
      <vt:lpstr>I love him very much.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общеобразовательное учреждение «Средняя общеобразовательная школа №64»</dc:title>
  <dc:creator>AMD</dc:creator>
  <cp:lastModifiedBy>Admin</cp:lastModifiedBy>
  <cp:revision>16</cp:revision>
  <dcterms:created xsi:type="dcterms:W3CDTF">2015-03-29T15:00:35Z</dcterms:created>
  <dcterms:modified xsi:type="dcterms:W3CDTF">2015-05-11T18:32:20Z</dcterms:modified>
</cp:coreProperties>
</file>