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9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Отдел образования, молодежной и социальной политики администрации города Шумерля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Городская августовская</a:t>
            </a: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педагогическая конференция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8640" y="2136338"/>
            <a:ext cx="7686720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Инновационные формы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организации образовательного процесса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 детьми раннего возраста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адаптационный период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>
          <a:xfrm>
            <a:off x="2915816" y="5638240"/>
            <a:ext cx="3744416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Шумерля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августа 2017 года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>
          <a:xfrm>
            <a:off x="5182231" y="4221088"/>
            <a:ext cx="324036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Докладчик: Болотина С.В., воспитатель МБДОУ «Детский сад №19 «Родничок» г.Шумерля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323528" y="2132856"/>
            <a:ext cx="4038600" cy="4525963"/>
          </a:xfrm>
        </p:spPr>
        <p:txBody>
          <a:bodyPr/>
          <a:lstStyle/>
          <a:p>
            <a:r>
              <a:rPr lang="ru-RU" dirty="0" smtClean="0"/>
              <a:t>Я пеку, пеку, пеку, деткам всем по пирожку, а для милой мамочки испеку два пряничка</a:t>
            </a:r>
            <a:endParaRPr lang="ru-RU" dirty="0"/>
          </a:p>
        </p:txBody>
      </p:sp>
      <p:pic>
        <p:nvPicPr>
          <p:cNvPr id="5" name="Содержимое 4" descr="IMG_285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3968" y="3068960"/>
            <a:ext cx="4100264" cy="302433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 правильно знакомить малыша с «Волшебным песком»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«Прятки»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6016" y="2276872"/>
            <a:ext cx="4041775" cy="2488762"/>
          </a:xfrm>
        </p:spPr>
        <p:txBody>
          <a:bodyPr/>
          <a:lstStyle/>
          <a:p>
            <a:r>
              <a:rPr lang="ru-RU" dirty="0" smtClean="0"/>
              <a:t>Кто, кто, в теремочке живет? Кто, кто, в невысоком живет?</a:t>
            </a:r>
          </a:p>
          <a:p>
            <a:r>
              <a:rPr lang="ru-RU" dirty="0" smtClean="0"/>
              <a:t>А вот мы сейчас и узнаем, кто же там спрятался!</a:t>
            </a:r>
            <a:endParaRPr lang="ru-RU" dirty="0"/>
          </a:p>
        </p:txBody>
      </p:sp>
      <p:pic>
        <p:nvPicPr>
          <p:cNvPr id="9" name="Содержимое 8" descr="IMG_2849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23528" y="1916832"/>
            <a:ext cx="4173860" cy="31683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Одним из базовых ценностей ФГОС является поддержание и укрепление всех компонентов здоровья каждого малыша: физического, нервно-психического и социально-психологического</a:t>
            </a:r>
            <a:endParaRPr lang="ru-RU" sz="2400" dirty="0"/>
          </a:p>
        </p:txBody>
      </p:sp>
      <p:pic>
        <p:nvPicPr>
          <p:cNvPr id="5" name="Содержимое 4" descr="20170421-8ee882affa82e93a6b237ac350dd506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76056" y="3212976"/>
            <a:ext cx="3396899" cy="252028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Обновление содержания дошкольного образования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39552" y="980728"/>
            <a:ext cx="4040188" cy="39417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период адаптации важно организовать среду, обеспечивающую психологическое, эмоциональное благополучие детей, создать возможности для проявления малой двигательной активности, общения, совместной деятельности взрослых и детей</a:t>
            </a:r>
            <a:endParaRPr lang="ru-RU" dirty="0"/>
          </a:p>
        </p:txBody>
      </p:sp>
      <p:pic>
        <p:nvPicPr>
          <p:cNvPr id="7" name="Содержимое 6" descr="20161026-d752f99b731c6f4f0226525a292c286e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076056" y="2564904"/>
            <a:ext cx="3682008" cy="2808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772817"/>
            <a:ext cx="4464496" cy="3600400"/>
          </a:xfrm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Кинетический песок или, как его называют «Волшебный песок», «Живой песок» был изобретен в Швейцарии в 2013 году, а затем и в России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«Волшебный песок»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Кинетический песок</a:t>
            </a:r>
            <a:endParaRPr lang="ru-RU" dirty="0"/>
          </a:p>
        </p:txBody>
      </p:sp>
      <p:pic>
        <p:nvPicPr>
          <p:cNvPr id="7" name="Содержимое 6" descr="2bc0f2bf5cf52a44e1b0be06b13696c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84784"/>
            <a:ext cx="4040188" cy="3528392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«Космический песок»- это инновационный материал, который напоминает морской, влажный песок. Он приятен на ощупь не оставляет следов на руках, он мягкий, пушистый и «течет» сквозь пальцы, оставляя при  этом руки чистыми и сухими.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Он способен принять любую форму, и лишь единственное прикосновение превращает его в обычную песчаную массу</a:t>
            </a:r>
          </a:p>
          <a:p>
            <a:endParaRPr lang="ru-RU" dirty="0"/>
          </a:p>
        </p:txBody>
      </p:sp>
      <p:pic>
        <p:nvPicPr>
          <p:cNvPr id="5" name="Содержимое 4" descr="62736781_w640_h640_1461224983670___224983049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772816"/>
            <a:ext cx="4320480" cy="396044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Волшебное превращение песка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с песком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95536" y="1916832"/>
            <a:ext cx="4029844" cy="2992818"/>
          </a:xfrm>
        </p:spPr>
        <p:txBody>
          <a:bodyPr/>
          <a:lstStyle/>
          <a:p>
            <a:r>
              <a:rPr lang="ru-RU" sz="2000" dirty="0" smtClean="0"/>
              <a:t>Игры с кинетическим песком с детьми раннего возраста следует проводить утром и в течение всего образовательного процесса в период адаптации 10-15 мин.</a:t>
            </a:r>
          </a:p>
          <a:p>
            <a:endParaRPr lang="ru-RU" dirty="0"/>
          </a:p>
        </p:txBody>
      </p:sp>
      <p:pic>
        <p:nvPicPr>
          <p:cNvPr id="1027" name="Picture 3" descr="C:\Users\user\Desktop\Новая папка (11)\IMG_29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753" y="764704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Новая папка (11)\IMG_29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854" y="3717032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Помочь родителям приобрести опыт психологической поддержки ребёнка в период адаптации через игры с кинетическим песком, создать образовательное пространство для детско-родительского взаимодействия.</a:t>
            </a:r>
          </a:p>
          <a:p>
            <a:r>
              <a:rPr lang="ru-RU" dirty="0" smtClean="0"/>
              <a:t>Для этой цели мы организовали «Клуб молодой семьи»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«Клуб молодой семьи»</a:t>
            </a:r>
            <a:endParaRPr lang="ru-RU" dirty="0"/>
          </a:p>
        </p:txBody>
      </p:sp>
      <p:pic>
        <p:nvPicPr>
          <p:cNvPr id="9" name="Содержимое 8" descr="IMG_283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3543401" cy="2592288"/>
          </a:xfrm>
        </p:spPr>
      </p:pic>
      <p:pic>
        <p:nvPicPr>
          <p:cNvPr id="2050" name="Picture 2" descr="C:\Users\user\Desktop\Новая папка (11)\IMG_28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005064"/>
            <a:ext cx="3528392" cy="264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Это интересный вопрос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Изготовление кинетического песка  в домашних условиях хранения и срок службы</a:t>
            </a:r>
          </a:p>
        </p:txBody>
      </p:sp>
      <p:pic>
        <p:nvPicPr>
          <p:cNvPr id="9" name="Содержимое 8" descr="IMG_2841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283968" y="2924944"/>
            <a:ext cx="4248471" cy="30243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394</TotalTime>
  <Words>329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Отдел образования, молодежной и социальной политики администрации города Шумерля   Городская августовская педагогическая конференция</vt:lpstr>
      <vt:lpstr>Обновление содержания дошкольного образования</vt:lpstr>
      <vt:lpstr>Презентация PowerPoint</vt:lpstr>
      <vt:lpstr>«Волшебный песок»</vt:lpstr>
      <vt:lpstr>Кинетический песок</vt:lpstr>
      <vt:lpstr>Волшебное превращение песка</vt:lpstr>
      <vt:lpstr>Игры с песком</vt:lpstr>
      <vt:lpstr>«Клуб молодой семьи»</vt:lpstr>
      <vt:lpstr>     Это интересный вопрос</vt:lpstr>
      <vt:lpstr> Как правильно знакомить малыша с «Волшебным песком» </vt:lpstr>
      <vt:lpstr>«Прятки»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Инновационные формы организации образовательного процесса с детьми раннего возраста в адаптационный период </dc:title>
  <cp:lastModifiedBy>Тарасова Наталья Михайловна</cp:lastModifiedBy>
  <cp:revision>25</cp:revision>
  <dcterms:modified xsi:type="dcterms:W3CDTF">2017-08-25T05:31:05Z</dcterms:modified>
</cp:coreProperties>
</file>