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sldIdLst>
    <p:sldId id="281" r:id="rId2"/>
    <p:sldId id="283" r:id="rId3"/>
    <p:sldId id="284" r:id="rId4"/>
    <p:sldId id="310" r:id="rId5"/>
    <p:sldId id="285" r:id="rId6"/>
    <p:sldId id="307" r:id="rId7"/>
    <p:sldId id="286" r:id="rId8"/>
    <p:sldId id="296" r:id="rId9"/>
    <p:sldId id="288" r:id="rId10"/>
    <p:sldId id="276" r:id="rId11"/>
    <p:sldId id="289" r:id="rId12"/>
    <p:sldId id="268" r:id="rId13"/>
    <p:sldId id="290" r:id="rId14"/>
    <p:sldId id="269" r:id="rId15"/>
    <p:sldId id="291" r:id="rId16"/>
    <p:sldId id="270" r:id="rId17"/>
    <p:sldId id="292" r:id="rId18"/>
    <p:sldId id="272" r:id="rId19"/>
    <p:sldId id="293" r:id="rId20"/>
    <p:sldId id="297" r:id="rId21"/>
    <p:sldId id="277" r:id="rId22"/>
    <p:sldId id="298" r:id="rId23"/>
    <p:sldId id="278" r:id="rId24"/>
    <p:sldId id="299" r:id="rId25"/>
    <p:sldId id="279" r:id="rId26"/>
    <p:sldId id="300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2846" autoAdjust="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1FE3E-EFDF-4FDD-9ED2-D39A0A497594}" type="datetimeFigureOut">
              <a:rPr lang="ru-RU"/>
              <a:pPr>
                <a:defRPr/>
              </a:pPr>
              <a:t>27.08.2017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3089D-2A3D-4B7D-BBBC-135C706A3A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22D6C-93CD-4841-9E12-C6526345DBA7}" type="datetimeFigureOut">
              <a:rPr lang="ru-RU"/>
              <a:pPr>
                <a:defRPr/>
              </a:pPr>
              <a:t>27.08.2017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817EC-AF40-4B8F-B747-8584996DB3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0D503-6D85-44F3-AA45-F6C6F907F325}" type="datetimeFigureOut">
              <a:rPr lang="ru-RU"/>
              <a:pPr>
                <a:defRPr/>
              </a:pPr>
              <a:t>27.08.2017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D9636-9542-4F41-B0C1-CAEB76C0F7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552F0-5752-488A-AFBA-2B54E41294FC}" type="datetimeFigureOut">
              <a:rPr lang="ru-RU"/>
              <a:pPr>
                <a:defRPr/>
              </a:pPr>
              <a:t>27.08.2017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4CF0B-8B36-4148-8112-D33AEFE13C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7C287-190E-4DAE-8698-6F07E7515CB2}" type="datetimeFigureOut">
              <a:rPr lang="ru-RU"/>
              <a:pPr>
                <a:defRPr/>
              </a:pPr>
              <a:t>27.08.2017</a:t>
            </a:fld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0D812-6ABC-451A-8752-AD1E7DBD96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46697-3674-4101-96D3-C1C382441459}" type="datetimeFigureOut">
              <a:rPr lang="ru-RU"/>
              <a:pPr>
                <a:defRPr/>
              </a:pPr>
              <a:t>27.08.2017</a:t>
            </a:fld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1C76BC-31AD-43F4-AB56-063DA566E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E605C-1870-4184-A833-7A43BF54B5B1}" type="datetimeFigureOut">
              <a:rPr lang="ru-RU"/>
              <a:pPr>
                <a:defRPr/>
              </a:pPr>
              <a:t>27.08.2017</a:t>
            </a:fld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79123-4874-4441-AD1C-E5CBFC7859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3E2B3-C85A-46D5-9C2E-675BEC8A822C}" type="datetimeFigureOut">
              <a:rPr lang="ru-RU"/>
              <a:pPr>
                <a:defRPr/>
              </a:pPr>
              <a:t>27.08.2017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7F22C-8D40-44CE-A456-5D62D74A06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A00C6-4F13-4A4A-A7F1-488AC16E854B}" type="datetimeFigureOut">
              <a:rPr lang="ru-RU"/>
              <a:pPr>
                <a:defRPr/>
              </a:pPr>
              <a:t>27.08.2017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005CA-DDB5-47E2-B7CA-FC0E45A49A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43389-6BD3-4BC9-B764-BDB6D3D865EA}" type="datetimeFigureOut">
              <a:rPr lang="ru-RU"/>
              <a:pPr>
                <a:defRPr/>
              </a:pPr>
              <a:t>27.08.2017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71CF8-D183-4325-BDFF-BF0DBCDCBF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61444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61446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47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48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49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50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51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52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53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54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55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56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61458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59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60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61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62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63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64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65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66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67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68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69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70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71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72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73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74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75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61477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78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79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80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81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82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83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84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85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86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87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88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89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90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91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92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93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61495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96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97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98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499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500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501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6150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150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150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1506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6150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508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509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45BFDF1-7EBF-473C-9072-9341C41E33CF}" type="datetimeFigureOut">
              <a:rPr lang="ru-RU"/>
              <a:pPr>
                <a:defRPr/>
              </a:pPr>
              <a:t>27.08.2017</a:t>
            </a:fld>
            <a:endParaRPr lang="ru-RU"/>
          </a:p>
        </p:txBody>
      </p:sp>
      <p:sp>
        <p:nvSpPr>
          <p:cNvPr id="61510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1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6C43FA43-5002-4B7D-BEE2-CB5C8D44B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650" y="274638"/>
            <a:ext cx="7931150" cy="5241925"/>
          </a:xfrm>
        </p:spPr>
        <p:txBody>
          <a:bodyPr anchorCtr="0">
            <a:normAutofit fontScale="90000"/>
          </a:bodyPr>
          <a:lstStyle/>
          <a:p>
            <a:pPr eaLnBrk="1" hangingPunct="1">
              <a:defRPr/>
            </a:pPr>
            <a:r>
              <a:rPr lang="ru-RU" sz="1200" dirty="0"/>
              <a:t>Кировское областное государственное общеобразовательное бюджетное учреждение</a:t>
            </a:r>
            <a:br>
              <a:rPr lang="ru-RU" sz="1200" dirty="0"/>
            </a:br>
            <a:r>
              <a:rPr lang="ru-RU" sz="1200" dirty="0"/>
              <a:t>«Школа для обучающихся с ограниченными возможностями здоровья</a:t>
            </a:r>
            <a:r>
              <a:rPr lang="ru-RU" sz="1200" dirty="0" smtClean="0"/>
              <a:t>»</a:t>
            </a:r>
            <a:br>
              <a:rPr lang="ru-RU" sz="1200" dirty="0" smtClean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 </a:t>
            </a:r>
            <a:r>
              <a:rPr lang="ru-RU" sz="2800" b="1" i="1" dirty="0"/>
              <a:t>Название работы:</a:t>
            </a:r>
            <a:br>
              <a:rPr lang="ru-RU" sz="2800" b="1" i="1" dirty="0"/>
            </a:br>
            <a:r>
              <a:rPr lang="ru-RU" sz="2800" dirty="0"/>
              <a:t>Презентация к экологической сказке</a:t>
            </a:r>
            <a:br>
              <a:rPr lang="ru-RU" sz="2800" dirty="0"/>
            </a:br>
            <a:r>
              <a:rPr lang="ru-RU" sz="2800" dirty="0"/>
              <a:t> «Случай с Малышом Дождичком» </a:t>
            </a:r>
            <a:r>
              <a:rPr lang="ru-RU" sz="2800" u="sng" dirty="0"/>
              <a:t/>
            </a:r>
            <a:br>
              <a:rPr lang="ru-RU" sz="2800" u="sng" dirty="0"/>
            </a:br>
            <a:r>
              <a:rPr lang="ru-RU" sz="2800" u="sng" dirty="0"/>
              <a:t/>
            </a:r>
            <a:br>
              <a:rPr lang="ru-RU" sz="2800" u="sng" dirty="0"/>
            </a:br>
            <a:r>
              <a:rPr lang="ru-RU" sz="4000" u="sng" dirty="0"/>
              <a:t/>
            </a:r>
            <a:br>
              <a:rPr lang="ru-RU" sz="4000" u="sng" dirty="0"/>
            </a:br>
            <a:r>
              <a:rPr lang="ru-RU" sz="4000" u="sng" dirty="0"/>
              <a:t>                  </a:t>
            </a:r>
            <a:r>
              <a:rPr lang="ru-RU" sz="1200" u="sng" dirty="0"/>
              <a:t>Автор сказки и автор презентации</a:t>
            </a:r>
            <a:r>
              <a:rPr lang="ru-RU" sz="1200" dirty="0"/>
              <a:t>: </a:t>
            </a:r>
            <a:br>
              <a:rPr lang="ru-RU" sz="1200" dirty="0"/>
            </a:br>
            <a:r>
              <a:rPr lang="ru-RU" sz="1200" dirty="0"/>
              <a:t>                                                  ученица 9 класса КОГОБУ ШОВЗ </a:t>
            </a:r>
            <a:br>
              <a:rPr lang="ru-RU" sz="1200" dirty="0"/>
            </a:br>
            <a:r>
              <a:rPr lang="ru-RU" sz="1200" dirty="0"/>
              <a:t>                        Ксения Симонова</a:t>
            </a:r>
            <a:br>
              <a:rPr lang="ru-RU" sz="1200" dirty="0"/>
            </a:br>
            <a:r>
              <a:rPr lang="ru-RU" sz="1200" dirty="0"/>
              <a:t>      15 лет</a:t>
            </a:r>
            <a:br>
              <a:rPr lang="ru-RU" sz="1200" dirty="0"/>
            </a:br>
            <a:r>
              <a:rPr lang="ru-RU" sz="1200" dirty="0"/>
              <a:t>                     Руководитель:</a:t>
            </a:r>
            <a:br>
              <a:rPr lang="ru-RU" sz="1200" dirty="0"/>
            </a:br>
            <a:r>
              <a:rPr lang="ru-RU" sz="1200" dirty="0"/>
              <a:t>                                                                учитель письма, чтения и развития речи </a:t>
            </a:r>
            <a:br>
              <a:rPr lang="ru-RU" sz="1200" dirty="0"/>
            </a:br>
            <a:r>
              <a:rPr lang="ru-RU" sz="1200" dirty="0"/>
              <a:t>                                                  Елена Аркадьевна Заболотская</a:t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user\Рабочий стол\сказка\66989951_1290552732_rain_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883" y="571480"/>
            <a:ext cx="8450959" cy="564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/>
              <a:t>Дождичек  набрал «черную водицу»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в волшебную лейку, а потом  стал поливать  своё любимое деревце - чудесную яблоньку. </a:t>
            </a:r>
          </a:p>
          <a:p>
            <a:pPr eaLnBrk="1" hangingPunct="1">
              <a:defRPr/>
            </a:pPr>
            <a:r>
              <a:rPr lang="ru-RU"/>
              <a:t>Взмолилась яблонька: «Не губи меня, Дождичек! Не лей на меня   водицу! Ведь я погибну! Водица эта отравлена». И поникла её   прекрасная  крона...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user\Рабочий стол\сказка\146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3792" y="484166"/>
            <a:ext cx="8015515" cy="5857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Пригорюнился Дождичек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перестал веселиться, играть  с лучами солнца, кататься на пушистой тучке ... </a:t>
            </a:r>
          </a:p>
          <a:p>
            <a:pPr eaLnBrk="1" hangingPunct="1">
              <a:defRPr/>
            </a:pPr>
            <a:r>
              <a:rPr lang="ru-RU"/>
              <a:t>-Что же я сделал неправильно? -  размышлял  Малыш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user\Рабочий стол\сказка\50387321_tuchka_plachet.jpg"/>
          <p:cNvPicPr>
            <a:picLocks noChangeAspect="1" noChangeArrowheads="1"/>
          </p:cNvPicPr>
          <p:nvPr/>
        </p:nvPicPr>
        <p:blipFill>
          <a:blip r:embed="rId2"/>
          <a:srcRect l="7232" t="1071" r="5178" b="6428"/>
          <a:stretch>
            <a:fillRect/>
          </a:stretch>
        </p:blipFill>
        <p:spPr bwMode="auto">
          <a:xfrm>
            <a:off x="714348" y="285728"/>
            <a:ext cx="7786742" cy="61674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/>
              <a:t>Узнали про проделку Малыша братья,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но не рассердились, ведь Малыш Дождичек не знал,  что не вся водица полезна. Ливень помог ему набрать в волшебную лейку   чистой водицы в реке Вятке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user\Рабочий стол\сказка\f_165134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3959" y="500042"/>
            <a:ext cx="7744292" cy="5557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/>
              <a:t>Средний брат добавил капельки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из звонкого родничка, который проверили экологи. </a:t>
            </a:r>
          </a:p>
          <a:p>
            <a:pPr eaLnBrk="1" hangingPunct="1">
              <a:defRPr/>
            </a:pPr>
            <a:r>
              <a:rPr lang="ru-RU"/>
              <a:t>-Чтобы в городке вечно цвели сады, бери только чистую водицу. Поливай почаще. Помогай всем, кто меньше  и слабее тебя, -  прошумели старшие братья.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user\Рабочий стол\сказка\0b261f611497b7a831fc1abc5d6194a4.jp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9079" y="480990"/>
            <a:ext cx="6969938" cy="6087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Спасибо за помощь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-  прокапал Малыш. Его капельки упали на лохматого  рыжего щенка Тобика. Щенок, конечно, не вырос.  Он звонко тявкал на Дождичек и весело прыгал по лужам. Малышу Дождичку было интересно играть со щенком, но надо и за дело браться.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/>
              <a:t>Жили - были в одном волшебном городке Яблонске…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дядюшка Гром и тетушка Молния и было у них три племянника, три родных брата: Ливень,  Дождь и Малыш Дождичек с их чудесной водицей. Этот городок славился своими яблоневыми садами, которые цвели  круглый год  и радовали его жителей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Сначала Малыш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полил все самые  маленькие саженцы яблонь.</a:t>
            </a:r>
          </a:p>
          <a:p>
            <a:pPr eaLnBrk="1" hangingPunct="1">
              <a:defRPr/>
            </a:pPr>
            <a:r>
              <a:rPr lang="ru-RU"/>
              <a:t>- Спасибо, Дождичек!- пропели они и  подросли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1" name="Picture 5" descr="sazhency-yabloni-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333375"/>
            <a:ext cx="5376862" cy="59483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Затем он полил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 деревья постарше...</a:t>
            </a:r>
          </a:p>
          <a:p>
            <a:pPr eaLnBrk="1" hangingPunct="1">
              <a:defRPr/>
            </a:pPr>
            <a:r>
              <a:rPr lang="ru-RU"/>
              <a:t>- Спасибо  Дождичек!- пропели деревца тоже,   и  поднялись  ещё выше.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9" name="Picture 5" descr="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Наконец, Дождичек полил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 свою любимую яблоньку. Она стала  пышнее и краше.</a:t>
            </a:r>
          </a:p>
          <a:p>
            <a:pPr eaLnBrk="1" hangingPunct="1">
              <a:defRPr/>
            </a:pPr>
            <a:r>
              <a:rPr lang="ru-RU"/>
              <a:t>- Спасибо, Дождичек! – пропела благодарная яблонька.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user\Рабочий стол\сказка\yablonya_2.jpg"/>
          <p:cNvPicPr>
            <a:picLocks noChangeAspect="1" noChangeArrowheads="1"/>
          </p:cNvPicPr>
          <p:nvPr/>
        </p:nvPicPr>
        <p:blipFill>
          <a:blip r:embed="rId2"/>
          <a:srcRect l="1250" t="-1326" r="6250"/>
          <a:stretch>
            <a:fillRect/>
          </a:stretch>
        </p:blipFill>
        <p:spPr bwMode="auto">
          <a:xfrm>
            <a:off x="1357290" y="142852"/>
            <a:ext cx="5929354" cy="6373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Чистая водица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/>
              <a:t>так Дождичек узнал о её  волшебной  силе.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Без неё не могут жить растения, а люди должны помочь природе… и никогда не оставлять страшные болотца.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 Ах,  и тогда  всегда на Земле будут цвести сады, и сохранится  красота и любимой природы  Яблонска, и всех маленьких и больших городов и сел…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/>
              <a:t>Эта водица делала сады вечно зелеными и цветущими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Ведь два старших брата вместе с дядюшкой Громом  и тетушкой Молнией развозили в тучках воду, самую чистую и полезную. </a:t>
            </a:r>
          </a:p>
          <a:p>
            <a:pPr eaLnBrk="1" hangingPunct="1"/>
            <a:r>
              <a:rPr lang="ru-RU" sz="2800" smtClean="0"/>
              <a:t>Только самому младшему Дождичку не  доверяли поливку садов. </a:t>
            </a:r>
          </a:p>
          <a:p>
            <a:pPr eaLnBrk="1" hangingPunct="1"/>
            <a:r>
              <a:rPr lang="ru-RU" sz="2800" smtClean="0"/>
              <a:t>А ему так хотелось попробовать свои силы...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endParaRPr lang="ru-RU" smtClean="0">
              <a:effectLst/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>
              <a:effectLst/>
            </a:endParaRPr>
          </a:p>
        </p:txBody>
      </p:sp>
      <p:pic>
        <p:nvPicPr>
          <p:cNvPr id="58372" name="Picture 4" descr="9_04e27436a0f7ffa0f425515372b29d2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33375"/>
            <a:ext cx="8496300" cy="57689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Вот просит он братьев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-Возьмите меня, пожалуйста,  с собой!- обратился   Малыш Дождичек </a:t>
            </a:r>
          </a:p>
          <a:p>
            <a:pPr eaLnBrk="1" hangingPunct="1"/>
            <a:r>
              <a:rPr lang="ru-RU" smtClean="0"/>
              <a:t> - Под-рас-ти, Ма-лыш, - забарабанил Ливень.</a:t>
            </a:r>
          </a:p>
          <a:p>
            <a:pPr eaLnBrk="1" hangingPunct="1"/>
            <a:r>
              <a:rPr lang="ru-RU" smtClean="0"/>
              <a:t>-Не мешай, ещё успеешь, - прошумел Средний  брат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сказка\4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18"/>
            <a:ext cx="8215370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/>
              <a:t>Однажды Малыш Дождичек не послушался старших...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Взял он волшебную лейку, из которой идет дождь, сел на мягкую  тучку и полетел на границу своего городка.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Рабочий стол\сказка\sun10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928670"/>
            <a:ext cx="8215370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А на его границе…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лежало страшное  черное болотце, которое образовалось, потому что люди сливали туда отходы и бросали бытовой  мусор.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257</TotalTime>
  <Words>516</Words>
  <Application>Microsoft Office PowerPoint</Application>
  <PresentationFormat>Экран (4:3)</PresentationFormat>
  <Paragraphs>41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Круги</vt:lpstr>
      <vt:lpstr>Кировское областное государственное общеобразовательное бюджетное учреждение «Школа для обучающихся с ограниченными возможностями здоровья»     Название работы: Презентация к экологической сказке  «Случай с Малышом Дождичком»                      Автор сказки и автор презентации:                                                    ученица 9 класса КОГОБУ ШОВЗ                          Ксения Симонова       15 лет                      Руководитель:                                                                 учитель письма, чтения и развития речи                                                    Елена Аркадьевна Заболотская  </vt:lpstr>
      <vt:lpstr>Жили - были в одном волшебном городке Яблонске…</vt:lpstr>
      <vt:lpstr>Эта водица делала сады вечно зелеными и цветущими</vt:lpstr>
      <vt:lpstr>Слайд 4</vt:lpstr>
      <vt:lpstr>Вот просит он братьев</vt:lpstr>
      <vt:lpstr>Слайд 6</vt:lpstr>
      <vt:lpstr>Однажды Малыш Дождичек не послушался старших...</vt:lpstr>
      <vt:lpstr>Слайд 8</vt:lpstr>
      <vt:lpstr>А на его границе…</vt:lpstr>
      <vt:lpstr>Слайд 10</vt:lpstr>
      <vt:lpstr>Дождичек  набрал «черную водицу»</vt:lpstr>
      <vt:lpstr>Слайд 12</vt:lpstr>
      <vt:lpstr>Пригорюнился Дождичек</vt:lpstr>
      <vt:lpstr>Слайд 14</vt:lpstr>
      <vt:lpstr>Узнали про проделку Малыша братья,</vt:lpstr>
      <vt:lpstr>Слайд 16</vt:lpstr>
      <vt:lpstr>Средний брат добавил капельки</vt:lpstr>
      <vt:lpstr>Слайд 18</vt:lpstr>
      <vt:lpstr>Спасибо за помощь</vt:lpstr>
      <vt:lpstr>Сначала Малыш</vt:lpstr>
      <vt:lpstr>Слайд 21</vt:lpstr>
      <vt:lpstr>Затем он полил</vt:lpstr>
      <vt:lpstr>Слайд 23</vt:lpstr>
      <vt:lpstr>Наконец, Дождичек полил</vt:lpstr>
      <vt:lpstr>Слайд 25</vt:lpstr>
      <vt:lpstr>Чистая водица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44</cp:revision>
  <dcterms:modified xsi:type="dcterms:W3CDTF">2017-08-27T10:40:53Z</dcterms:modified>
</cp:coreProperties>
</file>