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96B16-0197-42E1-B25E-C1E597294F6D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F64B8-85CE-46A4-B2DD-ED61208E8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317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F64B8-85CE-46A4-B2DD-ED61208E858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87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780108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Санкт-Петербург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068960"/>
            <a:ext cx="6400800" cy="3528393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Наш любимый город</a:t>
            </a:r>
          </a:p>
          <a:p>
            <a:endParaRPr lang="ru-RU" sz="4000" dirty="0" smtClean="0"/>
          </a:p>
          <a:p>
            <a:r>
              <a:rPr lang="ru-RU" sz="4000" dirty="0" smtClean="0"/>
              <a:t>(Экскурсия по городу)</a:t>
            </a:r>
            <a:endParaRPr lang="ru-RU" sz="4000" dirty="0"/>
          </a:p>
          <a:p>
            <a:r>
              <a:rPr lang="ru-RU" sz="4000" dirty="0" smtClean="0">
                <a:solidFill>
                  <a:schemeClr val="tx1"/>
                </a:solidFill>
              </a:rPr>
              <a:t>2016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125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638"/>
            <a:ext cx="8784976" cy="6588732"/>
          </a:xfrm>
        </p:spPr>
      </p:pic>
    </p:spTree>
    <p:extLst>
      <p:ext uri="{BB962C8B-B14F-4D97-AF65-F5344CB8AC3E}">
        <p14:creationId xmlns:p14="http://schemas.microsoft.com/office/powerpoint/2010/main" val="34077943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40" y="1412776"/>
            <a:ext cx="8311934" cy="528821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Пойдем дальше по набережной Невы. Вот она – знаменитая Петропавловская крепость!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92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7" y="1196752"/>
            <a:ext cx="8889512" cy="54726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Петропавловская крепость была построена в 1703 году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на Заячьем острове для защиты города от врагов.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68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640960" cy="540629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 Петропавловской крепости находится Петропавловский собор.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774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84784"/>
            <a:ext cx="3744416" cy="51672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Ангел, охраняющий наш город со шпиля крепости.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27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7676528" cy="51125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Идем по Биржевому мосту на Васильевский остров. Здесь, на Стрелке Васильевского острова, находятся Ростральные колонны.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Иногда, в праздники, на самом верху колонн горят факелы,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а раньше эти огни служили фонарями для кораблей.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063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260648"/>
            <a:ext cx="4860539" cy="6480720"/>
          </a:xfrm>
        </p:spPr>
      </p:pic>
    </p:spTree>
    <p:extLst>
      <p:ext uri="{BB962C8B-B14F-4D97-AF65-F5344CB8AC3E}">
        <p14:creationId xmlns:p14="http://schemas.microsoft.com/office/powerpoint/2010/main" val="2100785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560408" cy="50427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 Дворцовому мосту возвращаемся на левый берег Невы. Здесь мы увидим сразу несколько достопримечательностей: Адмиралтейство, Медный всадник, Исаакиевский собор.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Адмиралтейство было воздвигнуто по приказу Петра </a:t>
            </a:r>
            <a:r>
              <a:rPr lang="en-US" sz="2000" dirty="0" smtClean="0">
                <a:solidFill>
                  <a:schemeClr val="tx1"/>
                </a:solidFill>
              </a:rPr>
              <a:t>I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для того, чтобы строить корабли.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061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2564904"/>
            <a:ext cx="3352800" cy="3888432"/>
          </a:xfrm>
        </p:spPr>
        <p:txBody>
          <a:bodyPr/>
          <a:lstStyle/>
          <a:p>
            <a:r>
              <a:rPr lang="ru-RU" dirty="0"/>
              <a:t>Над </a:t>
            </a:r>
            <a:r>
              <a:rPr lang="ru-RU" dirty="0" smtClean="0"/>
              <a:t>грохотом  </a:t>
            </a:r>
            <a:r>
              <a:rPr lang="ru-RU" dirty="0"/>
              <a:t>и пылью,</a:t>
            </a:r>
          </a:p>
          <a:p>
            <a:r>
              <a:rPr lang="ru-RU" dirty="0"/>
              <a:t>Над шумной суетой</a:t>
            </a:r>
          </a:p>
          <a:p>
            <a:r>
              <a:rPr lang="ru-RU" dirty="0"/>
              <a:t>Плывет на тонком шпиле</a:t>
            </a:r>
          </a:p>
          <a:p>
            <a:r>
              <a:rPr lang="ru-RU" dirty="0"/>
              <a:t>Кораблик золотой.</a:t>
            </a:r>
          </a:p>
          <a:p>
            <a:r>
              <a:rPr lang="ru-RU" dirty="0"/>
              <a:t>Летают рядом чайки,</a:t>
            </a:r>
          </a:p>
          <a:p>
            <a:r>
              <a:rPr lang="ru-RU" dirty="0"/>
              <a:t>Звезда горит вдали.</a:t>
            </a:r>
          </a:p>
          <a:p>
            <a:r>
              <a:rPr lang="ru-RU" dirty="0"/>
              <a:t>Он бы и рад причалить —</a:t>
            </a:r>
          </a:p>
          <a:p>
            <a:r>
              <a:rPr lang="ru-RU" dirty="0"/>
              <a:t>Да в небе нет земли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	</a:t>
            </a:r>
            <a:r>
              <a:rPr lang="ru-RU" dirty="0" smtClean="0"/>
              <a:t>М. Борисова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3352800" cy="125272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На шпиле Адмиралтейства высоко в небе плывет кораблик.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836712"/>
            <a:ext cx="4248472" cy="5815732"/>
          </a:xfrm>
        </p:spPr>
      </p:pic>
    </p:spTree>
    <p:extLst>
      <p:ext uri="{BB962C8B-B14F-4D97-AF65-F5344CB8AC3E}">
        <p14:creationId xmlns:p14="http://schemas.microsoft.com/office/powerpoint/2010/main" val="823481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268760"/>
            <a:ext cx="3352800" cy="125272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Медный всадник – памятник основателю нашего города  Петру </a:t>
            </a:r>
            <a:r>
              <a:rPr lang="en-US" sz="2000" dirty="0" smtClean="0">
                <a:solidFill>
                  <a:schemeClr val="tx1"/>
                </a:solidFill>
              </a:rPr>
              <a:t>I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88640"/>
            <a:ext cx="4968552" cy="6343702"/>
          </a:xfrm>
        </p:spPr>
      </p:pic>
    </p:spTree>
    <p:extLst>
      <p:ext uri="{BB962C8B-B14F-4D97-AF65-F5344CB8AC3E}">
        <p14:creationId xmlns:p14="http://schemas.microsoft.com/office/powerpoint/2010/main" val="3231560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524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Мы поедем на метро на станцию «Невский проспект» и выйдем из метро около канала Грибоедова. Вот он – Невский проспект, главная улица Санкт-Петербурга.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57059"/>
            <a:ext cx="6048672" cy="5600941"/>
          </a:xfrm>
        </p:spPr>
      </p:pic>
    </p:spTree>
    <p:extLst>
      <p:ext uri="{BB962C8B-B14F-4D97-AF65-F5344CB8AC3E}">
        <p14:creationId xmlns:p14="http://schemas.microsoft.com/office/powerpoint/2010/main" val="578671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Исаакиевский собор – один их главных храмов Санкт-Петербурга. </a:t>
            </a:r>
            <a:r>
              <a:rPr lang="ru-RU" sz="2000" dirty="0">
                <a:solidFill>
                  <a:schemeClr val="tx1"/>
                </a:solidFill>
              </a:rPr>
              <a:t>Построен </a:t>
            </a:r>
            <a:r>
              <a:rPr lang="ru-RU" sz="2000" dirty="0" smtClean="0">
                <a:solidFill>
                  <a:schemeClr val="tx1"/>
                </a:solidFill>
              </a:rPr>
              <a:t>в 1858 г. </a:t>
            </a:r>
            <a:r>
              <a:rPr lang="ru-RU" sz="2000" dirty="0">
                <a:solidFill>
                  <a:schemeClr val="tx1"/>
                </a:solidFill>
              </a:rPr>
              <a:t>по проекту </a:t>
            </a:r>
            <a:r>
              <a:rPr lang="ru-RU" sz="2000" dirty="0" smtClean="0">
                <a:solidFill>
                  <a:schemeClr val="tx1"/>
                </a:solidFill>
              </a:rPr>
              <a:t>архитектора Огюста Монферрана.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А строили его целых 40 лет!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84784"/>
            <a:ext cx="6840760" cy="5130570"/>
          </a:xfrm>
        </p:spPr>
      </p:pic>
    </p:spTree>
    <p:extLst>
      <p:ext uri="{BB962C8B-B14F-4D97-AF65-F5344CB8AC3E}">
        <p14:creationId xmlns:p14="http://schemas.microsoft.com/office/powerpoint/2010/main" val="4280597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27448"/>
            <a:ext cx="8662104" cy="53012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Пойдем назад, к Дворцовой площади.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На ней находится знаменитая Александровская колонна.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А зимой там стоит огромная елка – главная елка нашего города!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436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7848872" cy="523667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Но главное – на Дворцовой площади находится Зимний дворец. Раньше там жили русские цари, а теперь огромный, великолепный музей, знаменитый на весь мир – Эрмитаж.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028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34849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Наша экскурсия закончена!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Пора возвращаться домой.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До свидания!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456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3397998"/>
            <a:ext cx="7408333" cy="34506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Автор презентации: учитель-логопед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Е.В. Тершукова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3324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69546"/>
            <a:ext cx="7955280" cy="528845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 теперь повернемся налево. Здесь находится Казанский собор, один из главных храмов нашего города. Он был построен в 1811 году архитектором А.Н. Воронихиным. Это действующий храм, сейчас там проходят службы. А еще в нем похоронен великий русский полководец М.И. Кутузов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65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9" y="332656"/>
            <a:ext cx="8003232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Если пойти дальше по каналу Грибоедова, то можно дойти до Банковского мостика. Его сторожат сказочные существа – грифоны: львы с орлиными крыльями.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9" r="6669"/>
          <a:stretch>
            <a:fillRect/>
          </a:stretch>
        </p:blipFill>
        <p:spPr>
          <a:xfrm>
            <a:off x="1187624" y="1484784"/>
            <a:ext cx="7416824" cy="5106447"/>
          </a:xfrm>
        </p:spPr>
      </p:pic>
    </p:spTree>
    <p:extLst>
      <p:ext uri="{BB962C8B-B14F-4D97-AF65-F5344CB8AC3E}">
        <p14:creationId xmlns:p14="http://schemas.microsoft.com/office/powerpoint/2010/main" val="996671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Вернемся обратно на Невский проспект и пойдем дальше по каналу Грибоедова. Здесь стоит знаменитый храм Спас-на-Крови.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3568" y="2348880"/>
            <a:ext cx="3822192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4337424" cy="288032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484434"/>
            <a:ext cx="4388216" cy="2968902"/>
          </a:xfrm>
        </p:spPr>
      </p:pic>
    </p:spTree>
    <p:extLst>
      <p:ext uri="{BB962C8B-B14F-4D97-AF65-F5344CB8AC3E}">
        <p14:creationId xmlns:p14="http://schemas.microsoft.com/office/powerpoint/2010/main" val="26607888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679384" cy="5328592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Дальше мы двинемся по набережной реки Мойки и дойдем до Летнего сада. Там очень красиво - </a:t>
            </a:r>
            <a:r>
              <a:rPr lang="ru-RU" sz="2000" dirty="0">
                <a:solidFill>
                  <a:schemeClr val="tx1"/>
                </a:solidFill>
              </a:rPr>
              <a:t>б</a:t>
            </a:r>
            <a:r>
              <a:rPr lang="ru-RU" sz="2000" dirty="0" smtClean="0">
                <a:solidFill>
                  <a:schemeClr val="tx1"/>
                </a:solidFill>
              </a:rPr>
              <a:t>елые </a:t>
            </a:r>
            <a:r>
              <a:rPr lang="ru-RU" sz="2000" dirty="0">
                <a:solidFill>
                  <a:schemeClr val="tx1"/>
                </a:solidFill>
              </a:rPr>
              <a:t>статуи и скульптурные </a:t>
            </a:r>
            <a:r>
              <a:rPr lang="ru-RU" sz="2000" dirty="0" smtClean="0">
                <a:solidFill>
                  <a:schemeClr val="tx1"/>
                </a:solidFill>
              </a:rPr>
              <a:t>группы  украшают </a:t>
            </a:r>
            <a:r>
              <a:rPr lang="ru-RU" sz="2000" dirty="0">
                <a:solidFill>
                  <a:schemeClr val="tx1"/>
                </a:solidFill>
              </a:rPr>
              <a:t>многочисленные аллеи и дорожки.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131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8208912" cy="54768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 еще в Летнем саду находится небольшой дом –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летний дворец Петра </a:t>
            </a:r>
            <a:r>
              <a:rPr lang="en-US" sz="2000" dirty="0" smtClean="0">
                <a:solidFill>
                  <a:schemeClr val="tx1"/>
                </a:solidFill>
              </a:rPr>
              <a:t>I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93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95894"/>
            <a:ext cx="7719468" cy="52621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Теперь нам нужно перейти Неву по Троицкому мосту. Направо от него, на набережной, стоит самый первый дом Петра </a:t>
            </a:r>
            <a:r>
              <a:rPr lang="en-US" sz="2000" dirty="0" smtClean="0">
                <a:solidFill>
                  <a:schemeClr val="tx1"/>
                </a:solidFill>
              </a:rPr>
              <a:t>I</a:t>
            </a:r>
            <a:r>
              <a:rPr lang="ru-RU" sz="2000" dirty="0" smtClean="0">
                <a:solidFill>
                  <a:schemeClr val="tx1"/>
                </a:solidFill>
              </a:rPr>
              <a:t>, совсем маленький, деревянный. А чтобы он не разрушался от времени, вокруг него построили еще один дом, кирпичный. Получился «Домик в домике».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64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 домике сохранились старинные вещи.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206743" cy="315505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2976"/>
            <a:ext cx="4247455" cy="3185591"/>
          </a:xfrm>
        </p:spPr>
      </p:pic>
    </p:spTree>
    <p:extLst>
      <p:ext uri="{BB962C8B-B14F-4D97-AF65-F5344CB8AC3E}">
        <p14:creationId xmlns:p14="http://schemas.microsoft.com/office/powerpoint/2010/main" val="789772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221</TotalTime>
  <Words>398</Words>
  <Application>Microsoft Office PowerPoint</Application>
  <PresentationFormat>Экран (4:3)</PresentationFormat>
  <Paragraphs>38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Санкт-Петербург</vt:lpstr>
      <vt:lpstr>Мы поедем на метро на станцию «Невский проспект» и выйдем из метро около канала Грибоедова. Вот он – Невский проспект, главная улица Санкт-Петербурга.</vt:lpstr>
      <vt:lpstr>А теперь повернемся налево. Здесь находится Казанский собор, один из главных храмов нашего города. Он был построен в 1811 году архитектором А.Н. Воронихиным. Это действующий храм, сейчас там проходят службы. А еще в нем похоронен великий русский полководец М.И. Кутузов</vt:lpstr>
      <vt:lpstr>Если пойти дальше по каналу Грибоедова, то можно дойти до Банковского мостика. Его сторожат сказочные существа – грифоны: львы с орлиными крыльями.</vt:lpstr>
      <vt:lpstr>Вернемся обратно на Невский проспект и пойдем дальше по каналу Грибоедова. Здесь стоит знаменитый храм Спас-на-Крови. </vt:lpstr>
      <vt:lpstr>Дальше мы двинемся по набережной реки Мойки и дойдем до Летнего сада. Там очень красиво - белые статуи и скульптурные группы  украшают многочисленные аллеи и дорожки. </vt:lpstr>
      <vt:lpstr>А еще в Летнем саду находится небольшой дом –  летний дворец Петра I</vt:lpstr>
      <vt:lpstr>Теперь нам нужно перейти Неву по Троицкому мосту. Направо от него, на набережной, стоит самый первый дом Петра I, совсем маленький, деревянный. А чтобы он не разрушался от времени, вокруг него построили еще один дом, кирпичный. Получился «Домик в домике».</vt:lpstr>
      <vt:lpstr>В домике сохранились старинные вещи.</vt:lpstr>
      <vt:lpstr>Презентация PowerPoint</vt:lpstr>
      <vt:lpstr>Пойдем дальше по набережной Невы. Вот она – знаменитая Петропавловская крепость!</vt:lpstr>
      <vt:lpstr>Петропавловская крепость была построена в 1703 году  на Заячьем острове для защиты города от врагов.</vt:lpstr>
      <vt:lpstr>В Петропавловской крепости находится Петропавловский собор.</vt:lpstr>
      <vt:lpstr>Ангел, охраняющий наш город со шпиля крепости.</vt:lpstr>
      <vt:lpstr>Идем по Биржевому мосту на Васильевский остров. Здесь, на Стрелке Васильевского острова, находятся Ростральные колонны.  Иногда, в праздники, на самом верху колонн горят факелы,  а раньше эти огни служили фонарями для кораблей.</vt:lpstr>
      <vt:lpstr>Презентация PowerPoint</vt:lpstr>
      <vt:lpstr>По Дворцовому мосту возвращаемся на левый берег Невы. Здесь мы увидим сразу несколько достопримечательностей: Адмиралтейство, Медный всадник, Исаакиевский собор. Адмиралтейство было воздвигнуто по приказу Петра I  для того, чтобы строить корабли.</vt:lpstr>
      <vt:lpstr>На шпиле Адмиралтейства высоко в небе плывет кораблик.</vt:lpstr>
      <vt:lpstr>Медный всадник – памятник основателю нашего города  Петру I.</vt:lpstr>
      <vt:lpstr>Исаакиевский собор – один их главных храмов Санкт-Петербурга. Построен в 1858 г. по проекту архитектора Огюста Монферрана.  А строили его целых 40 лет!</vt:lpstr>
      <vt:lpstr>Пойдем назад, к Дворцовой площади.  На ней находится знаменитая Александровская колонна.  А зимой там стоит огромная елка – главная елка нашего города!</vt:lpstr>
      <vt:lpstr>Но главное – на Дворцовой площади находится Зимний дворец. Раньше там жили русские цари, а теперь огромный, великолепный музей, знаменитый на весь мир – Эрмитаж.</vt:lpstr>
      <vt:lpstr>Наша экскурсия закончена!   Пора возвращаться домой.  До свидания!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</dc:title>
  <dc:creator>Лена</dc:creator>
  <cp:lastModifiedBy>Лена</cp:lastModifiedBy>
  <cp:revision>39</cp:revision>
  <dcterms:created xsi:type="dcterms:W3CDTF">2015-05-25T19:55:04Z</dcterms:created>
  <dcterms:modified xsi:type="dcterms:W3CDTF">2017-08-27T16:12:23Z</dcterms:modified>
</cp:coreProperties>
</file>